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60" r:id="rId2"/>
  </p:sldIdLst>
  <p:sldSz cx="42062400" cy="32918400"/>
  <p:notesSz cx="32461200" cy="43434000"/>
  <p:custDataLst>
    <p:tags r:id="rId4"/>
  </p:custDataLst>
  <p:defaultTextStyle>
    <a:defPPr>
      <a:defRPr lang="en-US"/>
    </a:defPPr>
    <a:lvl1pPr marL="0" algn="l" defTabSz="4389120" rtl="0" eaLnBrk="1" latinLnBrk="0" hangingPunct="1">
      <a:defRPr sz="8600" kern="1200">
        <a:solidFill>
          <a:schemeClr val="tx1"/>
        </a:solidFill>
        <a:latin typeface="+mn-lt"/>
        <a:ea typeface="+mn-ea"/>
        <a:cs typeface="+mn-cs"/>
      </a:defRPr>
    </a:lvl1pPr>
    <a:lvl2pPr marL="2194560" algn="l" defTabSz="4389120" rtl="0" eaLnBrk="1" latinLnBrk="0" hangingPunct="1">
      <a:defRPr sz="8600" kern="1200">
        <a:solidFill>
          <a:schemeClr val="tx1"/>
        </a:solidFill>
        <a:latin typeface="+mn-lt"/>
        <a:ea typeface="+mn-ea"/>
        <a:cs typeface="+mn-cs"/>
      </a:defRPr>
    </a:lvl2pPr>
    <a:lvl3pPr marL="4389120" algn="l" defTabSz="4389120" rtl="0" eaLnBrk="1" latinLnBrk="0" hangingPunct="1">
      <a:defRPr sz="8600" kern="1200">
        <a:solidFill>
          <a:schemeClr val="tx1"/>
        </a:solidFill>
        <a:latin typeface="+mn-lt"/>
        <a:ea typeface="+mn-ea"/>
        <a:cs typeface="+mn-cs"/>
      </a:defRPr>
    </a:lvl3pPr>
    <a:lvl4pPr marL="6583680" algn="l" defTabSz="4389120" rtl="0" eaLnBrk="1" latinLnBrk="0" hangingPunct="1">
      <a:defRPr sz="8600" kern="1200">
        <a:solidFill>
          <a:schemeClr val="tx1"/>
        </a:solidFill>
        <a:latin typeface="+mn-lt"/>
        <a:ea typeface="+mn-ea"/>
        <a:cs typeface="+mn-cs"/>
      </a:defRPr>
    </a:lvl4pPr>
    <a:lvl5pPr marL="8778240" algn="l" defTabSz="4389120" rtl="0" eaLnBrk="1" latinLnBrk="0" hangingPunct="1">
      <a:defRPr sz="8600" kern="1200">
        <a:solidFill>
          <a:schemeClr val="tx1"/>
        </a:solidFill>
        <a:latin typeface="+mn-lt"/>
        <a:ea typeface="+mn-ea"/>
        <a:cs typeface="+mn-cs"/>
      </a:defRPr>
    </a:lvl5pPr>
    <a:lvl6pPr marL="10972800" algn="l" defTabSz="4389120" rtl="0" eaLnBrk="1" latinLnBrk="0" hangingPunct="1">
      <a:defRPr sz="8600" kern="1200">
        <a:solidFill>
          <a:schemeClr val="tx1"/>
        </a:solidFill>
        <a:latin typeface="+mn-lt"/>
        <a:ea typeface="+mn-ea"/>
        <a:cs typeface="+mn-cs"/>
      </a:defRPr>
    </a:lvl6pPr>
    <a:lvl7pPr marL="13167360" algn="l" defTabSz="4389120" rtl="0" eaLnBrk="1" latinLnBrk="0" hangingPunct="1">
      <a:defRPr sz="8600" kern="1200">
        <a:solidFill>
          <a:schemeClr val="tx1"/>
        </a:solidFill>
        <a:latin typeface="+mn-lt"/>
        <a:ea typeface="+mn-ea"/>
        <a:cs typeface="+mn-cs"/>
      </a:defRPr>
    </a:lvl7pPr>
    <a:lvl8pPr marL="15361920" algn="l" defTabSz="4389120" rtl="0" eaLnBrk="1" latinLnBrk="0" hangingPunct="1">
      <a:defRPr sz="8600" kern="1200">
        <a:solidFill>
          <a:schemeClr val="tx1"/>
        </a:solidFill>
        <a:latin typeface="+mn-lt"/>
        <a:ea typeface="+mn-ea"/>
        <a:cs typeface="+mn-cs"/>
      </a:defRPr>
    </a:lvl8pPr>
    <a:lvl9pPr marL="17556480" algn="l" defTabSz="438912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52" userDrawn="1">
          <p15:clr>
            <a:srgbClr val="A4A3A4"/>
          </p15:clr>
        </p15:guide>
        <p15:guide id="2" pos="13248">
          <p15:clr>
            <a:srgbClr val="A4A3A4"/>
          </p15:clr>
        </p15:guide>
        <p15:guide id="3" pos="8352" userDrawn="1">
          <p15:clr>
            <a:srgbClr val="A4A3A4"/>
          </p15:clr>
        </p15:guide>
        <p15:guide id="4" orient="horz" pos="105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rcy" initials="d" lastIdx="9"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ED7D"/>
    <a:srgbClr val="FF9933"/>
    <a:srgbClr val="F15C80"/>
    <a:srgbClr val="8085E9"/>
    <a:srgbClr val="F7A35C"/>
    <a:srgbClr val="434348"/>
    <a:srgbClr val="7CA1EC"/>
    <a:srgbClr val="CFB53B"/>
    <a:srgbClr val="BA925A"/>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9498" autoAdjust="0"/>
    <p:restoredTop sz="96395" autoAdjust="0"/>
  </p:normalViewPr>
  <p:slideViewPr>
    <p:cSldViewPr snapToGrid="0">
      <p:cViewPr>
        <p:scale>
          <a:sx n="27" d="100"/>
          <a:sy n="27" d="100"/>
        </p:scale>
        <p:origin x="2240" y="-592"/>
      </p:cViewPr>
      <p:guideLst>
        <p:guide orient="horz" pos="2952"/>
        <p:guide pos="13248"/>
        <p:guide pos="8352"/>
        <p:guide orient="horz" pos="1056"/>
      </p:guideLst>
    </p:cSldViewPr>
  </p:slideViewPr>
  <p:notesTextViewPr>
    <p:cViewPr>
      <p:scale>
        <a:sx n="400" d="100"/>
        <a:sy n="400" d="100"/>
      </p:scale>
      <p:origin x="0" y="0"/>
    </p:cViewPr>
  </p:notesTextViewPr>
  <p:sorterViewPr>
    <p:cViewPr>
      <p:scale>
        <a:sx n="66" d="100"/>
        <a:sy n="66" d="100"/>
      </p:scale>
      <p:origin x="0" y="0"/>
    </p:cViewPr>
  </p:sorterViewPr>
  <p:gridSpacing cx="45720" cy="4572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tags" Target="tags/tag1.xml"/><Relationship Id="rId9" Type="http://schemas.openxmlformats.org/officeDocument/2006/relationships/tableStyles" Target="tableStyles.xml"/></Relationships>
</file>

<file path=ppt/media/image1.png>
</file>

<file path=ppt/media/image2.png>
</file>

<file path=ppt/media/image3.png>
</file>

<file path=ppt/media/image4.jpe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0"/>
            <a:ext cx="14066519" cy="2171700"/>
          </a:xfrm>
          <a:prstGeom prst="rect">
            <a:avLst/>
          </a:prstGeom>
        </p:spPr>
        <p:txBody>
          <a:bodyPr vert="horz" lIns="433530" tIns="216770" rIns="433530" bIns="216770" rtlCol="0"/>
          <a:lstStyle>
            <a:lvl1pPr algn="l">
              <a:defRPr sz="5600"/>
            </a:lvl1pPr>
          </a:lstStyle>
          <a:p>
            <a:endParaRPr lang="en-US"/>
          </a:p>
        </p:txBody>
      </p:sp>
      <p:sp>
        <p:nvSpPr>
          <p:cNvPr id="3" name="Date Placeholder 2"/>
          <p:cNvSpPr>
            <a:spLocks noGrp="1"/>
          </p:cNvSpPr>
          <p:nvPr>
            <p:ph type="dt" idx="1"/>
          </p:nvPr>
        </p:nvSpPr>
        <p:spPr>
          <a:xfrm>
            <a:off x="18387169" y="0"/>
            <a:ext cx="14066519" cy="2171700"/>
          </a:xfrm>
          <a:prstGeom prst="rect">
            <a:avLst/>
          </a:prstGeom>
        </p:spPr>
        <p:txBody>
          <a:bodyPr vert="horz" lIns="433530" tIns="216770" rIns="433530" bIns="216770" rtlCol="0"/>
          <a:lstStyle>
            <a:lvl1pPr algn="r">
              <a:defRPr sz="5600"/>
            </a:lvl1pPr>
          </a:lstStyle>
          <a:p>
            <a:fld id="{8B4877FE-B05C-42CC-AAF2-B574FE877BB8}" type="datetimeFigureOut">
              <a:rPr lang="en-US" smtClean="0"/>
              <a:pPr/>
              <a:t>10/11/20</a:t>
            </a:fld>
            <a:endParaRPr lang="en-US"/>
          </a:p>
        </p:txBody>
      </p:sp>
      <p:sp>
        <p:nvSpPr>
          <p:cNvPr id="4" name="Slide Image Placeholder 3"/>
          <p:cNvSpPr>
            <a:spLocks noGrp="1" noRot="1" noChangeAspect="1"/>
          </p:cNvSpPr>
          <p:nvPr>
            <p:ph type="sldImg" idx="2"/>
          </p:nvPr>
        </p:nvSpPr>
        <p:spPr>
          <a:xfrm>
            <a:off x="5824538" y="3260725"/>
            <a:ext cx="20812125" cy="16289338"/>
          </a:xfrm>
          <a:prstGeom prst="rect">
            <a:avLst/>
          </a:prstGeom>
          <a:noFill/>
          <a:ln w="12700">
            <a:solidFill>
              <a:prstClr val="black"/>
            </a:solidFill>
          </a:ln>
        </p:spPr>
        <p:txBody>
          <a:bodyPr vert="horz" lIns="433530" tIns="216770" rIns="433530" bIns="216770" rtlCol="0" anchor="ctr"/>
          <a:lstStyle/>
          <a:p>
            <a:endParaRPr lang="en-US"/>
          </a:p>
        </p:txBody>
      </p:sp>
      <p:sp>
        <p:nvSpPr>
          <p:cNvPr id="5" name="Notes Placeholder 4"/>
          <p:cNvSpPr>
            <a:spLocks noGrp="1"/>
          </p:cNvSpPr>
          <p:nvPr>
            <p:ph type="body" sz="quarter" idx="3"/>
          </p:nvPr>
        </p:nvSpPr>
        <p:spPr>
          <a:xfrm>
            <a:off x="3246121" y="20631152"/>
            <a:ext cx="25968958" cy="19545300"/>
          </a:xfrm>
          <a:prstGeom prst="rect">
            <a:avLst/>
          </a:prstGeom>
        </p:spPr>
        <p:txBody>
          <a:bodyPr vert="horz" lIns="433530" tIns="216770" rIns="433530" bIns="21677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3" y="41254765"/>
            <a:ext cx="14066519" cy="2171700"/>
          </a:xfrm>
          <a:prstGeom prst="rect">
            <a:avLst/>
          </a:prstGeom>
        </p:spPr>
        <p:txBody>
          <a:bodyPr vert="horz" lIns="433530" tIns="216770" rIns="433530" bIns="216770" rtlCol="0" anchor="b"/>
          <a:lstStyle>
            <a:lvl1pPr algn="l">
              <a:defRPr sz="5600"/>
            </a:lvl1pPr>
          </a:lstStyle>
          <a:p>
            <a:endParaRPr lang="en-US"/>
          </a:p>
        </p:txBody>
      </p:sp>
      <p:sp>
        <p:nvSpPr>
          <p:cNvPr id="7" name="Slide Number Placeholder 6"/>
          <p:cNvSpPr>
            <a:spLocks noGrp="1"/>
          </p:cNvSpPr>
          <p:nvPr>
            <p:ph type="sldNum" sz="quarter" idx="5"/>
          </p:nvPr>
        </p:nvSpPr>
        <p:spPr>
          <a:xfrm>
            <a:off x="18387169" y="41254765"/>
            <a:ext cx="14066519" cy="2171700"/>
          </a:xfrm>
          <a:prstGeom prst="rect">
            <a:avLst/>
          </a:prstGeom>
        </p:spPr>
        <p:txBody>
          <a:bodyPr vert="horz" lIns="433530" tIns="216770" rIns="433530" bIns="216770" rtlCol="0" anchor="b"/>
          <a:lstStyle>
            <a:lvl1pPr algn="r">
              <a:defRPr sz="5600"/>
            </a:lvl1pPr>
          </a:lstStyle>
          <a:p>
            <a:fld id="{0E6EB328-0A98-4196-A5EC-F2FCA5D5F6DF}" type="slidenum">
              <a:rPr lang="en-US" smtClean="0"/>
              <a:pPr/>
              <a:t>‹#›</a:t>
            </a:fld>
            <a:endParaRPr lang="en-US"/>
          </a:p>
        </p:txBody>
      </p:sp>
    </p:spTree>
    <p:extLst>
      <p:ext uri="{BB962C8B-B14F-4D97-AF65-F5344CB8AC3E}">
        <p14:creationId xmlns:p14="http://schemas.microsoft.com/office/powerpoint/2010/main" val="34825830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0E6EB328-0A98-4196-A5EC-F2FCA5D5F6DF}" type="slidenum">
              <a:rPr lang="en-US" smtClean="0"/>
              <a:pPr/>
              <a:t>1</a:t>
            </a:fld>
            <a:endParaRPr lang="en-US"/>
          </a:p>
        </p:txBody>
      </p:sp>
    </p:spTree>
    <p:extLst>
      <p:ext uri="{BB962C8B-B14F-4D97-AF65-F5344CB8AC3E}">
        <p14:creationId xmlns:p14="http://schemas.microsoft.com/office/powerpoint/2010/main" val="2906573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154680" y="10226042"/>
            <a:ext cx="35753040" cy="7056120"/>
          </a:xfrm>
        </p:spPr>
        <p:txBody>
          <a:bodyPr/>
          <a:lstStyle/>
          <a:p>
            <a:r>
              <a:rPr lang="en-US"/>
              <a:t>Click to edit Master title style</a:t>
            </a:r>
          </a:p>
        </p:txBody>
      </p:sp>
      <p:sp>
        <p:nvSpPr>
          <p:cNvPr id="3" name="Subtitle 2"/>
          <p:cNvSpPr>
            <a:spLocks noGrp="1"/>
          </p:cNvSpPr>
          <p:nvPr>
            <p:ph type="subTitle" idx="1"/>
          </p:nvPr>
        </p:nvSpPr>
        <p:spPr>
          <a:xfrm>
            <a:off x="6309360" y="18653760"/>
            <a:ext cx="2944368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A1755CE-78A7-419B-BAA8-350F76ECFF24}" type="datetimeFigureOut">
              <a:rPr lang="en-US" smtClean="0"/>
              <a:pPr/>
              <a:t>10/11/20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018CA3-A9E3-46DA-AF18-E34F4D70A136}"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1755CE-78A7-419B-BAA8-350F76ECFF24}" type="datetimeFigureOut">
              <a:rPr lang="en-US" smtClean="0"/>
              <a:pPr/>
              <a:t>10/11/20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018CA3-A9E3-46DA-AF18-E34F4D70A13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46378617" y="6324600"/>
            <a:ext cx="45428851"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092058" y="6324600"/>
            <a:ext cx="135585519"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1755CE-78A7-419B-BAA8-350F76ECFF24}" type="datetimeFigureOut">
              <a:rPr lang="en-US" smtClean="0"/>
              <a:pPr/>
              <a:t>10/11/20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018CA3-A9E3-46DA-AF18-E34F4D70A13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1755CE-78A7-419B-BAA8-350F76ECFF24}" type="datetimeFigureOut">
              <a:rPr lang="en-US" smtClean="0"/>
              <a:pPr/>
              <a:t>10/11/20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018CA3-A9E3-46DA-AF18-E34F4D70A13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22639" y="21153122"/>
            <a:ext cx="3575304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322639" y="13952225"/>
            <a:ext cx="3575304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1755CE-78A7-419B-BAA8-350F76ECFF24}" type="datetimeFigureOut">
              <a:rPr lang="en-US" smtClean="0"/>
              <a:pPr/>
              <a:t>10/11/20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018CA3-A9E3-46DA-AF18-E34F4D70A13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092058" y="36865560"/>
            <a:ext cx="90507185"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1300283" y="36865560"/>
            <a:ext cx="90507185"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1755CE-78A7-419B-BAA8-350F76ECFF24}" type="datetimeFigureOut">
              <a:rPr lang="en-US" smtClean="0"/>
              <a:pPr/>
              <a:t>10/11/20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018CA3-A9E3-46DA-AF18-E34F4D70A13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03120" y="1318262"/>
            <a:ext cx="3785616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03120" y="7368542"/>
            <a:ext cx="18584864"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03120" y="10439400"/>
            <a:ext cx="18584864"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1367118" y="7368542"/>
            <a:ext cx="18592165"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1367118" y="10439400"/>
            <a:ext cx="18592165"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A1755CE-78A7-419B-BAA8-350F76ECFF24}" type="datetimeFigureOut">
              <a:rPr lang="en-US" smtClean="0"/>
              <a:pPr/>
              <a:t>10/11/20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018CA3-A9E3-46DA-AF18-E34F4D70A13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A1755CE-78A7-419B-BAA8-350F76ECFF24}" type="datetimeFigureOut">
              <a:rPr lang="en-US" smtClean="0"/>
              <a:pPr/>
              <a:t>10/11/20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018CA3-A9E3-46DA-AF18-E34F4D70A13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1755CE-78A7-419B-BAA8-350F76ECFF24}" type="datetimeFigureOut">
              <a:rPr lang="en-US" smtClean="0"/>
              <a:pPr/>
              <a:t>10/11/20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018CA3-A9E3-46DA-AF18-E34F4D70A13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03123" y="1310640"/>
            <a:ext cx="13838239"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6445230" y="1310643"/>
            <a:ext cx="2351405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03123" y="6888483"/>
            <a:ext cx="13838239"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CA1755CE-78A7-419B-BAA8-350F76ECFF24}" type="datetimeFigureOut">
              <a:rPr lang="en-US" smtClean="0"/>
              <a:pPr/>
              <a:t>10/11/20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018CA3-A9E3-46DA-AF18-E34F4D70A13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244524" y="23042880"/>
            <a:ext cx="2523744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244524" y="2941320"/>
            <a:ext cx="2523744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244524" y="25763222"/>
            <a:ext cx="2523744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CA1755CE-78A7-419B-BAA8-350F76ECFF24}" type="datetimeFigureOut">
              <a:rPr lang="en-US" smtClean="0"/>
              <a:pPr/>
              <a:t>10/11/20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018CA3-A9E3-46DA-AF18-E34F4D70A13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03120" y="1318262"/>
            <a:ext cx="3785616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03120" y="7680963"/>
            <a:ext cx="3785616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03120" y="30510482"/>
            <a:ext cx="981456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CA1755CE-78A7-419B-BAA8-350F76ECFF24}" type="datetimeFigureOut">
              <a:rPr lang="en-US" smtClean="0"/>
              <a:pPr/>
              <a:t>10/11/20</a:t>
            </a:fld>
            <a:endParaRPr lang="en-US"/>
          </a:p>
        </p:txBody>
      </p:sp>
      <p:sp>
        <p:nvSpPr>
          <p:cNvPr id="5" name="Footer Placeholder 4"/>
          <p:cNvSpPr>
            <a:spLocks noGrp="1"/>
          </p:cNvSpPr>
          <p:nvPr>
            <p:ph type="ftr" sz="quarter" idx="3"/>
          </p:nvPr>
        </p:nvSpPr>
        <p:spPr>
          <a:xfrm>
            <a:off x="14371320" y="30510482"/>
            <a:ext cx="1331976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144720" y="30510482"/>
            <a:ext cx="981456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DE018CA3-A9E3-46DA-AF18-E34F4D70A13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120" rtl="0" eaLnBrk="1" latinLnBrk="0" hangingPunct="1">
        <a:spcBef>
          <a:spcPct val="0"/>
        </a:spcBef>
        <a:buNone/>
        <a:defRPr sz="21100" b="0" i="0" u="none" kern="1200">
          <a:solidFill>
            <a:schemeClr val="tx1"/>
          </a:solidFill>
          <a:latin typeface="+mj-lt"/>
          <a:ea typeface="+mj-ea"/>
          <a:cs typeface="+mj-cs"/>
        </a:defRPr>
      </a:lvl1pPr>
    </p:titleStyle>
    <p:bodyStyle>
      <a:lvl1pPr marL="1645920" indent="-1645920" algn="l" defTabSz="438912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6160" indent="-1371600" algn="l" defTabSz="4389120" rtl="0" eaLnBrk="1" latinLnBrk="0" hangingPunct="1">
        <a:spcBef>
          <a:spcPct val="20000"/>
        </a:spcBef>
        <a:buFont typeface="Arial" pitchFamily="34" charset="0"/>
        <a:buChar char="–"/>
        <a:defRPr sz="13400" b="0" i="0" u="none" kern="1200">
          <a:solidFill>
            <a:schemeClr val="tx1"/>
          </a:solidFill>
          <a:latin typeface="+mn-lt"/>
          <a:ea typeface="+mn-ea"/>
          <a:cs typeface="+mn-cs"/>
        </a:defRPr>
      </a:lvl2pPr>
      <a:lvl3pPr marL="5486400" indent="-1097280" algn="l" defTabSz="4389120"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96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52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7008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464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920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3760" indent="-1097280" algn="l" defTabSz="438912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9120" rtl="0" eaLnBrk="1" latinLnBrk="0" hangingPunct="1">
        <a:defRPr sz="8600" kern="1200">
          <a:solidFill>
            <a:schemeClr val="tx1"/>
          </a:solidFill>
          <a:latin typeface="+mn-lt"/>
          <a:ea typeface="+mn-ea"/>
          <a:cs typeface="+mn-cs"/>
        </a:defRPr>
      </a:lvl1pPr>
      <a:lvl2pPr marL="2194560" algn="l" defTabSz="4389120" rtl="0" eaLnBrk="1" latinLnBrk="0" hangingPunct="1">
        <a:defRPr sz="8600" kern="1200">
          <a:solidFill>
            <a:schemeClr val="tx1"/>
          </a:solidFill>
          <a:latin typeface="+mn-lt"/>
          <a:ea typeface="+mn-ea"/>
          <a:cs typeface="+mn-cs"/>
        </a:defRPr>
      </a:lvl2pPr>
      <a:lvl3pPr marL="4389120" algn="l" defTabSz="4389120" rtl="0" eaLnBrk="1" latinLnBrk="0" hangingPunct="1">
        <a:defRPr sz="8600" kern="1200">
          <a:solidFill>
            <a:schemeClr val="tx1"/>
          </a:solidFill>
          <a:latin typeface="+mn-lt"/>
          <a:ea typeface="+mn-ea"/>
          <a:cs typeface="+mn-cs"/>
        </a:defRPr>
      </a:lvl3pPr>
      <a:lvl4pPr marL="6583680" algn="l" defTabSz="4389120" rtl="0" eaLnBrk="1" latinLnBrk="0" hangingPunct="1">
        <a:defRPr sz="8600" kern="1200">
          <a:solidFill>
            <a:schemeClr val="tx1"/>
          </a:solidFill>
          <a:latin typeface="+mn-lt"/>
          <a:ea typeface="+mn-ea"/>
          <a:cs typeface="+mn-cs"/>
        </a:defRPr>
      </a:lvl4pPr>
      <a:lvl5pPr marL="8778240" algn="l" defTabSz="4389120" rtl="0" eaLnBrk="1" latinLnBrk="0" hangingPunct="1">
        <a:defRPr sz="8600" kern="1200">
          <a:solidFill>
            <a:schemeClr val="tx1"/>
          </a:solidFill>
          <a:latin typeface="+mn-lt"/>
          <a:ea typeface="+mn-ea"/>
          <a:cs typeface="+mn-cs"/>
        </a:defRPr>
      </a:lvl5pPr>
      <a:lvl6pPr marL="10972800" algn="l" defTabSz="4389120" rtl="0" eaLnBrk="1" latinLnBrk="0" hangingPunct="1">
        <a:defRPr sz="8600" kern="1200">
          <a:solidFill>
            <a:schemeClr val="tx1"/>
          </a:solidFill>
          <a:latin typeface="+mn-lt"/>
          <a:ea typeface="+mn-ea"/>
          <a:cs typeface="+mn-cs"/>
        </a:defRPr>
      </a:lvl6pPr>
      <a:lvl7pPr marL="13167360" algn="l" defTabSz="4389120" rtl="0" eaLnBrk="1" latinLnBrk="0" hangingPunct="1">
        <a:defRPr sz="8600" kern="1200">
          <a:solidFill>
            <a:schemeClr val="tx1"/>
          </a:solidFill>
          <a:latin typeface="+mn-lt"/>
          <a:ea typeface="+mn-ea"/>
          <a:cs typeface="+mn-cs"/>
        </a:defRPr>
      </a:lvl7pPr>
      <a:lvl8pPr marL="15361920" algn="l" defTabSz="4389120" rtl="0" eaLnBrk="1" latinLnBrk="0" hangingPunct="1">
        <a:defRPr sz="8600" kern="1200">
          <a:solidFill>
            <a:schemeClr val="tx1"/>
          </a:solidFill>
          <a:latin typeface="+mn-lt"/>
          <a:ea typeface="+mn-ea"/>
          <a:cs typeface="+mn-cs"/>
        </a:defRPr>
      </a:lvl8pPr>
      <a:lvl9pPr marL="17556480" algn="l" defTabSz="438912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gi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矩形 18">
            <a:extLst>
              <a:ext uri="{FF2B5EF4-FFF2-40B4-BE49-F238E27FC236}">
                <a16:creationId xmlns:a16="http://schemas.microsoft.com/office/drawing/2014/main" id="{E785903A-C74E-9F4C-9310-0EF108F89392}"/>
              </a:ext>
            </a:extLst>
          </p:cNvPr>
          <p:cNvSpPr/>
          <p:nvPr/>
        </p:nvSpPr>
        <p:spPr>
          <a:xfrm>
            <a:off x="14024170" y="7159379"/>
            <a:ext cx="13886889" cy="9083589"/>
          </a:xfrm>
          <a:prstGeom prst="rect">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TW" altLang="en-US" sz="2000" dirty="0"/>
          </a:p>
        </p:txBody>
      </p:sp>
      <p:sp>
        <p:nvSpPr>
          <p:cNvPr id="19" name="矩形 18">
            <a:extLst>
              <a:ext uri="{FF2B5EF4-FFF2-40B4-BE49-F238E27FC236}">
                <a16:creationId xmlns:a16="http://schemas.microsoft.com/office/drawing/2014/main" id="{D6AA9296-6D5F-A247-B61E-3DF2B1C8FCB2}"/>
              </a:ext>
            </a:extLst>
          </p:cNvPr>
          <p:cNvSpPr/>
          <p:nvPr/>
        </p:nvSpPr>
        <p:spPr>
          <a:xfrm>
            <a:off x="13894326" y="19091672"/>
            <a:ext cx="13886889" cy="9083589"/>
          </a:xfrm>
          <a:prstGeom prst="rect">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kumimoji="1" lang="zh-TW" altLang="en-US" sz="2000" dirty="0"/>
          </a:p>
        </p:txBody>
      </p:sp>
      <p:sp>
        <p:nvSpPr>
          <p:cNvPr id="8" name="Rectangle 7"/>
          <p:cNvSpPr/>
          <p:nvPr/>
        </p:nvSpPr>
        <p:spPr>
          <a:xfrm>
            <a:off x="14952750" y="28221352"/>
            <a:ext cx="12336327" cy="3512636"/>
          </a:xfrm>
          <a:prstGeom prst="rect">
            <a:avLst/>
          </a:prstGeom>
          <a:solidFill>
            <a:schemeClr val="bg1">
              <a:lumMod val="95000"/>
            </a:schemeClr>
          </a:solidFill>
          <a:ln>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sz="2000" dirty="0"/>
          </a:p>
        </p:txBody>
      </p:sp>
      <p:sp>
        <p:nvSpPr>
          <p:cNvPr id="35" name="Rectangle 34"/>
          <p:cNvSpPr/>
          <p:nvPr/>
        </p:nvSpPr>
        <p:spPr>
          <a:xfrm>
            <a:off x="13608658" y="17014051"/>
            <a:ext cx="27668220" cy="1515916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latin typeface="+mn-ea"/>
            </a:endParaRPr>
          </a:p>
        </p:txBody>
      </p:sp>
      <p:sp>
        <p:nvSpPr>
          <p:cNvPr id="71" name="Rectangle 70"/>
          <p:cNvSpPr/>
          <p:nvPr/>
        </p:nvSpPr>
        <p:spPr>
          <a:xfrm>
            <a:off x="28436550" y="5907600"/>
            <a:ext cx="12906314" cy="1085849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latin typeface="+mn-ea"/>
            </a:endParaRPr>
          </a:p>
        </p:txBody>
      </p:sp>
      <p:sp>
        <p:nvSpPr>
          <p:cNvPr id="95" name="Rectangle 94"/>
          <p:cNvSpPr/>
          <p:nvPr/>
        </p:nvSpPr>
        <p:spPr>
          <a:xfrm>
            <a:off x="647700" y="14542514"/>
            <a:ext cx="12790004" cy="1759299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latin typeface="+mn-ea"/>
            </a:endParaRPr>
          </a:p>
        </p:txBody>
      </p:sp>
      <p:sp>
        <p:nvSpPr>
          <p:cNvPr id="50" name="Rectangle 49"/>
          <p:cNvSpPr/>
          <p:nvPr/>
        </p:nvSpPr>
        <p:spPr>
          <a:xfrm>
            <a:off x="647700" y="5905499"/>
            <a:ext cx="12790004" cy="829083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latin typeface="+mn-ea"/>
            </a:endParaRPr>
          </a:p>
        </p:txBody>
      </p:sp>
      <p:sp>
        <p:nvSpPr>
          <p:cNvPr id="3" name="Rectangle 2"/>
          <p:cNvSpPr/>
          <p:nvPr/>
        </p:nvSpPr>
        <p:spPr>
          <a:xfrm>
            <a:off x="457201" y="457200"/>
            <a:ext cx="41148000" cy="32004000"/>
          </a:xfrm>
          <a:prstGeom prst="rect">
            <a:avLst/>
          </a:prstGeom>
          <a:noFill/>
          <a:ln w="114300">
            <a:solidFill>
              <a:srgbClr val="CFB5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22" name="Middle Gold Line"/>
          <p:cNvSpPr>
            <a:spLocks noChangeShapeType="1"/>
          </p:cNvSpPr>
          <p:nvPr/>
        </p:nvSpPr>
        <p:spPr bwMode="auto">
          <a:xfrm flipV="1">
            <a:off x="457201" y="5605272"/>
            <a:ext cx="41146244" cy="0"/>
          </a:xfrm>
          <a:prstGeom prst="line">
            <a:avLst/>
          </a:prstGeom>
          <a:noFill/>
          <a:ln w="127000">
            <a:solidFill>
              <a:srgbClr val="CFB53B"/>
            </a:solidFill>
            <a:round/>
            <a:headEnd/>
            <a:tailEnd/>
          </a:ln>
        </p:spPr>
        <p:txBody>
          <a:bodyPr/>
          <a:lstStyle/>
          <a:p>
            <a:endParaRPr lang="en-US" dirty="0">
              <a:latin typeface="+mn-ea"/>
            </a:endParaRPr>
          </a:p>
        </p:txBody>
      </p:sp>
      <p:sp>
        <p:nvSpPr>
          <p:cNvPr id="21" name="Bottom Black Line"/>
          <p:cNvSpPr>
            <a:spLocks noChangeShapeType="1"/>
          </p:cNvSpPr>
          <p:nvPr/>
        </p:nvSpPr>
        <p:spPr bwMode="auto">
          <a:xfrm flipV="1">
            <a:off x="457201" y="5715000"/>
            <a:ext cx="41146244" cy="0"/>
          </a:xfrm>
          <a:prstGeom prst="line">
            <a:avLst/>
          </a:prstGeom>
          <a:noFill/>
          <a:ln w="28575">
            <a:solidFill>
              <a:schemeClr val="tx1"/>
            </a:solidFill>
            <a:round/>
            <a:headEnd/>
            <a:tailEnd/>
          </a:ln>
        </p:spPr>
        <p:txBody>
          <a:bodyPr/>
          <a:lstStyle/>
          <a:p>
            <a:endParaRPr lang="en-US" dirty="0">
              <a:latin typeface="+mn-ea"/>
            </a:endParaRPr>
          </a:p>
        </p:txBody>
      </p:sp>
      <p:sp>
        <p:nvSpPr>
          <p:cNvPr id="23" name="Top Black Line"/>
          <p:cNvSpPr>
            <a:spLocks noChangeShapeType="1"/>
          </p:cNvSpPr>
          <p:nvPr/>
        </p:nvSpPr>
        <p:spPr bwMode="auto">
          <a:xfrm flipV="1">
            <a:off x="457201" y="5486400"/>
            <a:ext cx="41146244" cy="0"/>
          </a:xfrm>
          <a:prstGeom prst="line">
            <a:avLst/>
          </a:prstGeom>
          <a:noFill/>
          <a:ln w="28575">
            <a:solidFill>
              <a:schemeClr val="tx1"/>
            </a:solidFill>
            <a:round/>
            <a:headEnd/>
            <a:tailEnd/>
          </a:ln>
        </p:spPr>
        <p:txBody>
          <a:bodyPr/>
          <a:lstStyle/>
          <a:p>
            <a:endParaRPr lang="en-US" dirty="0">
              <a:latin typeface="+mn-ea"/>
            </a:endParaRPr>
          </a:p>
        </p:txBody>
      </p:sp>
      <p:sp>
        <p:nvSpPr>
          <p:cNvPr id="28" name="Title"/>
          <p:cNvSpPr>
            <a:spLocks noChangeArrowheads="1"/>
          </p:cNvSpPr>
          <p:nvPr/>
        </p:nvSpPr>
        <p:spPr bwMode="auto">
          <a:xfrm>
            <a:off x="8156067" y="665628"/>
            <a:ext cx="25750266" cy="3657600"/>
          </a:xfrm>
          <a:prstGeom prst="rect">
            <a:avLst/>
          </a:prstGeom>
          <a:noFill/>
          <a:ln w="3175">
            <a:noFill/>
            <a:miter lim="800000"/>
            <a:headEnd/>
            <a:tailEnd/>
          </a:ln>
        </p:spPr>
        <p:txBody>
          <a:bodyPr wrap="square" lIns="0" tIns="0" rIns="0" bIns="0" anchor="ctr"/>
          <a:lstStyle/>
          <a:p>
            <a:pPr algn="ctr"/>
            <a:r>
              <a:rPr lang="en-US" sz="6600" b="1" dirty="0">
                <a:latin typeface="+mn-ea"/>
              </a:rPr>
              <a:t>Vehicle and </a:t>
            </a:r>
            <a:r>
              <a:rPr lang="en-US" altLang="zh-CN" sz="6600" b="1" dirty="0">
                <a:latin typeface="+mn-ea"/>
              </a:rPr>
              <a:t>I</a:t>
            </a:r>
            <a:r>
              <a:rPr lang="en-US" sz="6600" b="1" dirty="0">
                <a:latin typeface="+mn-ea"/>
              </a:rPr>
              <a:t>ncident Detection and Classification </a:t>
            </a:r>
          </a:p>
          <a:p>
            <a:pPr algn="ctr"/>
            <a:r>
              <a:rPr lang="en-US" sz="6600" b="1" dirty="0">
                <a:latin typeface="+mn-ea"/>
              </a:rPr>
              <a:t>from Existing INDOT CCTV Feeds</a:t>
            </a:r>
            <a:endParaRPr lang="en-US" sz="6600" b="1" dirty="0">
              <a:latin typeface="+mn-ea"/>
              <a:cs typeface="BentonSans" charset="0"/>
            </a:endParaRPr>
          </a:p>
        </p:txBody>
      </p:sp>
      <p:sp>
        <p:nvSpPr>
          <p:cNvPr id="29" name="Agencies"/>
          <p:cNvSpPr txBox="1">
            <a:spLocks noChangeArrowheads="1"/>
          </p:cNvSpPr>
          <p:nvPr/>
        </p:nvSpPr>
        <p:spPr bwMode="auto">
          <a:xfrm>
            <a:off x="6858000" y="4379495"/>
            <a:ext cx="28346400" cy="962526"/>
          </a:xfrm>
          <a:prstGeom prst="rect">
            <a:avLst/>
          </a:prstGeom>
          <a:noFill/>
          <a:ln w="3175">
            <a:noFill/>
            <a:miter lim="800000"/>
            <a:headEnd/>
            <a:tailEnd/>
          </a:ln>
        </p:spPr>
        <p:txBody>
          <a:bodyPr wrap="square" lIns="0" tIns="0" rIns="0" bIns="0">
            <a:noAutofit/>
          </a:bodyPr>
          <a:lstStyle/>
          <a:p>
            <a:pPr algn="ctr"/>
            <a:r>
              <a:rPr lang="en-US" sz="3200" b="1" dirty="0">
                <a:latin typeface="+mn-ea"/>
                <a:cs typeface="BentonSans" charset="0"/>
              </a:rPr>
              <a:t>Contacts: Stanley Chien, Yaobin Chen, Zhengming Ding, TASI, IUPUI, schien@iupui.edu; Jim Sturdevant, TMC, INDOT, jsturdevant@indot.in.gov</a:t>
            </a:r>
          </a:p>
        </p:txBody>
      </p:sp>
      <p:sp>
        <p:nvSpPr>
          <p:cNvPr id="2" name="Rectangle 1"/>
          <p:cNvSpPr/>
          <p:nvPr/>
        </p:nvSpPr>
        <p:spPr>
          <a:xfrm>
            <a:off x="457201" y="457200"/>
            <a:ext cx="41148000" cy="320040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sp>
        <p:nvSpPr>
          <p:cNvPr id="51" name="Authors"/>
          <p:cNvSpPr txBox="1">
            <a:spLocks noChangeArrowheads="1"/>
          </p:cNvSpPr>
          <p:nvPr/>
        </p:nvSpPr>
        <p:spPr bwMode="auto">
          <a:xfrm>
            <a:off x="685800" y="5929086"/>
            <a:ext cx="12751904" cy="1371600"/>
          </a:xfrm>
          <a:prstGeom prst="rect">
            <a:avLst/>
          </a:prstGeom>
          <a:noFill/>
          <a:ln w="3175">
            <a:noFill/>
            <a:miter lim="800000"/>
            <a:headEnd/>
            <a:tailEnd/>
          </a:ln>
        </p:spPr>
        <p:txBody>
          <a:bodyPr wrap="square" lIns="0" tIns="0" rIns="0" bIns="0" anchor="ctr">
            <a:noAutofit/>
          </a:bodyPr>
          <a:lstStyle/>
          <a:p>
            <a:pPr algn="ctr"/>
            <a:r>
              <a:rPr lang="en-US" sz="4800" b="1" u="sng" dirty="0">
                <a:latin typeface="+mn-ea"/>
                <a:cs typeface="Arial" panose="020B0604020202020204" pitchFamily="34" charset="0"/>
              </a:rPr>
              <a:t>Abstract</a:t>
            </a:r>
          </a:p>
        </p:txBody>
      </p:sp>
      <p:sp>
        <p:nvSpPr>
          <p:cNvPr id="52" name="TextBox 51"/>
          <p:cNvSpPr txBox="1"/>
          <p:nvPr/>
        </p:nvSpPr>
        <p:spPr>
          <a:xfrm>
            <a:off x="1070755" y="7048832"/>
            <a:ext cx="11989579" cy="6898396"/>
          </a:xfrm>
          <a:prstGeom prst="rect">
            <a:avLst/>
          </a:prstGeom>
          <a:solidFill>
            <a:schemeClr val="bg2"/>
          </a:solidFill>
        </p:spPr>
        <p:txBody>
          <a:bodyPr wrap="square" rtlCol="0">
            <a:noAutofit/>
          </a:bodyPr>
          <a:lstStyle/>
          <a:p>
            <a:pPr algn="just"/>
            <a:r>
              <a:rPr lang="en-US" sz="3200" dirty="0">
                <a:latin typeface="+mn-ea"/>
              </a:rPr>
              <a:t>INDOT has installed hundreds of cameras on Indiana highways to monitor the traffic conditions. Currently the camera videos are monitored by several INDOT operators.  This project is to develop an automated and intelligent traffic condition monitoring system that will (1) automatically detect the traffic density, flow rate on each lane at all locations observed by the cameras, (2) identify the number and type of vehicles passing through each road, (3) detect start and end locations of traffic jams, (4) detect accidents, (5) prioritize the importance of different incidents and notify the traffic monitoring operators for all traffic incidents and (6) provide tools to the traffic monitoring operators to quickly gather the information of the incident scene.  Future extension of this project will be to detect hazardous road conditions, such as black ice, snow accumulation by using the same system from this research.</a:t>
            </a:r>
          </a:p>
        </p:txBody>
      </p:sp>
      <p:sp>
        <p:nvSpPr>
          <p:cNvPr id="94" name="Authors"/>
          <p:cNvSpPr txBox="1">
            <a:spLocks noChangeArrowheads="1"/>
          </p:cNvSpPr>
          <p:nvPr/>
        </p:nvSpPr>
        <p:spPr bwMode="auto">
          <a:xfrm>
            <a:off x="647700" y="14637660"/>
            <a:ext cx="12814280" cy="961784"/>
          </a:xfrm>
          <a:prstGeom prst="rect">
            <a:avLst/>
          </a:prstGeom>
          <a:noFill/>
          <a:ln w="3175">
            <a:noFill/>
            <a:miter lim="800000"/>
            <a:headEnd/>
            <a:tailEnd/>
          </a:ln>
        </p:spPr>
        <p:txBody>
          <a:bodyPr wrap="square" lIns="0" tIns="0" rIns="0" bIns="0" anchor="ctr">
            <a:noAutofit/>
          </a:bodyPr>
          <a:lstStyle/>
          <a:p>
            <a:pPr algn="ctr"/>
            <a:r>
              <a:rPr lang="en-US" sz="4800" b="1" u="sng" dirty="0">
                <a:latin typeface="+mn-ea"/>
                <a:cs typeface="Arial" panose="020B0604020202020204" pitchFamily="34" charset="0"/>
              </a:rPr>
              <a:t>Introduction</a:t>
            </a:r>
          </a:p>
        </p:txBody>
      </p:sp>
      <p:pic>
        <p:nvPicPr>
          <p:cNvPr id="163"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6000" y="1558012"/>
            <a:ext cx="3750052" cy="2809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1" name="Picture 7" descr="F:\NAS_sremias\Research\2013\India Desktop Backup\DESKTOP\Retro Reflectivity Abstract\indo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55945" y="1540415"/>
            <a:ext cx="2880739" cy="288073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F:\Logos\Purdue\Digital\Black-and-Gold\Purdue-Sig-Black-Gold-rgb.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5382926" y="2093619"/>
            <a:ext cx="5642744" cy="1686110"/>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p:cNvSpPr txBox="1"/>
          <p:nvPr/>
        </p:nvSpPr>
        <p:spPr>
          <a:xfrm>
            <a:off x="1102018" y="16040770"/>
            <a:ext cx="5562600" cy="2554545"/>
          </a:xfrm>
          <a:prstGeom prst="rect">
            <a:avLst/>
          </a:prstGeom>
          <a:noFill/>
        </p:spPr>
        <p:txBody>
          <a:bodyPr wrap="square" rtlCol="0">
            <a:spAutoFit/>
          </a:bodyPr>
          <a:lstStyle/>
          <a:p>
            <a:pPr marL="640080" indent="-640080">
              <a:buFont typeface="Wingdings" panose="05000000000000000000" pitchFamily="2" charset="2"/>
              <a:buChar char="v"/>
            </a:pPr>
            <a:r>
              <a:rPr lang="en-US" sz="3200" dirty="0">
                <a:latin typeface="+mn-ea"/>
                <a:cs typeface="Arial" panose="020B0604020202020204" pitchFamily="34" charset="0"/>
              </a:rPr>
              <a:t>INDOT has installed many cameras and radars on Indiana’s highways to monitor traffic conditions</a:t>
            </a:r>
          </a:p>
          <a:p>
            <a:pPr marL="640080" indent="-640080">
              <a:buFont typeface="Wingdings" panose="05000000000000000000" pitchFamily="2" charset="2"/>
              <a:buChar char="v"/>
            </a:pPr>
            <a:endParaRPr lang="en-US" sz="3200" dirty="0">
              <a:latin typeface="+mn-ea"/>
              <a:cs typeface="Arial" panose="020B0604020202020204" pitchFamily="34" charset="0"/>
            </a:endParaRPr>
          </a:p>
        </p:txBody>
      </p:sp>
      <p:pic>
        <p:nvPicPr>
          <p:cNvPr id="27" name="Picture 2" descr="The man banned, Tom Riall, is CEO of Serco, supplier of traffic cameras to the British government"/>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04457" y="16316756"/>
            <a:ext cx="6567512" cy="420022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31" name="TextBox 30"/>
          <p:cNvSpPr txBox="1"/>
          <p:nvPr/>
        </p:nvSpPr>
        <p:spPr>
          <a:xfrm>
            <a:off x="17498007" y="5998676"/>
            <a:ext cx="7185647" cy="769441"/>
          </a:xfrm>
          <a:prstGeom prst="rect">
            <a:avLst/>
          </a:prstGeom>
          <a:noFill/>
        </p:spPr>
        <p:txBody>
          <a:bodyPr wrap="square" rtlCol="0">
            <a:spAutoFit/>
          </a:bodyPr>
          <a:lstStyle/>
          <a:p>
            <a:pPr algn="ctr"/>
            <a:r>
              <a:rPr lang="en-US" sz="4400" b="1" u="sng" dirty="0">
                <a:latin typeface="+mn-ea"/>
                <a:cs typeface="Arial" panose="020B0604020202020204" pitchFamily="34" charset="0"/>
              </a:rPr>
              <a:t>Proposed Architecture</a:t>
            </a:r>
          </a:p>
        </p:txBody>
      </p:sp>
      <p:sp>
        <p:nvSpPr>
          <p:cNvPr id="36" name="TextBox 35"/>
          <p:cNvSpPr txBox="1"/>
          <p:nvPr/>
        </p:nvSpPr>
        <p:spPr>
          <a:xfrm>
            <a:off x="21558674" y="17022052"/>
            <a:ext cx="10970371" cy="830997"/>
          </a:xfrm>
          <a:prstGeom prst="rect">
            <a:avLst/>
          </a:prstGeom>
          <a:noFill/>
        </p:spPr>
        <p:txBody>
          <a:bodyPr wrap="square" rtlCol="0">
            <a:spAutoFit/>
          </a:bodyPr>
          <a:lstStyle/>
          <a:p>
            <a:pPr algn="ctr"/>
            <a:r>
              <a:rPr lang="en-US" sz="4800" b="1" u="sng" dirty="0">
                <a:latin typeface="+mn-ea"/>
                <a:cs typeface="Arial" panose="020B0604020202020204" pitchFamily="34" charset="0"/>
              </a:rPr>
              <a:t>Current Progress</a:t>
            </a:r>
          </a:p>
        </p:txBody>
      </p:sp>
      <p:sp>
        <p:nvSpPr>
          <p:cNvPr id="40" name="TextBox 39"/>
          <p:cNvSpPr txBox="1"/>
          <p:nvPr/>
        </p:nvSpPr>
        <p:spPr>
          <a:xfrm>
            <a:off x="29343768" y="6451780"/>
            <a:ext cx="11052998" cy="830997"/>
          </a:xfrm>
          <a:prstGeom prst="rect">
            <a:avLst/>
          </a:prstGeom>
          <a:noFill/>
        </p:spPr>
        <p:txBody>
          <a:bodyPr wrap="square" rtlCol="0">
            <a:spAutoFit/>
          </a:bodyPr>
          <a:lstStyle/>
          <a:p>
            <a:pPr algn="ctr"/>
            <a:r>
              <a:rPr lang="en-US" sz="4800" b="1" u="sng" dirty="0">
                <a:latin typeface="+mn-ea"/>
                <a:cs typeface="Arial" panose="020B0604020202020204" pitchFamily="34" charset="0"/>
              </a:rPr>
              <a:t>Remaining Work in Future</a:t>
            </a:r>
          </a:p>
        </p:txBody>
      </p:sp>
      <p:sp>
        <p:nvSpPr>
          <p:cNvPr id="41" name="TextBox 40"/>
          <p:cNvSpPr txBox="1"/>
          <p:nvPr/>
        </p:nvSpPr>
        <p:spPr>
          <a:xfrm>
            <a:off x="28768540" y="8044363"/>
            <a:ext cx="12204606" cy="4524315"/>
          </a:xfrm>
          <a:prstGeom prst="rect">
            <a:avLst/>
          </a:prstGeom>
          <a:noFill/>
        </p:spPr>
        <p:txBody>
          <a:bodyPr wrap="square" rtlCol="0">
            <a:spAutoFit/>
          </a:bodyPr>
          <a:lstStyle/>
          <a:p>
            <a:pPr marL="640080" indent="-640080">
              <a:buFont typeface="+mj-lt"/>
              <a:buAutoNum type="arabicParenR"/>
            </a:pPr>
            <a:r>
              <a:rPr lang="en-US" sz="3200" dirty="0">
                <a:latin typeface="+mn-ea"/>
                <a:cs typeface="Arial" panose="020B0604020202020204" pitchFamily="34" charset="0"/>
              </a:rPr>
              <a:t>Detect starting and ending locations of congestions and incidents</a:t>
            </a:r>
          </a:p>
          <a:p>
            <a:pPr marL="640080" indent="-640080">
              <a:buFont typeface="+mj-lt"/>
              <a:buAutoNum type="arabicParenR"/>
            </a:pPr>
            <a:r>
              <a:rPr lang="en-US" altLang="zh-CN" sz="3200" dirty="0">
                <a:latin typeface="+mn-ea"/>
                <a:cs typeface="Arial" panose="020B0604020202020204" pitchFamily="34" charset="0"/>
              </a:rPr>
              <a:t>Improve the accuracy of the system</a:t>
            </a:r>
          </a:p>
          <a:p>
            <a:pPr marL="640080" indent="-640080">
              <a:buFont typeface="+mj-lt"/>
              <a:buAutoNum type="arabicParenR"/>
            </a:pPr>
            <a:r>
              <a:rPr lang="en-US" sz="3200" dirty="0">
                <a:latin typeface="+mn-ea"/>
                <a:cs typeface="Arial" panose="020B0604020202020204" pitchFamily="34" charset="0"/>
              </a:rPr>
              <a:t>Develop algorithms for unlit roads (Current results only work in normal conditions)</a:t>
            </a:r>
          </a:p>
          <a:p>
            <a:pPr marL="640080" indent="-640080">
              <a:buFont typeface="+mj-lt"/>
              <a:buAutoNum type="arabicParenR"/>
            </a:pPr>
            <a:r>
              <a:rPr lang="en-US" sz="3200" dirty="0">
                <a:latin typeface="+mn-ea"/>
                <a:cs typeface="Arial" panose="020B0604020202020204" pitchFamily="34" charset="0"/>
              </a:rPr>
              <a:t>Determine effective ways to clear a traffic jam</a:t>
            </a:r>
          </a:p>
          <a:p>
            <a:pPr marL="640080" indent="-640080">
              <a:buFont typeface="+mj-lt"/>
              <a:buAutoNum type="arabicParenR"/>
            </a:pPr>
            <a:r>
              <a:rPr lang="en-US" sz="3200" dirty="0">
                <a:latin typeface="+mn-ea"/>
                <a:cs typeface="Arial" panose="020B0604020202020204" pitchFamily="34" charset="0"/>
              </a:rPr>
              <a:t>Develop methods to predict a traffic jam to prevent it from happening</a:t>
            </a:r>
          </a:p>
          <a:p>
            <a:pPr marL="640080" indent="-640080">
              <a:buFont typeface="+mj-lt"/>
              <a:buAutoNum type="arabicParenR"/>
            </a:pPr>
            <a:r>
              <a:rPr lang="en-US" sz="3200" dirty="0">
                <a:latin typeface="+mn-ea"/>
                <a:cs typeface="Arial" panose="020B0604020202020204" pitchFamily="34" charset="0"/>
              </a:rPr>
              <a:t>Responses a traffic accident efficiently.</a:t>
            </a:r>
            <a:endParaRPr lang="en-US" sz="3200" b="1" dirty="0">
              <a:latin typeface="+mn-ea"/>
              <a:cs typeface="Arial" panose="020B0604020202020204" pitchFamily="34" charset="0"/>
            </a:endParaRPr>
          </a:p>
        </p:txBody>
      </p:sp>
      <p:sp>
        <p:nvSpPr>
          <p:cNvPr id="42" name="TextBox 41"/>
          <p:cNvSpPr txBox="1"/>
          <p:nvPr/>
        </p:nvSpPr>
        <p:spPr>
          <a:xfrm>
            <a:off x="29611555" y="13200682"/>
            <a:ext cx="11345131" cy="2800767"/>
          </a:xfrm>
          <a:prstGeom prst="rect">
            <a:avLst/>
          </a:prstGeom>
          <a:noFill/>
        </p:spPr>
        <p:txBody>
          <a:bodyPr wrap="square" rtlCol="0">
            <a:spAutoFit/>
          </a:bodyPr>
          <a:lstStyle/>
          <a:p>
            <a:pPr>
              <a:lnSpc>
                <a:spcPct val="150000"/>
              </a:lnSpc>
            </a:pPr>
            <a:r>
              <a:rPr lang="en-US" sz="3200" b="1" dirty="0">
                <a:latin typeface="+mn-ea"/>
                <a:cs typeface="Arial" panose="020B0604020202020204" pitchFamily="34" charset="0"/>
              </a:rPr>
              <a:t>Improvement</a:t>
            </a:r>
          </a:p>
          <a:p>
            <a:pPr marL="640080" indent="-640080">
              <a:buFont typeface="+mj-lt"/>
              <a:buAutoNum type="arabicParenR"/>
            </a:pPr>
            <a:r>
              <a:rPr lang="en-US" sz="3200" dirty="0">
                <a:latin typeface="+mn-ea"/>
                <a:cs typeface="Arial" panose="020B0604020202020204" pitchFamily="34" charset="0"/>
              </a:rPr>
              <a:t>Improve accuracy of vehicle detection algorithm</a:t>
            </a:r>
            <a:r>
              <a:rPr lang="zh-CN" altLang="en-US" sz="3200" dirty="0">
                <a:latin typeface="+mn-ea"/>
                <a:cs typeface="Arial" panose="020B0604020202020204" pitchFamily="34" charset="0"/>
              </a:rPr>
              <a:t> </a:t>
            </a:r>
            <a:r>
              <a:rPr lang="en-US" altLang="zh-CN" sz="3200" dirty="0">
                <a:latin typeface="+mn-ea"/>
                <a:cs typeface="Arial" panose="020B0604020202020204" pitchFamily="34" charset="0"/>
              </a:rPr>
              <a:t>by</a:t>
            </a:r>
            <a:r>
              <a:rPr lang="zh-CN" altLang="en-US" sz="3200" dirty="0">
                <a:latin typeface="+mn-ea"/>
                <a:cs typeface="Arial" panose="020B0604020202020204" pitchFamily="34" charset="0"/>
              </a:rPr>
              <a:t> </a:t>
            </a:r>
            <a:r>
              <a:rPr lang="en-US" altLang="zh-CN" sz="3200" dirty="0">
                <a:latin typeface="+mn-ea"/>
                <a:cs typeface="Arial" panose="020B0604020202020204" pitchFamily="34" charset="0"/>
              </a:rPr>
              <a:t>using</a:t>
            </a:r>
            <a:r>
              <a:rPr lang="zh-CN" altLang="en-US" sz="3200" dirty="0">
                <a:latin typeface="+mn-ea"/>
                <a:cs typeface="Arial" panose="020B0604020202020204" pitchFamily="34" charset="0"/>
              </a:rPr>
              <a:t> </a:t>
            </a:r>
            <a:r>
              <a:rPr lang="en-US" altLang="zh-CN" sz="3200" dirty="0">
                <a:latin typeface="+mn-ea"/>
                <a:cs typeface="Arial" panose="020B0604020202020204" pitchFamily="34" charset="0"/>
              </a:rPr>
              <a:t>tracking</a:t>
            </a:r>
            <a:r>
              <a:rPr lang="zh-CN" altLang="en-US" sz="3200" dirty="0">
                <a:latin typeface="+mn-ea"/>
                <a:cs typeface="Arial" panose="020B0604020202020204" pitchFamily="34" charset="0"/>
              </a:rPr>
              <a:t> </a:t>
            </a:r>
            <a:r>
              <a:rPr lang="en-US" altLang="zh-CN" sz="3200" dirty="0">
                <a:latin typeface="+mn-ea"/>
                <a:cs typeface="Arial" panose="020B0604020202020204" pitchFamily="34" charset="0"/>
              </a:rPr>
              <a:t>techniques</a:t>
            </a:r>
            <a:endParaRPr lang="en-US" sz="3200" dirty="0">
              <a:latin typeface="+mn-ea"/>
              <a:cs typeface="Arial" panose="020B0604020202020204" pitchFamily="34" charset="0"/>
            </a:endParaRPr>
          </a:p>
          <a:p>
            <a:pPr marL="640080" indent="-640080">
              <a:buFont typeface="+mj-lt"/>
              <a:buAutoNum type="arabicParenR"/>
            </a:pPr>
            <a:r>
              <a:rPr lang="en-US" sz="3200" dirty="0">
                <a:latin typeface="+mn-ea"/>
                <a:cs typeface="Arial" panose="020B0604020202020204" pitchFamily="34" charset="0"/>
              </a:rPr>
              <a:t>improve the accuracy of road and lane detection by using known and history information</a:t>
            </a:r>
          </a:p>
        </p:txBody>
      </p:sp>
      <p:sp>
        <p:nvSpPr>
          <p:cNvPr id="48" name="TextBox 47"/>
          <p:cNvSpPr txBox="1"/>
          <p:nvPr/>
        </p:nvSpPr>
        <p:spPr>
          <a:xfrm>
            <a:off x="27648855" y="18227535"/>
            <a:ext cx="6923504" cy="706085"/>
          </a:xfrm>
          <a:prstGeom prst="rect">
            <a:avLst/>
          </a:prstGeom>
          <a:noFill/>
        </p:spPr>
        <p:txBody>
          <a:bodyPr wrap="square" rtlCol="0">
            <a:spAutoFit/>
          </a:bodyPr>
          <a:lstStyle/>
          <a:p>
            <a:pPr algn="ctr"/>
            <a:r>
              <a:rPr lang="en-US" sz="4000" b="1" dirty="0">
                <a:highlight>
                  <a:srgbClr val="00FFFF"/>
                </a:highlight>
                <a:latin typeface="+mn-ea"/>
                <a:cs typeface="Arial" panose="020B0604020202020204" pitchFamily="34" charset="0"/>
              </a:rPr>
              <a:t>Web Page Development</a:t>
            </a:r>
          </a:p>
        </p:txBody>
      </p:sp>
      <p:sp>
        <p:nvSpPr>
          <p:cNvPr id="10" name="AutoShape 14" descr="data:image/png;base64,%20iVBORw0KGgoAAAANSUhEUgAABFcAAAI4CAYAAAHYKzbeAAAAAXNSR0IArs4c6QAAAARnQU1BAACxjwv8YQUAAAAJcEhZcwAADsMAAA7DAcdvqGQAAP+lSURBVHhe7L0HnF1VtT/+vb1N75NkMpPeSUJ6Qq+CgEgRRFSaggUUOwqi0hFRn1hRVFBBEFDpRUroISGF9D6TyfQ+c+f2e//f77pzhyGAz/f/EZ+8Dysc7p1zz9lnn71X+a61197b0bCnKZPO4H36P0x1Y0c5hr7+P5FTjBJPJPCbX9+KzZs3Aw4nbr75JvzXf/0IiWQKHq8P69atg657//jPO7q6utllruG/r7326uHvZ37kNPt8t8ixuyGrWRwOhx2idDo9/Hcmk7HjfXrv0vjad0ezOLZs2ZLp7+8f+vN9+r9I8+fPf3fM0NCnUTKZNG3icrmQSqXsnM/nQ1lZGY499li0t7fjnHPOgd/vx8c+9jGEQiHk5eXhQx/6kF0rOvTQQ7F06VJ84hOfgMfjscPtdsPr9WLNmjX46le/avfs2LEDN954o5k+PU9lqvyHH34Y3/3ud60u3/72t+0YGBiA0+m0Q+WIVObzzz9v93V1ddm5kfTDH/7Q6qGydezcudPO33zzzfZ8ac9gMGjlqSy998svv4yDDjrI/u7o6ECC5lnXiVSG6Nxzz8WmTZtw3HHHDbeR6K677kJhYSH6+vqsbb72ta8N/fJ/h96kWdQganh1cCAQsAbs7u5GcXGx/R6Px61zcg2o33W9fs+ZLDWWGk1/q8FLS0uts8VYYrxYLGb3Dg4O2nXqED1PnyNJzJLrRD1P96mMXAepk1WG7hWNNJW5Ous+MZgo913Xq+zW1lZUVFSgt7fX6iHSu+iZqrOep2d0dnba7zqvZ+sa/a13Up11rUjX9/T0mGDpPdWmasP/BHq3NIsxiyTqffrfoRkzZgx923/0rjLLV77yFVzy5RtQUppPyUsilF8CRJM0Uk4MpiOU2jc0iSP7Fc7c43nOPniYdA/9DX0dsnIu/mEaYsjouYakPMNLJfFpfureNK9TEa6hMtIZ3cB7+UuOVE7uM82L5c7lzlkZ2a96vNVJlnak1kmneI9Lv+TK1Pc37h/5KRouW5c7sudz50T2TL7DyHtUp7TDYzX3pPuRcAb1ZvZbKhlC8/Z2/OU3P8fq7a/goi98Em1tbfbb/iDBgsMPP/yNCv8/0DCzXH3jz80Fqyirwj1/fRSHH3oI9jbtxYqVq3Dc4YvgK/BlVflQm1gTs9FyTZSrzRtNRsYSN5Cc7BjrXP7pEYbgOWOSoauTQ8yoy9XozqHS0kP355hFZeQ6Svfru+ojE6H7ZCZSLDN3TbYDsxw6sjOz9Aaz6Ke3/s47h0xYjvTMdyLdnysjk0nBEXfRbO9AR9NOpANT0T8YxeTJk+DiO6XSIexeXY87fnULjjl7oTHLvHnz7N53k1atWvWuMstwawSIRYJ5BfCyJyvL/Ljs8qfx2KoXcdEnzkTd+Fq4HU5qBHZjrrOoWlIjqqDvOieGMOmWFEoN8Rg+xw5KppOIszEJHY1JEml2LxvZOoIXOahNXOxAMYHTwUYHNZyKG8EAIzs2zXrFk2ljlFxnZq/R9W90tjOTZLkp03LOIeY0EtOxDtlzbz0cpk2y38U7OtwsWoeHwqVDbeN1ueHzuu13LzXXxi3rsHvzRkQGWjDQ1YJt2zbD6VEB1DbeCOpm1+ADp3+M5b4zffnLX8Ydd9yBP/zhD7jiiisMkEejUXzve98zjJRrk38XDbdmQ3sSpQVxxNwN2NvfhbFTkjh6LoEfMZojlUBnxyB74Q11m+u0fY+3EE+N7GjTKCMOncuB1lwZufO5z9x30xxvYQoe/LfvuRzl/n6nOui8NJOOt9Mkul7ndV3uGPlbru78BQkCZ53nB3+jxiQTDroPpUCUW/m556VpplyeCGYfNM3ufSf66U9/io9//OO46KKLjEHC4bCB5u985zsGovet7/6mYTP0ma/8AEtmVSKVCeL2e+9Bw87J6Am34r+uPwyJSBAbdjRgbF0Junu6rJKSfL18DsS4HG77zEphlgvVgNY5wwJAg6R7qC1Uhn01GmIOwxLCNLlGeLM3M5Jy51NDl3pS2eenqbn0W860mYbSsyj9KkMmQiTFk+v4ISgyVCcykTicJC1nn7nrst4z0slsGTmTfNvvb8ezqzZTE3weU0ZVw01ts2br68QnvC9D7UONFotRRyaSWLjoQLjIOIP0lgr8Xix//mEzQzmmezdJ3u1+wSyLjzoDn/v4mWzkDP78wN+xZc8mpDu+hGuuoamIhNAZTsLrD5NZeuxGmQqjd2AW/ZrrhGFMksMgNC/Zzs4xT/b35NANb5i77HmRmEmk87nvohyD5ZhF94xk0Fw9xSwiMYt+H6pKtp5D1+TKzv02gsuzNMQdqmbuGfp0uQJo7I3jrnsewpRyLyI0R+MqK9HQXYTXN76MDy+YglfXvga3x41FC5dg164dqBk9GrNnTMPzZJaFCxdaue826X0UynjXMYsLQWKOfprUNsRS/fAmjkdf6ASq0CA7NoLVr61Ef1eESJ8dLZxBCQYbPvcvnY5TOmJZybRD56SWk0MdJMkR/kiSv4gcKHWZZMLwQo5MC/Cwc6nsdXYtO0TEO9hRxDE8cte6kxk70o4ka5EYfpYwiMpJEquofm/UIUsu8qEO8boxiDp/qK5OSrkdvHfkYQMtPHL1cVLz6HCkE6jJc+Br5x2PE084Eh9YtBChVCumF+/FqUsnwO3L4IJzz8Y5HzsDM6eNxwkfOBKzZk5Wo7+naJhZDjvyUMSd+di1148XXnBhb+dG3HTZb4jqw4g6Aujq7kEyFTFGyDVWrpFzx9udy53/Z/RO9+Se9Xa/5b7nrhl57cjfR37PMnH2yJ37Z8e+1+17f+7TsBQZU5jFKWnu7aXZ6SPDFxK/pNDT023AVNfEYlHEExKslH3mSFpAgbxrrrnGvitKLG/m73//O04//XS7/5vf/Cb+/Oc/44knnrBoc5LP++Mf/zhUwv6nYTN05bU34cFH1mPG1FIcdshcZBJsDFcSPV0eJCil0XAHWSvBlucHTYi4TC+VowwNuhpOv+lTlPUksp01koxDdWrIhDmGMErKlZV8B02Kyk6l4nDS7krdp1PqGB16PkGpIxu5JYAwDMBfrANcxAuiaDyK/IICdLS1oKysAtFIlF6IF063yzownaSW5LWRwTC8Xo8d8YTqrjrxIfxPz3XIw+Oz3bxPLn2OSVx8zzir66R5S7EcaT2kowgG8rF67To4Y+2IJYJw+T2YMWMmf1N0uxeFoUK+kxPt7Z2YMX0G/va3P71nzNAws3z3mhvw0EN/x5wDD8GObTEceOAErN+yEaGgG0171sLnD2HJkqWGwiORCPw+JxvQg5deegmHHHww6ht38BovEnE3qqur2XEyORkLr69dswF1deMQyvPacEEiSrePjZ2iy6uG97DxFFrv7u4y6Swuy8Mf7vgDdtXvxNlnnY37//5XG+d59OFHjNGKioowfeYshAfC2L5ti4X9wzzUkcsOWoYDZh2ATRvXERvsQkF+kCZT5suJQT2XGGdwMIKK0hJKeoZS38+6ZIcAZK4mTZqEfF8hampqMDAYMwkvLS2zxuoL9xijRnoH2PdkGK+DjEoAK8bm/Q6HD91dvageMwZ9TQ0oKM9Dz2D2GsmFUkGK8n02bBIhwxaQmQvzCo1ZTjvtNDz55JM29lZSUoKrr77arhNJCNhP+Otf/2pjdHKhX3jhBVxwwQX45Cc/ifHjx+Nb3/qWvb+u05jb7bffvv+YpXpMpZ3wUbo1/uH1BsgoQcT4kmnaccoyEok0X2AAo8eMRphekf6eNLmODBLnNQlD/910u30+P1JE/gO9fWhqbsGs2dkBvdbWvfwUqKU24N+lZcXo7elFvp9Iho0dDGYH+DLUGu1tHQjkBWy8JZTnwxh2QC87tq21lw0wCI/fhaqqCjJe1BhN+kpaoay8ED00A0mNOfF8jAwirdHe2mFMPmVqrWk/r9dv7qzKz88PYef2DrSwo91k7iDffcGCBWjfuweVY0ZRQ0greRBjO0yeOhXJ9gG4KRgPPfIARo0ahUw8idbuDjoAXuvYrvYe1I6tZX1YLTKnmNofCqChYQ/KKwvgJyBWrpAGU0/44CnvPYCbzqjDycl8QGVlFSoqCtHd245ItI+Nm0JRATk83o3RVWVIRsPEMG1sqHIyyiAltp+2OGGYpjiPDBbuZSdGqDG8mHPAbHb+AGLxLuSRKyqrSq1BZYNbWlpYTpf9rQ4X40RoLvbubeT1ETQ3N5vWaGNHb9m8lX+3orOrFUXFHnYwGzwVtgE9DRzupSRv274Vr61ejRbel6Lp6OF5n89rEicrIeZvamoyzaRz3V3dJqW61sfnRyKD/CRTxGLs2AbUTRxD6T0HZ595FkoLijF7wlSUuYM48aQTUT2KbTRqLGrqJiK/vIzezVhEB+PweoIIhkLo6OzEIMuT4MXiMdOaHnpDGZryeDps+ERaNkennnoqXn31VRx//PHYvn07br311qFfYDGWjRs3mrYRVpGGue222+w3Mfzll1+O3bt3W3utX7/eRvz3Bw1rFrijNCMuJBQPYOd5yEdSxRlkpcrtkmYhQ6Vofih9qRQb1u8jdiCmoDaIxeLo7MyOyPZSWnvZGCWllRZImjZ9Ehr37EFcqppSzdayznK4HdZgUUq/x0Mz1NtJ5iTWCBQbDnHwmZLKAN2WcVS1hfn56KWkdNH2e30B0047d+2xlIO2Fp1zIL/QR3ySgFcMXlyISLyf2qYMPZT2AZbtDwbgD3hRFMo3HBMOxxGgiXUQe+zYtZdmqwDuQMjMihhy2aLFxCd5fG4n7/WZ6Wht6rbR6mRiEOXlVSgo8qG1rQ2vrXvdwG2UGkzuuMxxUUGe1TOaHJAckkkoXBQAN9u0j2100nGnvfc0S0VlKTukFvMWTsT8RRMxb8FkBPPTKCgMkntB6QibVBO5IRqT7XZScntMQpSH0tLSSYbysxH7TP2Pqh5NYFlqEttQ32D2NzyQxOAAtQo9grpxdUNmhZ1AhhHGSaUc7Lh8uzYlL4IgsDCUNwRIk/acGH8rpU3v7+8jeG2ziKbMSyDPg1G1IUp4AUaPKkBxcQG1Tj/r6UE/zZaDneMik/T1DpKxU9jb0o6oBhVZvz3NTfyewGcuusjGb8aPHYPJE8axrDHobGvHuNpCjB1dimMOPwSx/l6ccvKh1CD9WHTQgRg7sRQzZ8wyAZFJEpaJxxOmObu6Omkqx5CpMiguHIPamhnwuAPo6wmTSWMI90WGWv+9QcPM4iO4Yyuin3a7u73NGto6pKOV6nQAfQO9CEcH+NIBhPs7KT39lGgfEukEgV8vxo6pQF1tlXVaTV01bXMRKiuKqPIDNAEOxGNJagY/H5hGKOTH1q3bTIqLC4sIlimx+XkIefIwuny0MUaC2ue6627CRZ+5BJ+/+KvoD6uD+zBn/iE46+MX4uLPfZ2qtxmjyiuxcO48VJaGMGvaOEwaNxnzZy3F9676If7rv27DxInzaVL6sG1HG9+L2q+DOGoPTYKriJ5egsydQEnFWIweOxmvvPwi3ASwS+YvQE1VFU464gicfPxxNu4T9HlQTs3mo67dvG4zvvb1byPWF8bksZPw8CMPU6gK6RhsQV83NQvxErE7xtVNoEnZSU2dJlO6sZlm0kXTXFRUigXzl1JTvysC/2+jYWbxB/wmpXQMTUpkA2W7leAjTCEd2tbaT4bxYG9zNplJyU2NjXtMhXd07qV3MchGC9E+d6JhT70leqsMeQOK/ArU+f0BSnoUzU3tpnGEOa696np88ZKv0uyNRWFBIQ495ChqhypUVVdhzty5WHLwQfjpL3+FP9x5p3kDY3ldWVkhzSFQ37ADO3dvo8kIsn7d2NWwF+s2bSXu2WsJTv19/aw7UE0JH1U9lgw9FYsXHco6ezB1ygwcunAp5o6bgqpAATtwAQ4/6nADypUVlXh+xQq0Enu0dvagpaMb99z/d3OXHW4/br/tdvP0lBzVRM302qpVmD59GhmhmNrMRdNUYF6X15nGQE8nAgT8+WxnBS5jxHlbt26kBh5u/vcEDWOWSZPK2NkEXwSW/dQqiUgc5QXlGEjHDThRa9KzSGIMQa1UbKS/xzLNBiI91mjlBI39fcQefg+9lzwDXrLVfnpGTrqU8UQPsY0bVZWjUFlda2CvvKyEbm2a6rvGQKdAodxGYY1HHnkEhx95tGEbMWsxO0EYI8IO8NFsvfzyS3Sbt2Mw0Ulz1IE46ya8lE64qS16kKKGkDnzOL2GqQrLS43BnSzDS02WXygzFTYArHiMntvR2kx3OYyJU6YRJHfSPV1umXDTpk8xBpL7W1RYhoZGClI6hdL8EpqvMHFLhZnCNJlE5lkemJvvzpvgIxbTbxm+g0DzzsbtZGqac6JCMdpnL/z8ey/Oct55Z+D+v95LaSDmYEf28yEFxfk0HQVmjgYIVGXro9GMAcpwb5c1fl9/Nt3RSZe7uCjfXFYB1liUzEYTIc109NFHYuVry02jDBJ8HnXUBy2qORhpIQ5pRTBQRIZIExMN8jvBJhtdzHHxF76YjcsQA5SUlBp4fO655w3xTxg/Cc8//wKcHgXvkujt6rcynEhiwoQJNg6T9YACmDtnDk3ngEVXV6x6FcccezQ1adC06Q6aw6bGRowbNx7PPv0sTjzxBHjzHHRrt1EbTeK7Bcn0DsNZbmqU9rZubNiTIMgmbnMkqAEDCNCLlAbV2Jfq4JUHZs2boZdHwE1vSEMTYlofgXn2lyTbiZgl5XrvMYsDxCsEq2NrKe3yVJxuSmYM7ZSCKtrvWCJGVZ+HbVsbMW3aNLy+ZiUOOfQQ7KzvxO5du+kWB8kc5Ra0EzNJA5SXVZh0eWnepI0UEFOjKgYhj6GD4FEAWL/JG1I0trSsjOajhQ2bwREHHYxXV7+GJBta5kSdIHM4SMZdtozP3rEDhXlU7nzGGZ88CzfddBOef2q5fUaig+aay7Rmh/Nh5lCR3tdee83AtwKF8WgCGvbpIvPKg6mv342VK1fgrLM+Ri+IHhk1VIb3tRHHedwhGzmuLhzFa15FwZgCttEgNm1Yx/qm0NzWYFrrkIMPMaZQ1Le8rIb1c6G5ZY9p4mQyTs0bwkB/1KLNyXjyvccs8w+cafEBl7wH4giPJ00mqUZrc4sxUYqNrASpmppa7Nq1k3cqgVmusMtcQR8BoDpFGESfUbrSXmkFahavK8ssHh89KHbKtAmTeU92BFsSqA5gf/PLIFJ0LXtoCj9AbKK4xay5c/CnP9/Nl+7HvPnzDAcdfNBBOOqYo/D4Y4/zliR/60XMQVDMZ40dU2sm0OvKzgZQ0M3qTxNbWVlJsOnAM888Q20zH7NmHYBbf/drVI2qpAYKoZrmJL8gn25wq71bWWGpMWlJZbkFDfc07sQeYrFgQbFFhQXMOzvbqGEyFKQCgv2YpRso6OhXWIH1SMRdFIigMWdj416E8r0W68nPK6bGPRpJaur3HLMcvGypdZykWw0THmg0zNHTSRxCiQ4F6bWwAXxslPaOFvMKEkkxgosS60R/LGy5rYqLtLPBfF4/YmENC/jhotsq3KHyy6k5Ljj/ImzesR0PPPQQZk6ZykZ1WA7I+Lpai/Esf/pJ1IwZg6nTZrFz9uD++x6wJKAkO9xLTHTbb27DVy79omGcqjF1ZqqiZFiB7da2LjNBNaMrDcMkaZgGwgOgxTCNs213gwW5OlrqbXrIIYccTEwyA68SzEapDRXujw4OIDXYQJwzFmHkEbA3YRdBdJjaUIKRJGMmlatCsCsGzWX7Kf3TxbZK858MjWJF+dRGiuPkFxZbGyTSNMUsQ9osQjO0ZP6R7z1mmTm1KqtZ6NkIkCWSURQT9MmuCijm+/MsOFeYX4Tevi5LoZRaT8UEQAkgQz6LVConRSZEHsFgmA1LrTEYi1iZEyaOx6wZB8DlL8ePbvkJSgvzMZ3MUlJQivETJyAR7WPjx9mQ9KCoFapH15pXlkdTU0Avie8OH3GGOmjDlu3mTSX4zAMOOADlpSXWOLXjJhrDdrS3mHa4+29/o+exBZ857wJz1aOJMMaOHWvRXEVFnycG+tiZH7UAo6KtHR2dmHvAZERi1C6DTmxrbsNGusQxCsMgcYu0VR+1IqvA3+kiU2ASZAIlj1vahtpE6RBiIP4LefOo1Rxss36LFiuVQmUI8MrEHb7spPcMs7guvvji7zz++OOYPW0MfHzRDLVKQGMclOIgwWGS4FLAsJeqvpMmaTolb+XqtfSWuswt7I0PoIDXDQy60NTShS5Ke1lppSX5TJo0hY2cwNx5xxC4lrF8EBDWYHCgE6++uBw1lWNQO2YU6kaPwrrXVuFXv/o1vY1iXj8To0ZXUyd4CDzH8VkxbNi8FXvYcfUNu82LmjNtMoqIkzZtbsCLL72IZUsXG4DcQcZ4/LFHjNkqiaEm1o3B3FkzMHliHTyuDGZNmYI/3XE7erq7sHjhAuKvqcQjBNodbThg5gzUja1B70AfzagDT614ge/Uyo6nB0ZB0UCptIfPRQ1LbcofDPym6U/7XG6abnp/xGDKhQnw+gC9RGS8pjULCv3UPnFepzZOWOwqnUpg4vhZGD169FB3vLskZhFG/P3vf//doVP/TzSsWf5w6/dNEsI0Hdl0gKThg3C437RLKqN8jDQ1rwdOMsAgG7OGDTtx0kz0kaGWLllmwPOX//VjMwtTpk2iWRmHF198AZu2bCMDlWL69IlkwBDGkjnkMSFDF5OqOhQqNEwTCOVR6hx4bvlyC4VHiHukuo85/AP46wMP4UWaCvIzPn3BuagZNQaPPfcMtm7cho9+9HTEyFDSYsXUVipLzF1NzOVnB0+fPh1/vvOP2L59Bw4h3hEDdtO91piShinmzJtLbNMLRyZB07QLW3ZsMkyitINYlBoglNWewmIyN/392XC+2kqfStASVnPyXdSGff0aB8qmSihJW0wsbKfOU9ZGkhovQjymaxYvOtE0i3577LHHbKbjL3/5S3zxi1+08aGPfvSjVo60krSzxtC+8Y1v4PrrrzeNf9JJJ9l9Cm/I/Vf9cvRua5ZhZvn59VciQjU62B+mfY+gh41fUlSCUXWV1vnNHd1U+/XYtrHeVK6wjRp7dEU1DjvsUCR8Dlz2zW/iAx86HPXrduKYQ4+ykdbsVFE2PCueH3Qbp6dMCt0oLyq1wb6nn1+ZtfnsjH5K9WHzZqCMz446ssyUSXvx+9t/j2eXP09T0cvG+jo9mTo88MADeO7VVwgUj8DSA5cRszSirCRIJh6LDqr96dNm4M+332oN9sETP2yxj86ubnoi/QinBzF76gHUnDHLWwkPDGLtxhXENxrbyQYiY460TdHYsPZ1MxlpIqC+3j740jKFSRTSvR+kVqmtoxv/wvM44fjT6Ln14+mnHuWzsmmeGo0vKi7CQGevYTyZoJwZUruOm3awMYvqmJ+fHepQGwlv7dvxisuIIfQ966rTAaclsHgWy9qX9huz/OSay/VmfHm6uJSC1dQqrXRtIw6fjYL6aWtPP/0jqKVWEBbZ01hvFR1dUWUv6Al4zG10UfU2NrajtLgEY0eVUfoGCDizmWZ5eUX2wqteW2MMNJig50Nv5Ui6yKX0FsZMmYf/uvkHlP6liLHzgnkaFBxEX08nXfN8dmAGe5tarBEULIuzwfbSpZUpOHjJYtMo5WzMbdu2YTXdY9XnqCMPFdZEV++APSuRiNGjG0N8lk9tQLDJe9ZvWsNG7WRzJNkJg/x0kZmV9JXCgQceiFdXrjTtkEmmTMIzcWoIqoiBwSgxUBqLlxyLDRs2WN6Lgo+tHfUsu9/ahyqZdc+jKY3CyzLzQwXo6e1GgtpZ7TZrwQfeewD3yIVzaX6U+pXAjJmzCEYn2cuefso5SLqLcMzph9DNi+NjH/xAtuMJaPMIiJNU4+J/Mre5pr10D/sSBHdejdBm81Oefm4FVbgbjnjSopgHHboIc+fOpafksSz3DF9KLwa38n2d6KRW+Adx1PEf+ihxzC+xdO5UNrSma7hsCEDSLaZTxtmMmTSDNDnjpk/DLTf/HG5qjAnjx2Pc2HH2gpqjJNe5u0ujxiFMmTSBz/Gietx0XHPddebJPfjA3yiZPiyaPRE9ZJqi0mKqewdCgQLMmj3bgoDK2VFMRGmRHkeIv3uwk5q2snIU5i8+iqaniV5UChXESWvWPWMmzJ5PwK5XI7oxM5ag1tY7drX1mNc2edrhw8xy3nnnYcmSJfTQDjFTef7559u8IbWN4kXyom6/nXiLTH/YYYcZsP9ntN+Y5frLv8AXiaOru9dUfzUxQV9/HyIDeZhz7AH46Q0/RMOuXThw5nR7oQnjagzDyFZLJUoNFhTkY0d9E14lWNV4kSKanfQu8gNuaqWTUUC3V9licjtzkjpIOxwn0BPe6KT0q1Gcbo9psw1r15uNPuigJVYnSWuUnpUismowpQlMmzsPf7ztdzQjfazXgXS5aw1zdXQo6y6BltZWU+liTl3vDTix7vW92EmXvI+Nv2nzemzauN7MzuwZNbw2D2MIunfT0wrS8zrm2GMtLiPALFxkHR/Ppn1GqaV8vhDO/dQl+Okvvk+PsIzaswDhwT3EF/QEKWwFBUHL2Bs3YSrLC/JcxPCQAnXCZ4UlM94zmmV4JCuWcqG+sY04Ix8TJk21cy7a3fyCOHq278ElF3wKX7/kizjyyGVU0Wns3lPPTqWEUI0/SkD62OPP4y/3PoqXlz+D5EAvDl00BycctRjnf/xknP6hD9LNjNCd7UNXRz8GInEW7kEDTUpLexdxQpQmh3adGqJ5byN6utqxkKDz9FM/iIOXzkNr0x56aG5MnTIRkybSOyJecnuDaO/sw7XfuRKHLluCj3z4Q5gwdhI1Tg8ZpM28G43nLKDGnDJ1Ajq7w6iZPBl/eeAZNLY349e//bUF1BSDSfE6HQ0tLWyHGHbT43I4CW4F5AcSFjdqIHMpztM/2I+EI4yUcxC+IOChxiwrzqdGIwgNeTFhwhgb0oiT+TVwOtAboVtfTQ0aQ2d7J3r7B9FPYJxIeCmMb05RkOl7+umn7XMkqdMVRVdi1P8mDWuWb3zxQnI9XUCqY438+jUVk2oeQxOt3HT7yqtHETgO4qknnjSQqt8VcZUWOPzQpVi4aAFxhGYuZhG/Ta2gFEWj9FKIJRQyV3Q4TjMlTSTPQNIujyQQ8BG8FVkujKRBI99yLefPm48eag1pvdrxE/HSCy+ZCXrlhZfxkTPORGWhl15UAC0dA+YtNLU026BkdXUFxtWOI0N1W2OvWLMFfQS3e9qbCEZfwMTJUyxO9MorKxCmGyvy+RJ0p7PJ1TIRShxfsvggPPnUI6iiiS0vG43Vq1fzee5ssNGdobTl4bJvfA/X3/BdxKnJdJ+AcDql/FkHls47zPDVnXffgVK+Hz1p0zipmBuTJk3ktUXvPcxyy/e/l43IslgFs9y+rCfjpup87JFH6IpmTYSinG3tHTQtDksy1loBalzhDgWokmQuNYYajcJqIFTD/PIO5FaqjBZ2qJ6VT8yjlIU8usxq2M6OVsMf5WXVmEbXu72zneC2DwcsOQi//uUvbFL9tk2b8NEzTrMBTnk2GZq7OOvbbRjGjaqKEtTWjuXfrYgRiE6YtQA/uvlmFJVU0Ht6BIlUl5mpvPwy4p9qLH9huelX4Qi3K4Hx48egqlQJV0rA9hM/HEZmedh+V8BSUVkFHL0eL72hELVhAt/61g248rtfoYcTN7MJBSwpSMJYPpffhEHAWvhIY1PChg6HFxWV1fAFRg8ziwRIix0J+F544YWWiJ0jLXCk2YXCKv8q7Tdm+ckNV5rHEQwV4hmqwj1kiIDyU6lOhRU6aQpOOvFE1I4dRSZQzqrTvA9hDx3JhBrHbUlALa0tVknl08r7mzv/QLy+bi1xRr+pWD8xzOjRYywAqJyYHjKErpswvsYaLE4PQ/fPXLgIP7z+OlSWFmHlqytx8WcuJMOAar0cu5rbyaMuy5uR66jkbXkjhQUBuzdKE7JtZxvfo1Wtht//7tbsCDK/C2flF1WZ+/38i8vZgdlpsm6noqopLJo7je9EV97lw8EHH4xnnns8i7GI/wXu9TwxXGFxiHwWwLevuAnfuforKGL7iVl62tslcXadLz9EMaCg0IUWg4kRbGaAO2CmJZ4qee9hln88+xweeuRx3P7n+7B9byvam3ejYfsGHLXsQHz0Q8fi8xddgDGjKtjBccSiEdM0gwR8UTJTJJ5A70AYDXub6AmstYCaGk0eRjwZM+ZTLq6ApsUJCHyVgL1m9TrigXaamgVsuEpLa5C2GDWpDs+8+BJu/dnPeN1mdt4MfOWSC1FSXIwITcNTr6xFF5+v0ejSklJLSZgwYSzLjaO9q4v3T8btdz+A1u4BM5H3/eUvFPYAUkkvmcJLjTIWEXo1STKApoMY4Bwip03DdZnGksbUvCAbvuCnmzgrn5jOT+0YCAaoNYlh+sO8SakIfnR09WDrjh02zYNQGEkn8QwZW9glQZM6SBOt+IyeJuaUNn0v0TCzKPXxlRWvYvaUWpx92vG4iG7cVy65hCaC2sVm0kUsgBVJZAgwHVTrVbT1KezZ04JGMld4cAA1tWMwmiagi9y8jR7AAL0NAb1J7Mwx9K4knW1kjl5qkgKauKOOOhhTp05Ec2uzMdeoCZOx/JWV+P0v78C61Wux9MAZ+NLnP42iitHoiwIr125CY1OztLxpqLLyEjJQIQI+5fk2orFhL52MIP7rJ79COV3a3/3+12igKz952oys+tf/ySzRWMoSsnuV/U9pdysVge+UMXzmofnrsnQIhe4Vng+SEVLxFMumYCTDCBKvFJPxg748C1wiMQC/04OWXV3IDPrQ2xZGa0MbTbqPfKQl0Ah0BxNobe+hBiYQ9vFefxAhf0G27f8HJM/zf4uGzdCt3/82O8AL4lpKQpQSnJ14JVtrs/Ey2Yhkz2DU5uV003wISBazs6SaNZS/dfs2i1ZK8or5m8/rQ4QME6M5kjr0EZ8oSz9IjaOYgQJTFQSO8KTw4ANPsAPT2LL2dZxzzqkEkVonZjR2kxFbCV6VDC7krPiHNFYBy88rLEAHvSeZsGkHzMUXvvJluqgzbSblE488SakuI1PLnQ1hOb00TYoLEgyrXgquKcSfzmRjJyI5IQKuUyZV873yqV1bLQlb0ziUI+x1+i1KPGf+bMvy93hDdIe9KA6GyHT56Gc5GuRUMpiDldL3kqoyarsOdLcPoILa000TpOi1TLaS0x9+dsW/ZIZkvta/vgafLvLhxy0DWvrL4jb/jPYbZvnVj67hC7qwpyeCbVTdt9z6c8yeeQA+fOQhNqUh3N9nHazxjFwoWpilpaXNvBBFbBWk8wb8piU0gqs8WMUvlCa5ePFidFlSUxpxus5KBdjJ31+iuVG8YvPrG/DFS8/RnCxKc9DGTupbOtngcdp+BaWC1sh+drQW+VOGnRhvJb2TpcsOxQ9/9htj0E07tmLVqjXoopuqOi49aJnlmDQ3t5nqVyeKUZR/I+2kCWZeSoiAd8hLLEKT+omPn0lGcFC7DK3mEFPMKEN32WnRa/MC+V7qQIFzh8dh+TAyRYVFahuQ2cntJMVnNq5fh4kTJxlWSVLLGMAlGNe9v/z9Pf+UWcSsohWvrcViaton/vEsjjnmGKu7mFHvVF9fb9fsS/uNWW686luYMusAJJwB/OLWW9He1GLR2eadm3DxxRebxpk6cyY2krsFXBXRlHki7mfnlaNubC02btxggbydNEGK5iqtQEnMfT0dpvZl98dNnIjXNm3GylWr4KBJW/f6Slz2+c8QEGaz/jtob3bTpLgJLjOutAX6pNm0+mQeO0TjJxqTkkZQp9/5l0fMNc9QyuRtNTTuwuOPPwmvy2uaceHipeZxbd++ldeHUFJYZIwhE6aGDvKZYhalLYyrqYSX75NMyv1X4DC7LGucOE3MEhfoFfNQqCzxi++jP6ODWmhIHqBiMxrQjLCOncgjgz9862/ZWYfhQ5d+mu9PHENm1PMT1KIajrj1t2/PLP/4xz9w/vkXkCFHmB2+81NPL7ekKbWDntWb7sUjrkcw7uVxJkQjab8xy803fAd33n0f0rTfr7y6AnmUYK1Ru/jA2Tj/gk/Aw/NSwbmlPOVGSt26CPrkLfXxaG1tQ0V5mU01VQpmjDiGytiy0yZOm4aHH3vKtI2AY9Oe3Tj7I6eY1vCwQ1gV7G5sM22l/BclZ48dM9qe4SVIUWc2Ne01s6hGqGV5rfTY7n/wad7pIDaKWjKTg5hkE+styZPEzT3wQPPy3LxHGi9kGspDsxrHhz/8YZsc5qJ50riNl9pGHlM53Wy5x/48XqvfeJ8Yy+USNFW7axEA4h+6R6qLUlA1MJgZWncmwU4UGI72dONnn74IrTs2oovOgIsCdPE112PGIfPhSNGt470//+Uf3sIs83esRfMhx2NnQyMZeET6wghmERNLGO733z/0I3DR/SmsnLlo6K/9yCzXXfllqlNKShIoKStFKuIgEO1Ge18LzU+MoEwZ+lr3tYSqleqaCF+pC/pNOSxe2t8lS+dhsE8gTmvYuuhxDGLq3Nn4w+13s5OTtOlxSzi64JMfQwW9CacjSrPgxS4ywSCxEJWLMeTYcXW8nx1HF1u4KOTNpnpKfUs7jJs+HV/76rX45ne/iV/9+jZzv5VKIRMHMouYXNhDaQrllRVWRlEwz2y8ZlPqbxdxmYb/8/ndo/Ns/M7OdpNO81PY0Bl2fHZettuYWBpBWtXr8dnvimCbzdGSUDJT6ZhpD/2TpukgUL7kiKMxPeiCm+X08zn+qXNw6IlHwV9QhDGV1Xjw+dVvYha529LKCv4l6ZktmDNr6BfSPsyyKbYF60Pr7CerD+t74JYDTQvmzr2bzDLsDXX39KOuZgLB6wA2baLdX/ca9rQ22XC9zMfc2bMxhSZEk8UGBiLYuXuXjdgGg36ceNIJmGuxiTjcfg98eX6MnTYTz726Cb/8xR/ZaB14+ZWXsXTWZHzz4k9jTAnBot+F5rZ+bKf0DMYyPMgIeQWYc+B8jKqswoS6sZgxbQqZiUwZT1t4v7CsEnu7+vD1b16DMZPG8PmDaG7aTXBNMxejpNPT8LtjvLcEe3ZvQ19XJ7Zv2oaNazdg46ZNpnHWrl2LF1980UaSNciXTmtcKkKzKs8tRqYbtDSFwQiZj+YnQpdfpkBMEyc2i1KDSlvGE2EyUJheYB9NLM9HycwUIBsTI8/SQiMRjSNMr68xKqzihSfuRHTDevzxqmvx6+/8AHsam4da/w0So4g0liXN+s9oXUCj99Jw2VF9acy109cO/fru07Bm+fynzjbJk1cjAJegq6jgVV1djQXaEoOahB5GR5dWr5YXVGTgq1/D7dQ4KTZ4Ju3GzMXL8Ic7bkc3PSalOrxEJjn9xOMJkktBXWKS19HZY9n/vZFBi79UVI42SZHk6igvKzJJ1tyl3HIVXZEwNmzfwk5Mo7OfHlDcj4985AzceP3X6d3Qi/PTO6LX46An1NyyA6+vaqTXVQqnL2DBMB+ZWGVL2nTkk1m/cMkltiKERMYAI1WbrcVCc2OANiVtoViMgnZsLWIj4YSBpBK3CPD5Dhoo7VcaBbVYd1sndu7Yjn6Ng/G8JsYfNnkcVqx+BdXuIjgDPowqG4XXCHi91JAfOvcsxAJvBOWkBbSIssyewHMLzWx5SXZ1c6MRmuW1vNewPbIDBd1k8upsfq+oNlWL6obqoQj0fjJDnzv3o8alOvTgyZMn2riNwvL9fQNsz6xqmzx9qg35ex1Z11BqXUGrGfOX4ZrvXIli2vtEKoadBJQHL1poaZM+v5PnixEe0IS1JtMieo6H6lypm3KFhU1oeWxGQeOeemssxT/8/jykeN0NN1xHDOFDX6SZbmwJJoyahsMOPQy33vYTG82NJbSSA3GBeU4BeEIugu1e9Hf7iDv81EwBe6YbwiE+oo6IPU/5Np/7/OexdcsWfPd7V5tEb1y/kRipxhbh+exnL8IANYpmF/ZQo65eswadrc1kkg60tO1FOz8TEWpG/j4Y6bF75syaTS/vRcsO3LR6lTFegAzA3kYs46YLXY2i0nycftrp6IhgmFmUlsAuoamjx0XuzJq9NwYbi1OP05Qdb+UJqwRaexGpzC4lvyC+AGPSY+y7ouDK6dlvzPLps0/H+PHjrJOkURwUZ00sU+Xl9Rx39DHEG5sQCLrpPvIF2PCaeDX/8OPwrW99nZpmFE0G8PLyx3HEEYdg/rwD4HemUUTXNJnxoZHmpo9qWYwo91FTI+TNyEYrvjNx4gRs2LjW3E/aOnYkQS81UxuldfXmTQTQbXC4U3D5klizej1qSmpx2qmnYjldb80P6uhsMmkqKsomd7d0dLF+/aguryIjFsJDrSfX1eHzoq87jl5KpKaR1tSQmYlvlBSuOJA6f8yoSuKXLmOYiopK5BXQPWbntXY2Wj7OqNJKvgeFivXToGbT3p22SEBBIbUAu6VPE/DyNP0lhpRDHhVBMplXeGuwtwdpmvbwQJrtdAS6w+5hZlGIQteIxCSKauvdclTuWY6u9OF41PcoHK0tSNVW4OD+g5GfZt1pFUYG7DQrYr8xyzcu+bRJntS/rVpA1S/VvHD+AahnAynGoTEhB4GbAN/khQfi21fehJK8cmoYaozulagtmI5jjj6MDdSJoLMK7tI0+nZ14/VwK/x9KcQzQbjznagKavhRI9sqy4nxY2qsk1Js3Ig7QbNCbZVw44Gnn6Z5SVMbbSTDEit1x1CqfJF4H3oHfagJ5sNZUILuxiYUjCmEKxPBAL2iJB3gGDGFUhq9SQ96vWmUJ2niQk7eJ0l1oYhej9NFoEt312ELGPoRSfbzJ6300EPpdRDIZwORHncpTU0bEsRkpQVemlw3+omXAtSIokxaC04n0N0VQ2f3DmKN6TZ0oSXOsl6TXG5ZrgzPCfwS2yQ1IOnFzFlHDTPLhAkT7VPXyXnQ2NFIZnG6aW5jG/HQwAv4QPEFrDP7gxhJE9zkpdoyIBQYkRyF/cYsnz3nTCtcDCPXV6sySboghE8Jkv0W3pi5aBm+8bWvYmrJBBw1/igc/sVTcPSnPoXLv3QWPIl2PPrYWnz0rLNppx9AuDGCh154DLs3dODwZfNxyTe+i8cf+jM7vQkfPutStDRsRMsuaiu66ckYMUv1BEycMQGjx1Vg8pgqnHraadi1YycuvfRaBEN5ePrpJ/E5uvHPblmBx/50O3729Ct48u/34UffvgzTDzgFZ542BjdddQvOPe8yzFswB+vXr8aVV34J19z4E1z9zW9QA16Lsz/xKdx+x2+o7VK4595vorUhDE+GAlHWgIZ/rMFf/vA4BgZ78KUvfg5FZcJYTni8o3HeuR/BLVc+i4LJu3HZV6+3ke7LrzjHtIZo9gFzcdU1N+P1la248qpPGQhWe2rCkrSnTLYxy5BL4fcEqAkSmDPnRKwk2L7tg4fgspfWYwxNkUyQ+kGxFGl50cknn2xYUgsthXf+EuHQyXZeC/vkKEMhcCaacf+Ly/HIh87Aqolz9w+zXPSJj1i+qdIEND/IJXNBvJIgk6hhZy04BNdeczUKC4swQK5/6ZnXsXbTcr6wGyVUnavoaRzxmYvxpZM+hI988Fjc9fwn4G88HIedNA3PPbKXEhnA0qOOwVNP3ktTVoglhx+Ltc8/gxQIhOMK4WsEuwCf+9yNCJc04qJTPokHnriPZqAEP//pY/jgyfOwac1u7NzViduv+gXuefURHHPMIsxadiyeePS3uO47P4PWvzvm+KNx1x/vNa+spy+O7138GWzIDGJ2cT7O/cxX6IaH0NXRgJu+fzNNXiEBZyGuuPwGHFz1QSz62FRccf3VKCkJ4brrL0EqHrEwgctbgjPPOxEHzD0C3/7SFbj19ttR5i7HIcdMJKDOEEh7qfbZRvQIv3TJpbjw86cR42VnaHq0BDttkxhGvKNQg7S0TJR6cPrUY4Y1izSJGEyHGEuDrgpA6rtIeExovNjxEnoch6IooGEK/ZZBz+CbE6b2hxka4nOYGtNiOVq7P03MoDiBIp/T5y/B3Q8+hht/9GOi+RBWb1iNDWtfw4KZYzB3wgJ88vKL0eXPx9IPVuCxbx+Dv939J9TMLaRJOhbL1z2Dn195D/KKUvjTC68g48ugYdVKPPn0Rj4xjdc23MfnxPHrn/6RZqYC9bsb8fDzj2LZ/IPxxFP/oNTNIDPSfKUdcNbRJBSG4YrRi7n2RnzkhCPx7MubUFnhQOuqnWhqXI2bb/wNRlUFUL99B8ZPnITpE8bj2A+fhqnFHsRSXZhcW47TTvwQTj3lXNzxx/uxt3UXbrzlZ0CLFxudr2P1qmdw/bXX2Rzq9h5NJCO2oBfY05fE2q3PI+jOw57t21CY8mNL61b4fTR5dJm7WtvR29KOy775XXabhhNCNvRhnhM1g0yR3G+BYM241CoL2ZhP1szlKDSU1yNSR+ua3Hc7hrRVD5aSPxIYVH4VBTlGU/vvoGHNcv3ll9qLusnFAV8INTNn4ntXfRehQDYLXmmE69atxbFLl2HZsmXEFBmsf3UdEgS7h3zoLHolN+OkZUci7NuMP977Es446XiUjKUa3NOEfJ+DHk4ztrV3oXpcKWLdjeT8COYecCQmjZuAR16+BbWjF6F5x2bc/+zzmFhFiadb7kIInT2b0RcvxSurH8Gy2TPx3Iub2GhBjB9dgol1Y7Fm03ZUVRajLODF9sZuzJg3Dhs3N2D+jPHY09iC8Qcuwcatr6KUXlf91i5MmVVL8BhDw64mTCZDrV6xAflj2eBNHkyYMw0b165mJ3oxf/40doTGpehy+4vR3prBtr3LMbaK5W/YRa2bJiD12RjXKLqu/dRiK1ftsBjNoQfNI46JmrBpSY94LI5BXq+OHqCnIyyolTEV+p8y8Q3MonnkSgSXoMrRkAOg8bgcFaSex71Px/CBY4+xv2WuCnwRRDPZeVfm/pPBFdBTcFHP2y9m6NpvXmKIf/qCpfjmV7+BYnormgqxbdPr9C4CyCNo/OAJJyIvQHBKhirMc6OwqAS99JiaO+Po7m1GnJ0QSQ0gmM6Dv7gAfncQSQ89GwLCurpRaKvvQ9odJ7B10sxRrbIxw72DuONPd4DeMSZMq0OKjTU42Eu2pUfQ1U2TQYDpj6A1vAcdO+NoG+ikKSnAxPGVinohWJSHaIRAOVhB3NMEVySFTLICvb5ORAf7UVI4mmbViXB/B8qL89Af87NRFSRL0jX1wu1LIOoMooBqPJKkWqczphmEAvhOdqg6RAOIJQVBmt9u5AeqbN07YZXuznZqF3khvfQQUxg9usKYS8uoatEeS710+a3TXNQiGuUuKimy0IOHJkXtWFq1cJhZLE1j1GgDt9IyWjxA9+ao0FWP+5/YYXEW3Tvyt5GkIRVhnnebWYbN0LR5y/D7+x/ED3/wY/hDxdi5fQt2b3sdeR4HDlqwEB/+8EmWNE13CFUEv55AIZpb+1C/t4cd2kZXkGoxStc2FYQ/P88WJowrDzXmRM2oOpqYeqQ9ERu4a25rRk+0H51dG/Hc83civyQfhSVVqBlTh6btDUg1u3HJRTdT1E7EV6/6AZ5YsQa//+3dmDhpCl57bSdmzViEiropSNAlHvRSY3R34euX/Yi/z0MrXeSrfnYbDjrkdOKkSTjmoDNw520P0KuqxWc+fROOOP7L6HfmkWGGQvJNDnzxgqtw9nlXYnvTTmQcg2QE4Ys0XevsPOZ4LIqm1g5q2DRaOpuh9WLkgRQUFSKQF6LLXYRKur3JtIfv1I9wRJ6Qj1jHa+ke3T2dtvSaX8MD8TTCXX3UmoTAg9nUiBxZbMnGyd6e4r6ZQ9+UL/zWSWXKBpDpEqPsDxpmlquvvd7yRfv6erBh4wp0tbWibvQEnHjiiRYs0ow8vYgCTX1J5dX2oFmZ+bTJignIPovbFUgS2YqXVIvK+9hVv4GSRN1Er0dutpbgkordtrOFLmetraw058DJ2LlnJxxeapT+JjJfF7o3PUp034Fa4pULP3Ed9vYX0wSxzLHj8djjj+CPv3sAv/vp/WjeOYiJ46pw4w230XC5qE0C+NrnL6GrG8E9j95Jdxw2AnzHFcfh48fsQd7AdqurRsjzqoL4x+NP46mXnsaU8dP5/hGLnZgLOiSPiuBqhNgd0Eg4tQYZRe8ssy3J1QqeWlhQS5JodFzvrPvlIiv3WO+q3BWvN2gMIXwoLytI931f2k5MpLhTlK65popYYjvrMVKJ2N98du587lAUWZmB+4uGmaW3sx7PPfUQ9mxbj1pigKMOOwwzpkxCcUEJtJmBXrq8pJCqOIP+Xq18FEYkQdBGqYuSAfx8QXWIvAd1BDU3OZwN391CFRygJsoN6yvIR8CXiqCtox1JV5RAcye279qMXjJINB5Gv4v4aPUruOmWW7F56yr87c7X8Ic7f4377/o5tBSp3+nGxZ+9ABd97sO44DNHY+HB1bj5hk+gu6MXeeWVuPOp7yLankG+swD33fkQvf8YtmzeiSvu3grkn4FoqtQwgz/oR09LLz5Lj+nCiz6Jl158AT6HTIfLktXjlg6ZZv21jIaDZo7mjv808q1FecRUYoiI1gGOD1icQ4Ot7T0diPP9uxX11VwjaoEUcdsgMVDCk0HaTzPsC8D5NtpBtGOHmJmQiYcx5dB3sYjI/s59jjjuvetu+31/0TBmKXG2YPKEGcgrKUU66UD1mLGWVO2le6QOHkMXtqO3HwPxlElkjKpWL6JlPNVgAb64hveVw6rrpYkOmHOALWcuj09S5EgnTeNo0v3r61fT+2o2SYwqgEYGaunssnsHqap9bo16d8Idyrc5N1RSSNIbCFHC89jQ/cR9oQJaubjLMEA+MUVvfwQVBJQJXhzrozkhHhEQT/BaH13Y3kjYRor7omHiGLelUfgIlnpt6dMEPJkgzwt4UuqpDVLsAGkIH8Fxf78WXczuPKs1gtVvtnITf3dTMtRZwivSsBqEdlAD8ZQ9VxcLEIsJVYatxqBnsE2CBdOHMcu+NHr0KD5P2lo7mMmEF+DBB/5qmCVnboSp1GbSKBLSkaTz+wWzTJoyDRXVY+gqEqFPn46x42rZ2C440zEU5fvRq8guO1ueRCxCWx7n33QHFekM0FXU+I4qq5C6SKj+pRde5DVxMpJyXBVZ5Ms56HGRkfp7e8ws6f28fq1bwhbmf6pRihqJbEXJ85LR0iyfL+4k2OTLZ9jg4bQSxNso2X3EA+02xiNzGPA50cl62Xow9EbCMeW5pBGkWYpLk7CBi/KLMHH0OFSXjkJ7Uxd6u8IoyitGaWgUisi4DkcQPj6QfWudq2h2Urko7LQIwXiS/qrydRNqA02WIzOm+Azl6GoJVIoW6++0+FSCmjQcidp8Ijm+GqRsp/lua++hYLQT7+2xtnon2ru3CTfccAPbPOsRqfNzJKaU5/ODH/zAxoH2ZZT9QcPMooE8LTQ4afJk+66AnBYuZjfDyZZTmqMOjRJr0R7FCsTZdrARRKqwDjWyMu41CizSOIquy/2unFd9CtMoQKX0SBNDktIGJC1qCA0FSKJEGmJQwpVl3LFO+ltBK7mIKksmTlKuTH3VR3OIlOJYUFJsO3Ok2M5xajTlo8gTklbUvOQ5c+dhyrSZpl2am1v4XGENajZKv83IpPYRzpAW8clLoiaNh4nRBqhV5RLTY1Fb6BrL4Bt6z+wkOw2b0ODxu37PAliNEWVH198OpO5LWlpdy2noePnF5Tib3qXSLBR00zFyA/b9TcPMQvnDpGnTUT0URdQPbkp3ASWxjx2gnJK+AUrJUMNEEwoGvYG6k5QutpOyEaEdYdau06J8GllW4jelkJ0fjysBPEWp6rAVogYi/WjtaMXWLdvZcAKIITNjqk2CIFpxCNkCNb6EStMvlAucYnnKsA/39SPBDtPcJm1qqQw85TNouXVtTqXlvvQ8LdPhovtcWFIAbfGiudYCgzKfK199mY2/goyRpDteh1Lhsu4epAZj6OluQ2tzo0TagKYtXUqPMEzwmckuP4mMNAilPBIeRIxaOUGPcJB4jmqFzKV3kdeVIfPRfBbkWwhfOTPackd5uP8qqQ1Ky8rxs86YCcn/Bg0zi9aCffGl7IZHZgcpXfl+qm8yQJwcoPM6THLsUHaYJndn1xthm9gL2TgSNZK0T46M+Yau01FEic+WlV1fRCZEGfTGhNQ6cT5UaQViNNlmaRgNmCXIbF6C5cFwdiK+yNZn02iyyuZzFKuQRtB9qk92hxMvGbEA+aESYxAFyjQyrWuKSwtZQZqaVBRbt20lTuo1HCWgWuArgNfpw2BPnyU+dfb30sNKo7CsFF7iDWkgMbGeo8RsvQ+/mmDosLqxnfQuis1EaB4HiL+CgQLTNjmt+a+QNqmSNhK+yb37v5uGmUVTLI856hh2pvJTiCOcynoj2EwlkGHHR2mfNalKa6VJqJxEAR4nG4tYRMErgVbyCf+muci46R3xhcQ8bM0UvSlppnB/N13iHrS2dCAoLcKnm1qmmeBVyKPmKC4sQF4omyObTGjXL7qQ1DTpZJR4gOWxrkGTcuIAN4F10I28fK0Lo2w6Pp8agoYO/vwgQoX5KCovJGYhuCbDtNB7iRLg9tDUxVMxPpHXis9ZEaUn5BcXEgT3oy/RQ89lABFHBP5CMlR5EcvKo1kNWuxFWYX91A6OkAtxRRf5jkGaK7AOg5pDRM9Hq2pLs0TC1IR8jxi1UYrC4KTGjPC3SE8Por3/OrNoxxACVROoSy65REt/Df3y76Nhb+jMEw6DdgHJ8U+Rn24iJev+f7xiOEBahGjAOlgrDhjYlCTxnyRZS4QJ1LrYY8pXERbRPkVKxtagmTLepAE0qUtb2CrC6XXn09wk7VrNFlCj62/NJ7ZsMeEXPUe14oN1jTpWbrxhF36X1pGEizF1HZWgaTJpLP2ezcBXGVkwrmdpYWet9q17jaHJqqYVxDgyZ9IWkhjygWIe2jPSQgJK2JHqIMAVTgkGC4iPiEscWS2qqbFmMskk/D+/q520Pl8G23c8zjMUAtZJnpawTyblxNxFJ+G6666zPZwPOuggwyaiX/3qV/Yp0vVnn3320F/vTErJ1HoumhnwhS98weYW7RdvqKyiitKfNTVqLW+okGbXg6nTZ1H1gkCxCAuXLKHt9+Nbl1/JhmNj8/vYugmUZo9NpJ+3cAm++vVvoIounyX5sdE+ce75+Ph5n8LpHz0bJ3/ko+iPpVAxajRSTj8+ef45GDdhHO+bhy997Ws47MjD4fF5cPkVl2PpQUtx8cWfl07B1/ibwODBhxyGz33uc/Z7KD9k3oaSrS//9hV8Hk0jO9MWJGJXnXbaqbj00kvZYfo7jfPO/TTfymVr+Gul7GOOUchcQJhMKCBKrDOHrv68eXMxa+YMW2l7/qL5OOmUE1FZUUPAPoXFuNn5mnLixMGHHkEvjgxNzbtkyaE4+cNn8CmKxyiFMw/f+ta3eR2ZhnXSKlFuakN/AbWpBIPaWL9FYmJv2C5tIoFuCYmO2tra4UNCnDv/zw4xorTPnDlzhked300aZhaLNvJF9EDZdEmxJC+H7jUircx8qcCnnnrKzolkl/UystFHHXWUDWJNnTrV1KXK1P30wPHkow/jvrvuxNXf/TZOOflknnPihz+6Gbt277DVqrdt34yasWOIHRL4Lq+RuRPjzp0zG6+uXMHnDPDandagevZBBy1jgydx7AeOwq9/8yt6cIocq/PluiZw551/lGzz+dmZBs0tTZT4DGbNUsg8TSksw6JFC4lPCvnOPEMzunr1aybdWsHy3nv/ghUrXrKpLVrHRYN30qzzF8wjropgAT/FbJ/61AXs0Brc+5e7+b6KOSUwc+Z0vn8MV5Cp9al21LtklxfJurzayKulucPacOLEida+jz76KJYvX26HQve5Q9gqd/6fHffff79twqmIu9ro3nvvtfLfLTIzpMq/T/87pNHi/U00R++KijFmUQT0ffq/S+8WswyboffpffrvyLG7oSkLPt6n/5MkkFtbU/3uaBZ5xVps5tijj7AJ7f5AiOArjdt/9zscvGwx7r77zxYYff/4zzyuuuq7w9+18+zI33LHu0WOnfVv1izyhkQWLyBXypt5n967pD4cN/bd0SyOlStXvou89z79J9K7DnA17qDR4ueeew6nnHKKrYyoRXByC8fkNI5GpPW3tnaR26d77r77zUk3OqfVFfWpWXcaGVUcQX9rFcZcdFJcr00KRNomX4El7TKm6+655x6LPmrtV42HaJc0rUCtMLcinrpG9yu2M5K0AUKOlNmnnd9FWl9WS3DoPr2D7tVqCtdeey3++Mc/WixDpDp873vfw49+9CP7+w9/+AO++c1v2ne99xlnnGH3qj0UIT3yyCNt/CmXDql2/N8au9nf9CbNog5VpygNQQ2qIXc1rg5ljsk0aXkLBZg0x0UDgLmGz5Hu0f2aqKbr1IhyzXWdGlWNqXPqHJWlwJ3C1CpLq2bru+5XRyr+o87Tc5WErACVOkzl7btwTY4UtFOZ6jAxs77rPtVFHaxwuuqmcjXbT9dlA5FZZhFppzGF2FUHvY8+9bt2c9XWdbm4lOqipdMVXlcZMtm6N7da038KvWtxFjGLNil4n/79JCGYOfONJOz9Re8as6xatSrz2uudmDN3GnyeMHV3gab72ot4C0OUzuz0SdMe1EEaSxM5c48f0ir6v+7J/a3BNt2j4Ud9KsdF5KL0SQozvMyGEnhO33Wv/lIRGpATpTWyp/v5iyinwaw8XihXLnfO7s9+zdJwXZTyOFRpUjrF+2xmXw64vwHoR36Khsu2S1We/Tl8XmTP1XuMuM/Jl005nDZy3t7ShJJqDdAqiZ1aMuLGP+59hOb3jwiNfsNM7i864YQT3l1miWaCtqKT1ld58KFXsXDxJHR3dWPcpCkYXaUVsduQXT+ONwy1iX1no+WaKFeb4b+to9UV2fkr6kilFmpMSI2bZRN1GRs711G8Ro2uUWBRWidIOWYRk4l0v8pUqoRMWq6jNP94347clxneoDeYReXtS7ln5Uj3v7WMN2jk79qsypHqR9POdRrrhjNUR9M32tI5MpkABnuAh353D9a2PG7Moj2N3m166aWXzNS+m8xiLeJ1xLHy1c1kmAiOOnIOfvD9zfj9n1vw7etugz/ag6efWsmOccKVyYJKkfZIVKpijvRd58QUJuEOdgCP4b/VOfxbW7ok+D1JcdVorzL91cjWYbxQTKY8VsuZcYhBs6sC5J47ssPSlN54MrueTA5HZDtNn7r+jQ53ZpSZn8rmxGRVRZbIYNm/33potHjkd/GPDjeL1uFxuuxQlp7yb31eDcRKg0Sw/vXX0D+4CsnoIDrbW1iC8l7ccLmTKCj34bizsxPb/xkJT51zzjnW6RdddNEwAwv/CUf+u8mennEVwZ9XCmeqlEDQizPPL8GCxVpOfJaaCYV55Whr7WBls/kado91yluPNxH/HNnJplFGHCPP5a7JnRv5mfsuhtj3Wv17y7kR1cide6d6qNGlnfbVJPpN1+q87h15jPxdjCqS1lQujs53d2msTSPuh6E/PZllZIVMRzY7sBvuvGyd/xmpXr/73e/su/JUVLYYRSRH4d9NZobGTj0QqXgUXr73prZuZAYexW9uz0Nvohi3Xn8w4ukorrr+dpzz8ROhteD00tkUVL6wNAjJZbmzoqG/2XjWMdm2JeXUPSWcHaS81CzpM9uhacMSwjW5jsviG/tm92Ypdy41dJknlX220hH0G7tx2LSZhtI5Sr/KyOa38Il8lHXgUDXsGv6ue0U5M5pjDolV7qvWjhOpbFFTIoSCgBdFviRSCRdeXbsSjsE2yweKZTzoau1CjJ7ZSR/6YNYrY138Hhcu/+bnzAzlGO7dJAmWNNO7jln+cP/LuOLyTwEDKWzt6sXuXZ9Cc8tXsfyFqDFLgmZq07ZOlOSzofiiIjGD0TswS64hZW5EWbOgBs/OH1brZxlAF2YvVhK3SMyS7aQ3GETMpHP6zFGOuXLMouv1u5U4VL1cPXP1FrPYNUO/5/BRruzc+RFcniX9OVQ/fehaXaLPa352N+ucwLe/eil+eOsdiPamMHliP0rK5mDH9lZUF2bjMuo8hSA2b9yEj515Or552WdtmZP9laH/4IMPvvvMUjl2FoqLPHzJMDbtSeJ3N7+GSChGWxzHzdccbRPYt25p5stqR4s3pEANnHJmO9TNVlbDOTT/h5TDBewa+8xRbll3aRgjNfiQyOak2jmkdRyO7FIS2gtZZDpDzyALjKTMkHkUg+pTlOt8dWiW8bLMIspdK3qDJ7L1zZ3fl/TUXD3foKynlZuFqbeNxePYsXkLMslOtk2pbrS9CY45+pjstaZVs8+6/LJL3lPMYi0YHuzFn+97BU5/B2761Qvohw+hQATfv3YpkukO3H33S8gv9LDRc6o826L6HHm807l/Rrpk33ty9+Wete/53Pfc7yOvy9HIv3PfdV3uyJ17p2PfazR5bt/7c5+aIyRvUbMttfhyOqO5RFlm1ezNgjxl8yvvOLuEu+YSZYYYRvTrX/8af/rTnyyL7thjj7VzV199tWUmin7+859bAFH3K1h47rnn2nkxw7+TTLPAFcTrW3di/NiZmDixAG6qVC0+rNl/jz6yCqOqKlFcrgRjHxzK6KeEicuyEpslzYMJDwzYatZqpKwnke2okWTcqVND5kt6X1vKiFLKlCdpBzHTWqk4tC6bpF+5tVmpTFHjZTWOlq0w28wG1DKiknCR08172LmK5uaHtPS5ppBkQ/BhXqcIcVlpIfY0NNhO8/6An1XyWQqkVY7/mUaSd8dOVbK5va+0C99HdVCHuz3BLPPYc3lTKoZtW3cR+7VjwFGMns4OHHLwwcQ4SWOkaDgKrcbZUL8HobwQrrv28veeGYI7gKamPRhdU0MXug3HH38QPD4CsCuvx3FHL8SmTev4QidDy65n594GEAn3YvuO7Rb+rqqsxtadG8j1ITLWeHZgdoNrLTfW0y3PwEEm8hu6TydkUsQt2XXW9D2PnS0J1H5CmlMcyHfjpu/fZCs+jhs3HitWroTygtOxBBlgEAsWLTEt98rLL9ikrfbOTpvlqPVuzzrrLHZIJe699882+8DHeigpW8uZRim5MhP6W66u5mlnkF3j3+3zoK2tBUXBUttYOxLVHodJG08K8n2dHgf2NjViVPUousMxG3Jw+5z2/p2tLTYc0N0VJnYj0PUmEfXlk4G14DJdZU2yj8XpWktDZRDmd9V/7WtrhplFuczKyL/55ptt3rKWWB1JSlT/yU9+Ys/VJDMtMKhxNW3UrvOLFi2ycSwNPWjlC9VrvzDLH+78PSsbgU+7QrL5mpvarcG1sYEmi2kd+kyG0sNHaot8SVvIF+D3qK1vq7EX7Ye8betuVNdUWONrHrC21PX4SmzJzu7eDmswrVeiJSkKC/NtrMVNTTV+rBawiZIZNdGe0s0G1wLNckg0pXbugTMNHG7etNuYL5CnXUzjKGY5pjW8XuO/UL6PnobDNrjSJH0tzByg1hCDN+/N7qg+cfIYCzgODAxa5nxjYwPaW3vR1pMdh9IqCRp3Gj9qFPo0kd6bXWpk/OSJKKksRw/vLXQG8MIrL5PZY6hkp9Tv3o0I66O1Z7RrSCKSHZsKFeTbYGgJtVfj3ib0D/Zh7Ohyqi2vlbl1y+73HmaJxtgxyO58oYngdeNGscMSbPQWvhTg98apzjX5u5cuog9F+QF4qXkmTR5vGiMSGzCOnzh5NDWxGouNTNOi9UrKKtiAMY04Z1Ch5bxKy9DW2mY2WIOH2jhT5qKtvR3t7dkdUzu7qCniWqW63Taz2rWzHq9pWxhqEH8wuzFERUWRMXJfr1ZdGrDt77Zv224S56XZ6KIJEAdpDpI0orZr0b7MmnEoj0QDplodWxpBA4u5gUv9pgHNMZNG4ZKLL8Q5H/84xlHjzpsxG4unz8EHDzkSBx18kK2RO3bcBAUCUFZZhfLCUgz0RW0FCjGIBhmFT7Sgs5hXMy0nTB5rE+P03sbgI0jLd4iZL7vsMmgeV25g07Qe3+Gqq64yk6c9pmWOpYk0oq8Rcf2tWQkabP3Nb35j2QL7g0yz3Hjz1XwxzdR3W4MlI1FKfhGqqrUUuAJJWZySVS1ZkFtSmmdqXepci/RpTf/c8lYqo72z15ivrLzIXiZMKdeUzUx8KBBGZlOsRRpt9OjRbKwOJIiVtLt6X+eg3WsrZRIb1FaWWoemEynsbWtGioyoDbAGowm0NLfA7ylGZ3crCkrcxDF+xFif0aOqrEGLSrPBq86OXltlc9bM6ejq7oCfmKyPJg8pTWN0EFO4bER60rRZtsfjqFHlKCkoooksozkZQPWoCtOgms7R3Rm2iW59/d2YNnUGegdaidfCeOjxx0zDaT64FuyppiYSOb30ksgs2sJX4179rJ/MZ0dL/3tPs2jL2YqqUkydUY0D5tZh0ZJZmD5zLALB7A6jWu6io7MF/QPdJtlwxtjgXSZBAova9zg8EEN394AxglIPpMrLqaI1+0+dNhhO8Hqt6cIOLC4iU9F0ETNowrgxERu5o70H/b1ZAKrVDLxON4Jur3WiAV4yjjSFpF8aSRpKEtg70IOjjl2McbUldtTVVrMMbdKpPZlZZ3+exWS08JBW587PL0JJRTUi1DR91Go94X6cd965WLJkKSoIfCeMHUPsVY2gP0Cm6MXcAybggGmTUVoQwswpE3HmR47G2JogTjz5SIwZl4+1a9aYRtR6cLb+DP9FyJglJdqRpJTv7kTd2FnELsV8r+x7innfa2TMUlWSDw87Ih6OI0pzos6TKm5vb2HHt9qE7kQ6hp7edmKGVnZoB2+k55KKorOnE96AFxXlhaitqaIXEad9r6V09SE/z03wOwrRCHEIO86ZSRE8fphMo3VReqgBosgLhLJ7DhJ/jBs9HgcvPhRFlOj6nXtx4UWfw+c+fymuuvoHvCeB+pZeXPiZr+Ajp51rq0MWBvMxffJUONMRVJTkYfqkqagbPZkdMx033PBT3HTTL6n9/Ni9m1qlD4iFXTRbCaxeuRWDA2S+ZADBgjKMqpmEv//1rzRTUcybNRtTJ01COc3HiUcfhVNOPJmOWwolmjutKbhkgt1b61FTWQsfsdXenU3msSkM30IAHKHQhKnx8kIF2LlzNzVmt607t7NByWIJmhQv5h24mGA8G7Z/L5Exi+yrXlarB0hdajUBSbdsrrSH2+0gBugnoySoDbxo68hu0Stb3EV8IVeyqNhPl1W7eDjNsxKo6+3u4e/dVoa8Gan7nTsaWHYM69auM28lMhjDtdfdxJ+0skG+7dc8c8YsHHrYEhxx5FE45LDDMGXGdFxz4w349a9vs40UFi6eT8btRH2DZjO+jGnTJ5jLvmVHPeoJJHc1NBoGyiVXCTuVFFdQ8sdiDBny9NPO5rNKMGP6Afjy+RchvLfdvAlhAC3oI62SotvcRI25dVcD+ljHl1etxo76RrR39aKrd4DeXz02b95k5kaar6FhD2pqiEkcwklOE7aQj1rQ70GiswtOtqc0XV9fN5qaG+jpvZFs9V4hwyy33HItTUYxgVePwRKt1pQIJ+GkJ6HdL3qlcaLZFIU4wXB+Xj6qyopoUqJmjzUbIN8boLnyw+N3sXP4ne6pls8KUvo1fbSltYngtgq1dVOMOUuLCy3AJK9h/vyF4iNiEC2lESDeacW6NWtx/AdPMvygDrcMuv5BW71J8Y+f/+zniGd6s+C4uQOLFy/B2lUbafLCsqsmBnLQU8RIBWSkogpiD+KjMmoMTbcNU0P09CgTUFl7XtvFdceOHcQsU9ihUTNzTz75JJl2mZoJxcRwGg/XdnXhKM2kg+X6g8REBYhRY6iOymER1tLSqAKwfRQWfSbpBWqS/2vrV5Kxmnh9msxVj5nTZr/34ixPPvEAJk8Zh1//5hfmJcg89BC8VVfTrFCDRLRcRDKD9g66gSXl7MBWOJIxc4EHyFS6J5HUTiIpMlKBaRInvHSri8gYDvP5t+/cykbULum1ltuRTHVj164dKKTJ0XosuiedCWLixPF0bftMw91084/s+a1tBK/UOEFfCDdcfx3LDBpmitMNF0NoiY+asWPJYCtNQyqtUSO9MZqVaVOnoKy4hKazzzakOvzIw2xFKAXyhIOefORRLFi4CNs3b8UBBxwAh5/PI2OnklqI0EmvR0unDfJdi2jOGrGnoRndmRIKiYfugNazHUSQ5aQ1XJB2kE89Nr5kKz7QPAlnDQ8t8JIs9sruh/DAXx967zHL92+82uIZRfQmFDQK+LSyc9hWVMpGUFMIsXFb2zqxeOHBtjFBb3ebrS796mtbDdRWEvlrH0Pl8VqMwa/9gzzwEsDK9dP6/7Z0Bw81mPYqVIMqxK3ftZRGOpmwMnI7WmgUKcXP2nHjsXvXLst90QbkHR09mDZtGvKGltkqIjhftnQZzj37k7jmmmutLnfedaetJqABPDOzeQHeG7Ntc5ubmm3rfkVuY2R2gW5pNEm72+uGFuaprh7N+iXgoCmxVShjabrkfsNzroQbne2dcJe48Pr6NbZhqLzH7bs22rY7Hz3zY6a16mqn2EpTff3aRZZtGAoYc8tjE/31vr++95jllZeepadDKWFjaFGfDLTmG39l52g4vYj4Q3ERBbe0YpK0QGGRdg3pZAPkW2Mq4i1VLJLr7NROH2xsjy1RIaHL5qIkqbUsK4/nJLFS8WktN0a1nhkcoKOVxPFnnoq/3HMPzj3nAix/6UWsX7+BGKjUnjt9+nR8+atfwe2/+z3cGZdhg8FUjEC6yhLCtcJmis/30PSJEbMJ5gmavIAtM7Z1206bwfCjH96CO++8C20E7dJSRx18mK0eOW5CHVa8+ioK2ckyIXK3FZpPJKKsx1or00ftqVUuteVdhHUuKSoiczvpEveyLXooPNm9p5NkKq2PKxOkF9YmXaLW1k4ctOwgvPT8ivee66w11pxOn0l6CVW0MzOIgd5mtNM13bl9B5IRekqDdGXdQfSHo7YmilODZzRP6Ugv3PSKkGbH82jasx3tLfVoo9np3rsLna070NtJr4DfkwNdCBD8HXzwMvhCfjJeHsbXjqa7W4XF8+fgwx85FRkCv3R0ALOmTcLWzeux4bVX4aSLu+zA+Tj+qEPRT2/sxCMPxdK5MzGG3tf8BXNw3OGHojjoo5vtQf22bRjs70Ehy68dU4XDDjsEtbVjkRhM4Mff/zEaG5pw0ac/i1///Efk6j6ccsyR+MzHP8b61SOf9sKf8mBiiRNLZ5cQ6BajosyPhl1rsXvnGraUmDtMgL4Xnd31xFDtZIgw9rY2YE/zLvQNdFMTUUO6abrZJm5XnObTRQYuZ13LUV5djGC+l9qzErt2b1bTv6fINMutv7zBgGN1RZWN0WhTJ6luHdISQVsc0E8gmF36KxIZQJqmx8dzAz1heHne58pmsilEHqDJ0nKfij729PWaRpFWWrJ0MapHz8BmeltP/uMxjKkahSK6mNOnz7BVt3t66aZT2+T5NMKtJU/zbBigSFv487nekA8FBNeNBLQyfSteedkA6vx5cwxUD9BrkTmIk4kjrIfM27evvtrmHR1x0CFmWkvKCi1OUzNmDG77zW/IUGNx8EEHoYNaqYngs45/BwIR+DJJxF3FuP+xh2zzBi3rKm2rwGNXf5jP9ZKpE4gSYGuQROZbyVe0MUinqEUzafjd8ng81CwpDPK6QMhrbSoHQmZ2sNf1ntIsrgsvvPA7nU1bUEHTEGdD+AncvH63DZ6pk90WzBpEhvhldGmFTS5rozscD3fC66SZ4rXxgQFikjxs3b6HTOfFpAlTWMGFvF87p4/Fhg31GF83msw4Ci5HHJvXr0ZXUxtmTplGzVJDpqnAd6/8FtauWY+jjjgak6aMRYhap6piNMFzBbZt2UY3lp1JTdfT3Ymp42oIYitRWlJrZui55U/TpZ6OCOuxk4y4iphKg5L5ZIrZM6fwmIaSwhBd8ql4fdUqLH/qKWqzWlvhyUNMsrthF9+/lGVWI7/IT28niefXrcbKNauJVQRincijidIKmtplTauJa69pMY5MTjKSsM3FBXMD/E2J2VrcmcbIPKNAUIsQZihQyteV+e0ngKa5T/lt3EyLH+0P2rp1KyZPnqxJfd8dOvX/RKZZaiuI7KVFqO61/pt2UN+6dQttK5E/gVqA7vAgGyZJ7aCFCFv3NGHS1Nn0oCYTz4xGY2cXjjn8cNxzz1/QUr/bwvfTp08yPHPvffdjb9NeLKCZUcjeRzMkyXZZqoNGg5VuQDebEllUUoZtW7fhpZdftnB4J13PsTQh8+YswmlnfBTnXXAe7fyz+NaXvooAXffvfPtqYoyxOPqII8k0vQTmWW2o/aiFibSmbx8xhKLJ99x9l7m1Z5x2urnbvcRoGsgcQ0BdWlLCzlMEuhst7U2WR+JhPbXMamNXk8WfckA5O/vQz3bQBLZsukIqQdBOF0hpDcJVbo90Dd/Kkx0a0S600iTK2lDui4ZGNBjb2+sxzaIy6urqbLalsOF9991nToRGnrXmrVz9Z555xjpf7aJnaKamUjI1A/MDH/iAAfZ9x5v2C8CtCTjRRwCXyPCzbS/cWvGaarSkotAGt4KFxdi8aTO2b91Fr2SvVVg5uxoZXjBnLg5lxbdu24DPfvazOOKYgzB/4oEoKAyyk8rpFmdzbv1qQDIHWzzLJGQQxVk2bt5uh67Jp3Rrr+gTlh1o4DjmojpnQz7xxHI8+NCDVOVJfPCDH8S8efPZeQ7c+OP/YscAn/nkZ2wV68GBdsxhA/dSw8iD0pTVXZtfN1A8ecpMYg2tr99H7dSNYHEeDpgyC83tjdSGIWzesZ5MvduizTI3/WoPmlVpEQ0paIRZ843EYHmuAnPRQTPTI5NE5pk6ZSpfLYCXVzzJthnKBaY513iSVqkc7Ne+0dk9hJTfog5v6/Mas2jnejGMwLNMt9pC9+u7PEt9F7OJNHSiMkaS7tU9+9J+YZZgst8CU5IHNdQAtcuzy5+Bp7DCRnL7O1tNzR92yKEoIqM07m0kvlAaQAhlBUX2Ai6aI0lo38AgGaWK9rzLNEskmg18KcVBjPfKipWmaTwBr42Ojq6sxIID56Fu+jRKtw+3/OQn+OTZZ+Hxhx7BlGkTzUvTkuza3HKAnpQ6S/EdTZ/tJrNu3LgO82YfgGJ6Z1q8eCpd6j/ecbuVfSwlrrgoz6S7uaXDdp330eyIeXbtbqTkLsBNP7zBRs6T9KgSWuSfTKwOitJMKP1R4zzSSOoQTfkIBUME+9kgXA8ZoIimORAotz0KNArfP9jCTtce2BqkzFjujDOpHCCt60sTxU7vHZri29Ljfu+5zs8+eL+9VHFxCJ1Us0sOOhjj6sbjKxdfhZfXvoDZhyyx4NbUulqMKS02oFtMDKCckcH+AVP5IXoj2malv7UdEYcHlcQUaqCXVqxHb18XPGxwRS8d7qQ1TiUZR4BTixNL4Sh31+0vQCyZwqYNG7GUZu2uO+/Hli1bcdTSOeb65hcoCy9tJkAMqv0F4mSQvOJ87K5vwYZVr6C5qQmnfvhUmqSA4RkNIIrBNHQhJikoIFM5Ilizfi+27dppEekHHvw75k2vo+mhKaHJ8BNj5JHR+9jh5dR2MltK7BYDiHECngIbMFQ0VyYp4/baZuLlJRV4+ZWn4PEmWZYb2jFWS7D6tQQq651xyATFifeoBVlmfWNimFk0EV9MKlN3/vnnW0qCTI+SmZSyoN8uv/xyS4K65ZZb2Lb//VSQ/cIsGGimOneT27P7BhUTOyipqXNPG7qdGmjz4IarriN678XXv/pli9hWa5eQzs5s0I4Npyw5Bdaefv5ldPZ2EShrInwn8U09jv/gMVg0b7bFbZSBJqnUML5SE82m05YoVyVGTKRstwhNEOuFXdRq8+ctoOs7xpijf6AXVdRECv0rtjNh2gw8/vDDCPeG0UCX/aMfPdPU8QBNQxfxjmIeqp+iuxYf4t+TZ85mx/ycrnseOnq62CFP8PoBVJb6MHHSOIwfN9ZyT5SsFCDzy+RKGygYqKmvonQ8O88oynpqDyECMQLqEgz0Rgn0+5FJh82LS6f1uw9tHd2YMkVLo8aN6ZIpJVR5sPyF7e89zZIa6DC1qBD7+IkTkE+bKDXuyHgI2tKYMG6C5deGNe/SmbIMtOKSUktBePCJf6CluRlF/hJjtJ7ORjNZCxbOzdpt7ZpB6dJUVEm3kyBMGqKDGkigVNdoQwjlljS37DU1X0RGHTumBls3bzRAKdOopUxbO9oMgM88cAl+d+uvsuF+dtgHjz2WkhY009HS1oo+ahRpHAHqSVMmUrP1IEFXd8Ura+gi92Ld62vxyqurMId468WXnzdpDoZcmDp5DPLpnmu7Fx/xyEC/NqDKBhMV0NM+zkrFVLRXDCStkkp4eI2Wgc9Qu4y35VcTyV67TkvaKx/Y4w5SyySoObMTUzLJENsvH8+9sGGYWQRUr7nmGtNi0iJmxoZoy5YtuPHGGy2x6X9C+4VZHHFlmw2aqlTGWB7Nh2IU2lhSeCMR7kMhO9iTX4AXX3wF9fUNcJGhLBWyrdMG6o444iDeW0gPIhtvUVhcGmeQ3pOP0hXj32I4MU17RzumERA27d1rHohQvNSqUi3ZCxYZVqPJndfuIi3t2cyvsZOm4Le/+qUlbIvxTjvxKOu0SNJNU9Ni+Spq5NF0gceSUXqoSTS5fvy0qfjhLb8xXHbvX/5s68S6POr4ONauX2vM4PZkiMccdPvrjDE03qQxKxvH4TOqq2r4LlEC/N0oLcu3dgkG88z9pUJk2Wnb7s7iKApQ8pw7HbJd+Dt7Osj0rXAHtemF8nTyoFzgjZua33uapYgvKlvspX3X+E2C3xVn0QZVq19bhdfWrMuieEqKkpm279iBow5bYvEBN02JyObV8F+cYE4qVownZuojCJXG0VFCbaSA3u7d9aimKZGYFRUW8XqvpWX292fXg5k8aSqZLY7+vgFLlPKSSbW4Tz81UUHIz2cfSimnN8IOq2/cw7LjZkrKywosVaGqvJRMM0h178SW+uz2K4MJJ+6+506UFGVXok4ktAVNMVavX81iZFZS8LpTmD1zgo0NaUl1ZLxIOaIE2E6aoahhNXlGqq+24o1rR7MYmY4aTV6Z8mHE+BmnsIz2MHBQCLVsOzUQ20mBPfWa0jGUvrpxS8cws2giu9Z6EfNrY2+5xjnSaLgWHdKUkH3d439G+4VZ8l3ZwbzqMXXWsI8+9Qxf3mM2W43U1rjb9uY56cQT2FjZdfOVzCQGk6RIMpPsDEs5oFQqO11SK5NRREBcXVWNdevW2znl7irOMp2MpsFB5bv0E2PIxZx/4AFooxYZoATX0fXdumUbNm3ZjOb6XTaedNTBS62eKZqI3bv3Qptd2gBocQGqq0ehrKTQtFcXtdWM+cvw/et/bJt1vvzyy/TAGuxexWJmzJhBvLDSGr65vcnOu52aAJbGzCk1xhQZl2InAZrNhJk0G1SmIImZNSVE00OUSZiIhgy4FtEV5ymW5cFAe7t1uoNmJ5NyWZvpHj1HCelOt5Ld01ixas97T7O8vvJFe/m0O0R7G0eGbu9m2skPHnUUZs2aRcbITmHQEunSHxr91eYF+qdIkzLse7ujhnl4pWklDUAqUbq9Q0nWfmqCPILFkGmMnu5eejRZVa1YzMSJk8g07Wa6Js8kaH3yCYvnRAhoK8vL6A0daJ4WhRQNzWQmMkQ0GscYelxyRyuqii0eMkDvam+zMvvSNC87KeF+3HvvH8zbEr5Q3myAzDrzgFl45oUXWUcXMUyLmQ4xi0xofsCJyVMnWWciTXXhySay0wFWcxHP5SGaiJp20gsMDtDVpidISGTTXDRj06tRVf6mHJlINMHbsruoJeLSwtqDSXEskFnq31PMojc2j2FPQyM6G3fi8EWzcSIB49VXXIGFC+fby0saUom4MQidGSJ+JzuoxvJb9uxp5b0tvC5JUDufno0Le4kfGpv2IkaTpd1aZ02fYSBWc4LaWtpMUufNnUVtUGaDiZqPM2nugXh59Vr8/vY/4bVX16IgL4jjjzoEBy8+EAMJB7bXt2HDlu2GrTzUCBVVFcRRBYZPBnoJjptaMGriTDz05HN4bf1W9A704YknHsS0GTPhs+Va2ZHCUzQN3bxek9vbWsgoTg+0jR35gQzADqWp1VhXkN5cnpjcQ0wS40vr3nQEg0maRj5XR9CXTzOaR3OTwvQJk9Ha0AtXIo8eYDtC3kL0dISJyfroXaXQ3NpJj6+PXiJNJRkuL0B89h4j0yxTqkLshDBCROHJTAwDlGBtDScEr0ipk16RJCXOhuwhBhEwLabZEBUTU4QHB9Da0moelHYEEVjV75K+jrYOaoEIywK1ix8HH7SUDLaXHoE25uzHvEOW4carr6HnUodN617HwtlzMWVGJQoKKaqZIBpautHJRldeiNtDqfV6kEcGk6uaphbs7+uD9lKumzIJ9//tH7Y558pVr/I34iFLcsq36RPRqCKtNAkE2wrfy9xpBqPGe0TCHKpvRXEA4yfUIkqtqNSEDE2dNI+PmsmS1Hv7cPjRh5mp0kZZap+q4jKW5afrn7REbS8LEyjWfkbCf709EQskejWqPRRLcbt8uPTya/9lzfLb227DL2aMw+TGFhzRF7XFGKXx/hntFzM0uoQeD1V3W28CYWqRvz35CHZu3Y5jFhyIgw852AYYFdeQalZwTJhDOEVey549TeZBhcgg6hylL8iTUR6JtjGppAZQQlMlwaRiJYR99vv0JYvxm5/+HClK5Z6GPRjPaxYsnIxCAlQngWVzczuaO3sMBym4pXiHTI1FjctKsLt+t03iqqwYjWtu/hnqamuRdLjx2ON/R/2uJprMtI2XjJs4HsufXc4OyobNtfiOOk6WQmA1RFdZ3k+IWMZHMzVl0ni61DOovTIGYpO0ljb7gCZL+yzJ5GpTcPWTQHxeXr7W6DGXP0ANJgaTaVQ78IFI0DQK3MuMxon/ZMpk1IRpPnb+xf+UWe68807bhyhHJZG70Jv3saG/sqSdQMgMQ3+9mfYLs+Q5IghSOqpqp2DVunW4l55HJpGCM9KDSZMmY968A7LeUXUVtmzdbHEWC6ZRqrSiwezZc9DU2GhBOE0lFVNIehcsWIi+njZe4zBNpXumLFiEn/z4R8jENfrag5rKEiw9cC69HDIgy+sJJ9Cwu9HKpdNgUWKZsMKiAoyqGkXGotvudhjzzlhwKK687ArklVeoD9BNb8nry+BPf7jHMIKy6YpLy7F582ZiFgHrfHpMpfzNbwyn1MZAMLtJ96EHLUSKgDwZDxuWSad91BBumt3s5ubSjLRWRkl6fALHeicxYCSsQGPS3O/sJpvdNvntrz/5BY466mgc//lPomZMDa8Lm9ZV5NdPRjzp5LPfkVnebsXLkcwiDaXg5t2uu61+C7a/dW26/cIstVX0GFauwYuvrsYeuqJd7R3YS61QSg1y+hkfxpJFCyxdUmF2je+oclK12hVMnSpz0tbZDs0n9nldOPSww7Bt0waE8pV5l51RN27GXFx/7TX0qioJCnuR4PHRM063PFl1niaZtXZqA8wE+sMDNnSvmYXSYvmBbBpib2+XeSNpPnvKrAPww1tuMyCtPX40i7GJ2khD8s8tXy7sbJ5JeWWFDWUojdPiOYr5UNInja/Bcccdhw2bNlOD5FGTaDpHkL8HLdob4Hd5hMrDtTEdojuZHONK4h7hOLdGpsks2UUNWS96iDLXmgudiSfxvfPPQ6CjDd3hHmQCBUDNKNx8x10sQt4kcMKHznpbZqnluydZrmikqSmJkllCb2iWXmcvnvI+Zd9//OW/4Y6LrrLvOdovzBLMDCBFexrwZfdn9mSyk8ibOhuoRaJIxnJRzKDliKiBwmQQvcgWureVlVXw+YNYsGgOGnfuMvdZw/FujwOjJs/CT374QwQKiy0a66BK+fgpp8CZ7iNzhdDW0YMWMqIaP2qzGmMoqyi3js0LelDFhhvs6zUPSEylmAi8o3H/g/fYOI5aYePmDWZaevoGqU2m47nnlg9pshSKqUkUw5k+cbKZHSVsSZPUVBTjpJPYSWQIPaufgNhiKDQPfjKKUjHFbLnt9TSUYRqG0iwBUT20MJDOp6iF9XckQgAriSejpOj1nMXyD2N79tVvQZqYazfbqHT0OJx87keRoOB9/5d/fAuz5DSKniVTNZJKySw9I5jlfv/99qnd3xLsI2n6eVvm2TnRfmGWWG+LjeJqh1BhDbmlCs5p5y9JVZCgcvbs2diwfoPFNiSZ/f29lrVfUlRsc2eisUG+HNUwNYOim2WjJ+FaAteKykIbq4l2teJTF15oE82yAbu0JWZrC/8MO12RXGEMgT+/12md76CkKgE6k6YE+7zsqDS2796LbfX1Zur6ervNDU8ns8Pz0UQPy6jD8uUv2kzEREIMLmDsoUYrtQ7QIaaYMakOX/ziF22CnJilhUBcgiLXWkyikL8AeXYxIrY1hUV4R+1TUFps2lL4xcd7FRQU8NZ4V4jCpN305X2ddtIpOKJ2DDrWrUZexoVBFpMMuNHQFYd/bCU66XGNZBaNXGvFbtHbMkvsz+gJnmXfX3O/ht2u3VY1mXldK617wOsHQLvii/YLs/S17WbDyu6mrSNTbCjZ8x6q/cWLFqHbJqxn0Ey3Vw2vii1btgQNxA9+qu8479UISUFhJYLlJbjtt7fRvjupLRLoa23DyaccBz+lXNMk+vrCJumaNircodFmDVzKuxB41rhLzZgqtNH9djsVANQOqyFs3duAxr3N1Ch/w4FzFljgr6tjuw0sOlwB2/PY6UyjdlyFJUJv29RGTUSPTNrEjqwGUd3V0SF6P9qNPUGPTx0+SMm0DTb5t7QDjY41UDSuxXey2xYnyRQaqojI66Fm0N8mXIm4DTd00H3XqH09vT0tN+ImJnNFwjSxPZgxSsMIBYjw2q6ePjiKQ+gLFL6JWaRVVEcJo+qpQ+2eo9IYNUswq1mkVdIyg+wrUe7a0+Mfwa76nXZuvzBL2+7N9iA1io4ydrgy2DS4qBC/oqJS3UreWbR0MRoo2X42rF5KqL96VDUl0I/f0L3zUtVGY/3YvXkrvvD5ixCL9iO/MJ/lBWzCWHdvdlkNSYEG/9Q46kyF3ouK8+mCK2aTsliM20k3OVSELXsaqHk68dTzj7JuhagummAaZ9OmVTYckE5rS19NK4lYdPahRx7B4kNmYPvmbpSW1NCt9VKDKTNP00uyG41nkr2YN3+2jaCrkz514UUWBfa6vcYsSp/89re/bXEjaY5Ousx7GpssNrNn904KTjPNXpclUjnTfgoWcViyH6eechru+N3tlmZwF9tD2ipKLVhEgB7LuOEmZirge84+YBa2NXW/iVnq6sZZu2hqyttRWexP6A5+HMu9y9EW6icjagd6abgEPun5pAmhSF6oaL8xixpywoSJ5tEIMIpRBDZl92tG15h7rE0tNQXTVpokU02ZMR2dgwn84Ac3kWEmWLL1C089jCuu+AaZKWVTN0P5FeggJtnb1kkmiVNhKrnIZ4nVUt3CA2ogLdqzc+cWmjlKOs8JuDpdPrzyykrsbK3Hnr1bMWn6RErwHqT6XJYxV9+41xi3s6vZNGMgSMYlxtm4ZQPNWRH6BnegKDQWZaWVSEcSNtUj7fKgtbnfMI1mYGpimZ5fQq9J6+4PhvsMJEsr1tSMQZCemPCIN+DE5i0b2U5O7Nm+GwcQYPdTG2nz8kR8wPJuSktKDWgXUWtIa3qD2muALp1HU2o0tzoB6jZ0t0XMzLd0p4aZRUviC0PpuWqXt2OY0ugfiVk+gbvLHoZngJ4b/50ePd0EXf2XI5UlM75fmMWXClu6gNw/TfEkH7Dx41i2ZD527d7Nji1g4xLp00S5CKImEURuJgM8fc8T6OjvQH4on536Kr560bnwEfS72CF5vmLEHb3YvpHegXsXouE0En4vyoKUXidNRKCczZbG9KnTsWPbJgT9JZT+PkTdSeooH4K+Itz1yH1IZTT1osmW1ij2F1LbFKJ+RwMSrjQOmXsQNu/ZSaZ0wV8SoEbroUnyo58mQtpGHk6c0lwUTsFdEGL1eZ4MyIsQ9OTD5SNojZNZyQw9/QT5rhiBomZDJs3NVoe6yPCpaBJh4rhQIb2j8CCo8xBnI3k92U0wkimtX1OGvoFmiyHl8bu1F7so25HZT1sGnnLmYJ00R2vbtoFhZtHcqJyGsQQvi8m8QcHEa/Ant+IPtWXIhGM4KXqSnZcrrmuloXP3aPWoj3zkI/uHWTr3bLMBQZFeatHC+VS5jWwM/a2gVMbmFB2wYBHWrH3dcluDywfx6T9dj2XHHYq8mTPx5G9+jE0vP4epCw6jSQpj9cp/oGFrO4448VS8eOdfseyoI3DRty7B+R8/FXOnL8QvfnsHPn/+x9DW2EBTRwfHVYoxczV91I1nnroPD9x9L6U6z8zKuLpFmDp9Kr57xcW47MobcNNfvo3wTidGHXcQ9j6+HKW897If/BAXfmQ+fvijOynN+dRQg7jlZz9GZ8Mu7NzThj/c8XvsbexE3YQJOPFDx+G+v92Cr33ps9izNYKf3vcw8jwd8GUqMXn8FGzZvgHXXPcVk9ZU1Ilf3H4fmtfXo7m7j6C+DA5vAq9v3oy7/vR9akbBSy++dcXn+P+p+O3v7sCuhldMY2pBJDGTNLQxSxYGwUNhIteiviFtzKLl2E+OdeKnHVF7pkxLrj9EJ598MoqTDwHxXvTlf5KQIESh7rfRacEGkTCmmMyf2YtzSurwkXsfs8zAd51ZOhq22stMnaKc1zACdC5sNDnDhmAlJs9diH88+Q/Letd4TyQexae/ciniLT3oaNyEWUtPwB5KYaKlFZNGeRFO9+CZJ36Plx9vQVdLGKed+RH89vY7kFeQwNkXnYdvf+EanHrqkVi6bAE50W2T2gKucvgTxElTavDzay+Dh9KaJn6Qy/y3h55Be/teHDhjHp649wUctOhIHH3uUtSOmsSO2YF77r4Ds+bOxZOPLSemoWtPXNJP5j7/3JNx9uGfxG2P/BwPP/ocxtWOg4d45bDD5uKsj34GK199DWtXrsXXLvgmTvvYuTjtwqPwgRM+gG9+/euYNEHuM70dmsyvfP0bWNe0Dld89jr87cHnEOnopwnpw3333UQtNEjvw42rrrwVgfwAqsZ48cGjjzYfyk+tJImXwEm7CCvJg9JcIzHQnvrMsGZ58cUX8fGPf8LMjzxC/Z4j9U1J5ima0i7055/BgrwoDkiL6CkZuIPVZvZ0TyzjxA+uu5plffxd1yzG67Lzmi4RI7fS/6AmyR6TZy9AeziKa77/A6xY9zpaerrw9LNP2louF33o4yisGgXn5Blo4j17X7gcPa+tw8PP3IWtO16ifa7A+Z/6FD50+olIFrjw8Mon8dhDj2HZgcdixea9+NFPtPmTH83NqxFyzUCMUvhpdtIlF59ncYpN2xvQ2rYHA135OOszX0c/diE/P4NbbvgDPvetC7B9/XY8/szz+NCR2ijhULjDPlx3w9dw1hknop7udWdHA9wxF+5gfTJk3sWLp+O3v7gZTz25HD/+yd244jtX4syzP4raSj+WLDgD/3j1PgPtv/2VUi6zQxbSDh19nVR7ARy9+HTc8ed78MHp85HJD+Lqq85DpL8dPfSGMr3ZxLHf3PYLBAMFFsvRIKfMgiRfgD5M89Xb14cBglCZvazH9QYJY4jEGCMZRSRt0+08hp8plKbut5BCzyAlmo6AcnYUdsjd43Okcdppp9n3d5tMswQzWsAnZSsjxKNpHLB0GdZv3IDHHnuSXkaK7l4fNrz+OmZMmYLjjzzCOL+Ebun9f38Ql3z2M3iV6v3Fh/4LE6csxtPPPYXiSg9mTlmI11Y5cOIRo80+3/nwwyii53HycQfgT396FOn4BJx5xrGEaAS9oQ7c+usfoCB9AHa0rMLoqtEGqJ2pEIHxq9iwO4HRlQPUPuPx2qanUeiuxtRJE9Dc1sEOGMB0aqOWHc0onz4DAadC890EuTtxxaVfxW2PPkATl8bogmK095Lldjba/Kiy0iL0dMVtEn1b/xbMrT0Ur+/ZhGnjJ/De14mlxpmXFmNnN23vQ4KMM6YuhR2bm+gBpWiOSogX0pZCmh/y4sUX1tBBWIIEzYCPLrwGWAWGpVUG6E1JByhm09/XC18gy4y7tiXf5A3JwRC9kzdUHLkTfXlnD/2VpaJADD2RN6/1sl+9IXe0w9T9wkOPxMsvrsAzy59FjMjdQcDb2LQLlflFGE9vZf6Bc8nV2ay62uoSJLxu7G1vwUBHGp09PQR+UbhiPvioAfyeUkTSBMeBOkqRC+V5VXQ/exDMdyDSO4CCkkLiAQcZz4m/P/QgZkyfjb/cfztOPukDeGbtClsDprlhM8FwNZxBFzZvXo3uzn5ikUJMnFCCfD7b4aWrn3LBHaoggOZvff0IpPMQL8hQgjvgLctHkAzn8TrhTTmQzPiR8ggXJKhSBU75/IIA4ry32FVB09WLaEI5sHSv1bV8T4/Th0FHjHiETnd+Njnd7SyA1t1tbd5rGiGViBLUlvIoodmmGXErJ5fmeCBOhvLTdMdNk8iES9O4HAoOAitWv5EpJ9I4nH5/J2bJeUPvRKqvnqMYlGi/mKFZBy6jmnfjph/8GM+/9KqFuDe+vhJtTTswqrQERx91OF+K4NOZYuMEMaa6HH1xYG99O9qbI5YlrwB3Kp6hu6hUBHoeLnoPvjGmMl3woL2vCS4Cw/rdu5Dg1V2dDejuXYdXVj7FvzJ48NGHsXDpErywcg06t3nxha//FDf8/BkMBEbh2JPPsi1UFiz4AMaOnYC7//I8EoEg4iG689Rya1/YgG3ET6d+6ot4ZUc9Grs8OPa4s7D+pRb89pcPwJV24OWN7Xj00ddx7hdvhNvhZ8MmLZH785+4Bi8+X48PnX0OXMGkjRo7qMqT7DQF5MLJQTOLYqKu7jAGBukZDYYt7jS2rg6l1JYldM1dXgea2xvQ1NqBCLWz4jpa5kPzn/u66F7LS/IEEe0bhNfhQ29nq3XASNrNthGjKP70tqQBqn9CMlc7d2YDcvuD7OnX/ehHeHXFGnMZ29r3YNWKFzCBnXLoIYfa1Mh8So/iHraiEyW6NdyLvS3tbJzsZKlsCmV2c00dirpqyoOy6yoqqtnoYTNd4nzhI6n3QH4xVq3eQRDpQ83YCiw7ZBaaO5owmAijsroIl376TOQ5IwhEt+EDhx9LCfkiVm3YjtoJ01jjNFatXIfbb/kr7rz1IWzfswsBRxynnXAq9tLVrylK4ROfPB91Y51IeGKIuPpx9PQQfvP1w/CrLy9Ad6zLgniadnLnX/+Mtatfx+MPPoF4LEMT02NaQzmzmh6jrEDhAY0Sa9K7NqNQpwwOZBdKHAjT5aZ2ywsV22wCRZQVW5FZV5qEBlmV7O2ihtIUk2KaV2kdTWfZl/Qc4Zu//ZW4hLpAR3YmQfa7yyNGzn4fedx0003y0vHKK6+YZtpfZMwSG+hFZ/NWvPQ0cUXAgUOXLsVBixdi7OixCBDcaTZgyO+1xh0IpygpMZsNGEvGzVxpkymf2wMtJig7rcE1TSabMJFYoq2Z3oLHXkKAMcPfE+k4Vq9ZBW/Ij4FEJ/oj3baQYVxLd9DeRyJN+BXd1STd3zF10y0FU8P/Lz77DBYvXMyO6MVxHzgYF15yPC64+AM4/mMT8NRDT+Pgk07GGV86AnfcfhuOW3wcr29CjCrwmm//Ek+93oNDLrwZn7n8LzSJNZZkreW+vvV1usis3+XfvhRhYhoxgk1NpeeimQEuvnMglIeYxsuSMkseMtOA1VWJTlrwJ5WOor+fngoBrKWYxvqpkRI0a0l4aU4RdCPqTCKp1Eu/kziIbZbRUkVvpS3bttlMSg29+P1BazeZLB3ijNz3kYcmoVU8/cDbpjW8m2SY5eqvnYuP0b3t6OmjdDno4pZYwlI+Ub8az5UYRLCQGIWN10kXTdKkCfLK3ZAEKdagZUClPeQe2ogsJVAzAkdVVdh55bjyvahJBPaSWEHtJQ2jbDLl5UoCWzo6Tb1H4sIFaXT398GT8dI70QoGWr+OWICufHhQixErUdppA4ppmrzCQAnaevbw+nwUkLE83jx6Uz0oIN7xad4On6OpIX6ame5YG41uNomL1ghhar7CPD/f1Ydwf9jW4hWwt+iyV4OKmkvs5N/qHJYtGaMoK9NO7nXA56dWkKbiJ/+OUxgUK1FOrwkI203DJkF6WUpr8DkCljbx0qvvPBVETDJ2bK21UQ7DVGQeRKc7e21Oi6v8e++91yLR+9J+wSyzD5iLmtpxNEEDZJQiTJ42CSFiE2c6hgwZJUS32u33sEN7LGVBicdJZYul5K5pm9vgsJmRC8kmxcL581BRVspGYsORUWQ6MrTfWnKio1WrSKWswfWLw+WxQ16Cwv0ZmpSBqGy3D04tCUOA6XRlE8OjPMScEWoF7WZCpWBzfAb4vTBYbpop5vLSe8kgWKQkb9bXqfzh7OpPIa8fY4vG0bMKoG1vO9/BgfKCSjJOOd/Bj6KSctaJKIvvowpqaxwvmXKguxdJMqnPQeahuXbwvthAhLYjg6ilcaRs3boUNU2SGEnaVjMW46yvtI+Yo7cvjLaOXnT192I78ck/IzGBLVbI+r9Bb/S5mTm2t6aJvB2j7A8yZqmtrbGlQLVqtZYZF1cLd7jSGVSVlSNJ4NrV1UdckjBsYmvw074q50PcbdcPVV6aSBywfPlzdo3+zqrSbHqARq33NmXXjhUVFhSaJtI1GqkVVtCUC9NG5AQVZwFCnlPmmkaI1WQaaNT0EV2nATRdI+ykZ+SCXsIOZdRscZbZPdBPzdPJ9qZXxHpLg40jQJ1z4EI+x4/29g6bE63fNBlNz1a2nd5VZRblFyBK09tPpokRr0T6B3htippN28UQF/GZIr2HsJpiH2oTDaHoU4ljqqfwipflKyXkvyPdpzQOjVmpbt7nnZj78x/a33KPBWb1vH8XGbN09gxi/cYdBGJV1nHCHTZUT2kfJKqPxNOUYuWWaLpHzDolwTomKEHGJPyX5AnVm4KI0ooyc+GMWVh+FrhRwqjau+iBaHbiwOAAOrrasadxL8sk0xELaN0SZds5qRWSyRhiGqfiPeosmQHlAkcjYXpY2k9AOa0Ragbew9+0aI7W+9fSGEkemrZCPApNNtNzK+jBjRpTjd4ezUV2obmlxeZqr3jlObq0A5g6eSK0hDsVGLlT86CUL9PJr9mOluZz+X1I0iOMkqH46uIMPp9vL2Ym48QjSfT3hLPL2Qfz1LRsn4xFgfMK81FcUmJ4qIsMFyLz/U9I7bxiwmz8/YTT7Pv/BhmzSNrF8WNqathZZBY2lp+g1k1cMEBsImkXg+hTpCFxNbjTQdTPc1KZ4gr75BeNKFtOqjFedsu33CG3UIyU0xhKxtb0DpWj69UQsag8EW0mkV1WS+fNJFAD6Dfdr5UmlaDUS1Cq5Ksiahm9g7ytwuJC+KhVFDWVljPtl3LymjJ7vsDjaIJBRVkDIQ+xTKepczGFaRHNXIgDATc9ETEBcVHj3r2moRzkwHJqKzcZQNfqPWwfAWoYCVlWQLR8qbQz8Z7Ta0llygBUHTI8NPin5WH/J3TXXXfZFjGalfjwww9bf/y7yZglINQtlSAgRu2gSQzBQAbaK8RJkKFFgQfDlGJ2jgTKo45naxLG2D7NEM4gUnTKrSQT9XRlUy51pFhmgvY9MtiH8EAP1X0nGytkttjcSDdBYjxKLEMJpKuqgdm8PDKhNp5gmUkC22QiwvuJGWgSAmSISJxAPKnMvAQKCvxsuDAbfw9NW4qMPMhPVtJLLJUXgL/Qj7ySPHayF3vb2pDwedCdiGIwOoCI1mNhByvfNkms00cc1DHQiuaevUh6qC28aXgDHlSMrkT16ApqXRc1VRQtfId+MpCDjOYMUSDIjMVk2IxSEXz0pnwEnzSbwmoxYi/N3ozQKXDyuTHivjRNVpz45X9CF1xwAT72sY/ha1/7mq2stWaNFkT895J5Q6ufewR148bBrWl1pLxgGnlU839+YqX9rZxTc4dlbqhVJOmy5Wq87JIbbCT2sjSH0ouypklAlKaBUiWJl+3I7jRG5iEDaL6vfhfz6X7bNYwNLPOheaAChYpzKA9EJBwgkGjpnjwk0hpl1b3SHLIe4neldEpjsSqsZzbeocNB11UlSeJ1vZvIWThDiedm963+2ZFbvbEmnhkm88nExvkbW4HXKuobj2g+Fd+V76BZA6lMlBqQ7jE1k56vzUNTrK9bmpefO7a/QnjfRQEssvegq8X7fGhsdZo3pPopEX7JkiWWp6z6aCu8HH36058e+vbP6Y9//KMN9p555pmW1KUtZd51b8hDt1eaRR6K+iZD91YrEwjVZ5RVxoYpUla/Opu2e868BfBQnX/m85dQ5ZfiwAUL7VodyiyTJ8AuwYdPPd3yRxLyIDIeTJx2AEaPq8PnL/2qdayerljHh049mfck8bVvfh2f++LF1jEOdor23lEW3te+fhmuuOIKXHThRaatvnbZN1h+2tb11/O+ecXlLI9MxPtk1r7znSttvo3WR7mCv118yedtfMpJk5BWPenBaJqu1rG75NIv4Iijj7R3j1PD6VDyF3UU3eYs87PbeZ7tknIR9BbgO9+7ls8jk/EX8+ASDpx22tnkMR8mTJzGemRDCCVlJTjmmKMsQu1V/g7rqj2SnMJl9MZypJ3TNC9KDCjBkrusjbNyh4Hif+FQuENlHXrooQbg320yZskn2MphCjG+NlywWIn+IOUitEomlk1etkzr2Uu4HRbnoHYyaT388MMNT3z+85+332VjKXc47qjDcd45Z2PbptfRVL8bP/6BNnbI4Bvf+AauueY688A0J2nd2jVm+8dPGMdOSuOaq79nORlerwsNDbutftJq11x7FZtf2MWLmppReP6F5dbZ0kqK44huuulGOyfS4F2SDKDo6LKlS2wdXmWjSTBu/P716CPoVirnqaecbO90wQXn4dtXXsF3AhYvXoTD2Piaq6QE9tmzZ2HlayvYcrLXacw9cK5pGwFr6j9MmTIZ0ViEHXYwcU4DzxED0dxq3relYEoLOgYJrtutbmq3Bx54wPKZFRdZvny5LeosTy936Ny/cuTCF8I0uc04301yrFy5MqMOfp/+dyiX3bY/6V0bdRazDH1/n/6P0ruKWd6n9+lfIcfuhiY5GO/T+/Q+/YeR8HNuBOSfka4ZN7b6XbEe7xYNWyGFFFTBm39wI44+4hBs27rFcnF0TqtFXE6vVnTLT35k7rsck8MOXmLBSH3fsH69/f4+vU/v07tH/86hv3eTHFu3bc8o3+t9ep/ep38vKfb/bsGMmTNn/kchFseWLVsyudnUI0koRPFjRYwUsdOnwoMK3+ZIMWmFC4Vq9Kkwr8KRGugYSQq5arAm9zmS3u7cSNIzlBMhEjrKJY3ovLS56qMydKgOOqfy9D1X71wZI5+V+666q876zL1b7h1GXp9799y5XJm6T4eeqzbTp37TNSpnZJvoU/fnSL+pnqJcG74dvV09RGqPnEXLtb/K0fW6JlemrlOYXX+rTfSb6pNrQ9Vb7zKyfrk21zWi3N//rJ770sh65+7LtVHuU/SnP/0JZ52VXUckd12uzUQjv4+87316g96tQNq7RW8bkJNCUWdKKDX/5Le//S1+/OMf2+ilMv1zzLJr1y7rZA1aKddC92ksiC9pDCA6+uij7bsYJnetylYCkM5/4QtfsOv0DC2ssy8tXrzYPjUWJaXy9a9/3ZhQjC4B0cbdd9xxh5WtuokptV6KstRU/7PPPhuf/OQn8f3vfx8//elPhwVHz1KdtICi7tVyYaJzzjkHhx12mG0Ipff8xS9+Yfmx+q49nvWpZ6ts7c5x5ZVX2riYVnTQYoG591RbKZ1AiuC2226zsnVe76v7n3jiCatrbpjlL3/5i32+HV199dX2qfv1DI3P6TnKnFMbKKVSSkWknJwVK1ZYnevr663OajcNUqrNZUTU7nqu6qYyNVj7ve99z9pR10qI1ZcibX6lep544ol4/vnnrW31d27BIZWrbD2NcitpXPXL9b32IlA9tR+BlpgTHXPMMcPvrBF20cj9CHR/jlSu7ld5ulYT/dWuOcX6Pv3n0jsilvfpffp3UQ5Zvk///+k/DbGYYtEM5+985zsI5ZWwk7N7uys1mqCU/3RVFoLSVEHz6yyVW+TMvossWJZGQuTsb/+Ot6VRexPtC9QdQydy1+37u+it53Jn/ps3GL7xbUrdp2Ij8/1EuXoNP2Lo76FWf3tSGcPtLfpv6vffksrat4w3P5/O7tC3N5P4462UvXbfX97+2hFlv+md3o50Xfaa3JV0QofO6swwtw6TZmrplOaoaNXmyIDWMYtCE4I0Mdnrc9u+Kzk09V4keQBCjf/RiuWSr1xrldTqM1IkoYCX0LqLHeHAzt17MGrCGMyfNxF/ufcJXlOEsaOK4PPGMH7cKIR7B+gMK/eQ/3KCo+PNfW3n7HNIyPb5efj3HO37u67QfrgjiV63febKZHWNbLI1FWRgyP0R7LfPfUrV3zlhz1HuEbl3kZodSZbZPoKU0jeSVJdcfXKUe37uvE260+eQ6zD8LP4td0QpzKJ9yxG9ocyHlPwQvXH+nWjf+ITKzsY1/vt7s5Sr7zvR/6SsfSl33773OzJsjZSLnz62iqZOxOF3x9GwZws6ugcxffZB7DOlePI+tpc2i9K8JK3FloixPik39mytx6Y1a7Fm1Qo0tdajZLzHXFhtNiHKuZP/6STDn+uD94RiufLaH1iubEtjHxYumQmHpwu3/mQlPn3JIYhF3fBRmBwxHxy+LXC4RiOZSeLvD6zBCR+eD3fMgfU7uxDKD7FTtXqC4ipkEEeWkYcZZgjl5CgnXDnKKYWcMO3LYGrOfZVVjt4QwDcL8L5l7fs5knLntC7vSNJ0W1Hud21DI3qjjGxH556ljt/3ubkA5Bv1zN6jlSnsc6jeiuOI9m0r3jl0vDM5aI3tc59nvFFv+3iDlMQ0/A5Zess1+1COqfd9v39G+/bzvu2bK2O4rKEbNAvDKJlBb98gWloakYm38ehA3OOHz+lC92AGLk07TrjQN9CPZQcfBG3G4cktOjBUZizhQ3wwiS1rt2H1y+uwu/OJNykWren3r5JiUGoHuXD61N+K/ch46HuubXIunv7WecXX5Prp819pt7cj7XaXi4H9pyqWLIcMUcjtw7bdA1j+ajOaOuJIx/PwyYuOxeaNGdx133P4099W4rs/X4dPf70Tn7/5Yzj78i340MnHwN8XRypUjG0721BVWUrW18T+7EqharyRDZj7+1893onUUerQnADnOlKUu1ed/M+OkddJ6PWZo9xvI6/Z956Rf+97Xkwm5pEVlKLIKQvRvvdoEqaO/+46/vcW2vea/2lb6NrcaFDuyLXrO1Hu3lzZ+/bD2x052vdeQ2ZDClekgLIOvaqO3PVwatENtifb1LasTPipKWoRSY6FP1gDN5WIniMjKZKyHn720OEhwskvcGHyrDqccOaxdt3/X7r44out3hqsUP1+9atfWTtqQY5PfCK7KJeUig7VQdt1izR5Q3xxzz332N//V+lNiOVHt92FZ558DccfOwdedrrt5gwvNre1onnXDhTEd2P93mrUNz8PbygPO+tn4/c3L6Xw0DKkvLY6yusb9qK4ophMM0CjQ/g61LnWwaSc5TJmEQ1Z/hy5HENWZpje/LvYnaXZdzGm6K0WNisUw89AVljV8bpn+PQw5dh4RJmuNxfqSu8raNlC9hXAN575Vtr32tQ+RXoI10eSFhYT5e6jOL7FZcu1pxSCiIbdKFcP7VcykjJDr5XrD5EQ4Mg+ylGuDD13JDkUuxhB+96n5t/3lJYLGEn7IpiBhBObOxPwpmnQqBTqCtMooZA66M7IBUoRHW9tr0e4qxmu3k4WkEDKFSRyLoDDnccXcyFOXkrE4jaDS1X2+ekaqc34HpojmucvsVljDh5a8vub37r4/zdi+d+k9wJieZNiueHHf0b/YB/G1RbBEY1TyKlYKOjb2tvx4H33It/bh6YYOzI+FX3eu9BTfwZ+R8WSiBPWpvxIuLUofyluuOm/8JVLP4WujnY4vW/moLekBP0PFYvu3tcVStqk5DdIE4xHkhaNFb0h2EOCOqwEVOCbC9WCcSMpp1jeEKI3PzNHOcUkyl078txI2ld57atYcs/I3a//7/Nqb2lPCeVIyimW4TL2uV9/5hR1jvat9773/Le+khX65nfO/blvW+T+9ro8eHrtLjz75MM45LAjUFQ1Gr/60XX40Y034oe/vB2f/uRH8MKLG5FflIHXE8c9j2zHiYfOxq1/uocuTwKfO+c0bNnYgLLyMmhjby3vUVVVYcZEe0AvXLAATz75KGbNnIE5s+jmszUvu+xzb1Is70V6TyiWhYecie7uAXz2wtNQWZxGhHztTgbwyqYBvL7xWaxbXYy8yi6MrcjDEccux9XfOR6//OVSuFOdcCbzkPJ40drUgw2vb8LiBfMwMNhFC/sGtM9S9v1z8pnSPOER5B6yhjmGGx6BGqIsz76ZOTX1/s305jZ20poZDZ8esp65cliZfYVnXyvt1O4nRtkLHfsowLS2rxtBYtzhcYrcu1ANvIn2eaaCj/Y5dL1z6DP7of8JVWS/5coUIjQaLuvN7ZWjN8q0j2GyltunHkNPGP7c9563ueFNlC3zn1+Tq2euXl2dXdi6fYeNSg6EB7F40UJs3rSByj+F0WPGYueOnbRBURTZItN0XelqK5Kn2+n00KDFiEZ47ahRdMFdtgLo1q3bbJOzrVu3YOqUqdi4cQMqKspRU1NnrvplX8sqFm12/3Zr+f0nk5S/5sW/J2IsM2fW4uRTPox77n8c4WQh/OkQoqlBPPr4LnZ4AF/88qsoy8tg3aYe/PjGI3HbLQvgI7LxJnz0XzN4/MHV2LCuEZ0dnbaAkuREjDPyyDLrm8+9+ZD/LdZ8p+uyv4883kpvPCd7DNHwKf5PxxC99RnvfOQKebvf3u7g/+wZorf8bkvQjDje8m46l3umaOjv3P06cv9GnvsfHLky33y8+flvPUbW8a0Hi+Tn2933zoeWpFm0YD7mHHAADl66mK5KBjNnTLcdFvPzgijIK0HAl4dIrJ2ObbOt+6RlBQM+L/L4u/Y/HejvoyIZh5oxY2zRshnTpyFARTWbZWqhjLlz52LMmBq2teJZb02yyy2Do6RKkZIolZx47LHHGvIRbd261bKRlRSZQ7yKCSnBU0mVt9xyiyVZ5rKqzzjjDLv3H//4B84991zb1EXJm/pN7quW0fm/SG9SLKMrS6n1u3H8CSfi6uvvRE86gi9//Q9UKq2o35RCrP88fPZTp+LmK07DT65ahpArTmvmQcKRh4f+sQluuholpS4sPYhQ06UlBpU6nt33dJjx2Bk6eNIOIYGRR4YwW4esO2/jPSMPxRiyFnHksS/lmDV3KFaRjVdk7xgpBDroxNMa7nvQDo44lBMx8pBBNvQwXE62jtpDTWtWaThaYYWUoJCT6IaHXLSRh8vhQjJBJufh8/hs3SpbN4vvroO13+cfa8/7YrxeLk9CbabPuGIGWldLmwNqSFbtp8rRVbK1p7L1sroRQbJ2sJWY3Er/53tk1I8J3pu2I51km/C/XD2SbDsduXfVQLgNhlP4dWjrdjv4j3ezfLa1Om/EkU4lskdaQ8XZXlPdJZw6tJd+nEeS1ZbIJ+JhxGxX7bQtGBdL9MPn6jVX2emuYx3ZXnxeZ3cHamprMHXGVBx19JGsH/vOgkZpG3KORaJI8b31LC0PmUrwWWqvt7jc2cCqVhFWQFbZwMoc1m4MS5cuxbXXXmvXKHtZwVftm5NTLFq0TXv2a+UdraAjZSGloev+/Oc/W8a3EJTKUWbx73//e7svmUzaPnn7xt7+L9CbXKHvXXMTEoSb4iuH04dkzIvp0+swOBhHX4+2T++mJnagpy9MyzGADTtacNrJJyDC+3fv3IQxNUUUpmxKuANeW2JayUhqOCkXLdImAMvS7Rqdl/aXAhpWAkPxEAmDlkaqoq+tdVAF/WwzZSkIMp86LnefLWXN7zlyewwq2Tlb/E6CTiaQZRHlYgg5xtAaXtoWXqghW08yJO/XvW5aG9uo0J1dhC6rqMi0tuO3w+7Twv+UZStfRWv91Pa2VmzdskWTwzC2psbK0pqtei8lyqnMxobdWLVyJRVEEscecwwGY1FbEDe72D+Fma+kJTqlIPQ32DZat+yFF19g2Vtt2LJ57x7bJEDKrLauDmOqx+CJfyiNf9CYecB2oQihr6/P4H+ahWq2unY6r60dSws/ydpAwUAJjZfvsJFlq86hvHx7H60KrS9SWqIYlZ8Qgc6pPSTHagMtSuzhobXZtNWd4hxan8xN5TZIHtEWtdto8aUiy/me48bVZZUhy2IR5K84evt6UVhUbG0opZyiEm1t7SDXJJCX6SN/ZrCjpQ/VJSHsbe6yKR/qDx1akVJ9smLFq2wnLeSWwZjRo2yTBC2Bqt1LtXaclHBpaRn+ev/db3GFTj31VJte8cwzz9iypwsXLjQFcf/99xs/nXLKKcPoZSRpeoXae/369ZgwYYLx9bPPPosjjjgC69ats6kWQitSLNu2bbPdWbVg4FVXXWVtryknWq5r9+7dtr7brFmzTHlpgrD2bBZfFBcX47777rMpLf/prtCbFMtBhx1u2rxbW5ywEbt72tkZHixZdjBGjalDpL+fAuTFrl0NmDxlCvq72vDKK88jHOmCTxtNJrS2f3aOkTZ5mjlrusE+LRooAdvb2Ii/3f8XdqwblQqsEc4q61EtUl5RYcy3p2kHGc1LphTC0ES7Quuwrs5OVdfgcQk7XGuyNe1tsgX8IoPZIU89q4YCMWXqBCtz5aqVaNzTiJLiIrho9bTO7ehRo20dN2kCrRun3xcumEvF2Wl7NGsl7ZaWFiRieic/rWzKVvr2BSvs+du3b7NPnz+7mPRgJJxd5Ztlai05MYLuS1BgtMKlFknWhqISwMFYxIbgJWiKB+QFqVQpAKaQWP/wYIQla8+l7OQ9JYJpy2LVSSt16lptzJkTalMWfFEJlZR2aWkJUsmMZZlqXwJT3NrU3OcxAdZm4BWlFfZ87TetnWKTvH5s7TgTtr4+Cv9gDH2DA+z3rEKT1vAiYEwdDASyyjpDFCNkxfK0ybkWtM5Rd3cP3AG3tZk2gNdC1jHyVL7Lj2nTp9tzpRBD+V62f3bNPSGp7Rs32H4NylvRDrcFgQLy2W7bn1sbiqxdtx5lIR9mHTAXZTVjsWbV82jqVCYtURiVbowKt7JyFOtZaEpF2ykTM5InNXnWa2glTX4TSUnrOWtWrX+LYlGbSdF96Utfsn2+TXFKu5L0qb917Eu6L9sPQrTZ33OfOifS7+JRIRuVlbsnRyOfIxIP6Jrc3yOfq3PvGcVSMarEGFBMIc2f7/daJ0n4NdmvuaXRGl2dJovYG85uzKWFrW0qgIACu1Pwub9/wIRF/rEJKJGANPPgQC+FI7uYY0VlyZAQZdGGbXnMErQXpNqwuLiENczml2Rn5/IapxfJqITLg2IKnbYD6iOiMYYMBA0NaCcXkZST7tV6zLIyRYXsUL6XoLLeSxMQZVnyKeBF+dl1ZSTwypVQcFYBwVzH+2l5+9lOUjSqSCyu2crZPJ3Gxj2sS5ACOtYE1ISP4jgwEENvT689w9otQUbKEJVUl1Ig2RZ9Wup/0BSxlEsqpdXtNUPZHmn3abFuKROVqVnKuU38tY2APYd1lqJRe4nttGK9ygiwzbUtVF6+25SdytcS/2VlFSyftePfEnK1iVZ0TfBdBwfTRECdaFMWNUloQ3UpzCuyMjRB8cILL0R1eZ7VTbk3mzZtxhFHHUMe6WCf99FKLzeUNXnqFBMixebkPtkoI/mqtb0Nm7dupnGosrZra21DEZVBKq6tI+P2bhoahiubY5PdPnyQLk0MlRWVRDR99u4SugARlhSoeEDWPUFD0dzUbHXXM4OlPhTk+dk+VBYOohW6T0JR2iarcW8jjUn0LYpFiESujNpaKETIWghEba3tsdUOuQmxI0lIR26UEIviQno3TdLVSrRCJnqGNg6WG6TvWphVk10vvfRSm9Apl0uTLjVCpTWwdeQUiuohxa4ytTa2UNR7SrH48xz2gr3sLFnJDBtTL2MWmN9lOcq1eQx/0yzXJIVeWxZQp1Ig2dHejDVAeCBKyxclU+fTKhfQEg+agIr5I9FeNoqXvmgBGZoCTggtAVX+gbkXGQ9drR4yQITQnMJOJTXQ12/XsbpU/7T4Xr8FiJWM5PP5kVfg5y9CB9k4QjyetTJSIPp9YCBC4RQCyqIBIXoxZlyuCX1xJ5nQSfguZtImd4NkHu3voV2UymUxqRDbOgZsisBQX9sOQoqLaCVcuTgSBtsvlb9ru3AJtrZR1+6IITJ3T1833RItJJ+m+zHBflMsJLvFeta1cDg8tp2VXDLtRODxK4vTb4quu6cHBfl5FLwMSugqKJahfVuLiMbULzIGfr5rV3sXhU2KOc329bJ/Mub3lxHlSRg8LE/vp40MNaLEFmfbZhXbYJhtlPGis2/QlJCUh9yjvFDBUJsks0svO+gWsh4hvuP8OQfaxjh9A32YNGkiKij8GSlnGqi9TXvZLhE0NOwhL5RZHEa7aJsVprs6haiX/IdVr72GUaOLsYmCe8Jxx6NuzFhakAA2bt6MB/72d3Pn5CbJ7kvxlJSUmnLQAKKMR4T8FaJrl1+Yb+0oI5PlBbX3oMV4tBhyIL+IbZudKLFz+3YqvaK3KBa1g95TfX7jjTfajO1cAl8OPUgmdM1Iyp3XffpNf+fuM0TKv6U4N/OdJk2aZIZO50WSLZGMj64T6VOIVDyZe67K0zNyv79nFEsgnz3lpOUgZNciNNpCQ/vLSlijRAGVhNFZS5ndyEc7aepl5RKoQbWrpJjRLA5fU22gxf+FftQgsjx5RAbyXYVoxPza90WBNWlqdUhkUGuis3PZ2AUUiGDQb89o5+9yIxJERxIOCYm21tCWYZVVJfabmF/WP5nKLgegxtfy3G4pQD5HOQ4Swj7674MUcm01prL9dBfEkB5vNuCm7Tq0I5beQQpGAh3uz84jUUBQ5caEkvibkJhBe58TAQqdYhNqg4b6BuST2bt6ulFeVYk9RDWh/EITAgmDkJU2QJP/r/e2dnQVUunRnRrssnYKehJWttyp5mZaraJCCpDXXEmR2k/xGbWthlWF9OSmtHd1mOun/XDKSsvZZ1qbXYgogTCVhqy8FG4tffnGPc3sn+w2KzpXxbquWbPJ2l/lVtBFLSHKEfOLwfnyyCvJp7XvxZkfOQMbtXJgiggPRJ4JGopYGoWlBWzjHnNvpdDbaYTC3X0YN24cVqx4xSz+jLkL+Dw3/nLvnbTwM7GBz3zttVW2N3EgGEA/eWj16tVWj6xRUuA1q/zzC/KtH+cSGUhpihdUv5b2JnPFtDmE+EFunBSxjJauGdBeiepn8leYPB96G8XyXqH/dMXiuvjii78jJaFgVajAjbq6GjJEqQlb1agQCosIqQvJzO4k8gI+fio4mqbQZzclMGjJ80IHUiARCrJGHgbpp3d3d5BRy1iWBx5toSIXN0PBGQibP61dRGSNxehyX2SpQ6FiKgEKaijfgnaC6MFQ0KyMBFmBx34iGAlFa0urCbMmTZoiIeOLEWN8H22tq23wskjKl0VIRFpSoslMhILrpzWnvXZp99cqXk9sxApKQapMbczgJSLp7w8TZhO18F4pAD1f8Z3zPn4Otm/dYvWIk5Hr63dY/RTjEeMKecjfb2pptmcqvqAgnmISPgp5mGiop7ef7lOtKRcptBTrGxloxfHHLUHd2HwqnyStcz6CfL88KhSNlp168llESgE88+wL2LJ5Ow2BRoZcdCnaqRi92NvaZAmDPXRLnDQOHS09dGFbLXYmhZfhtRMmTqSwd6GbiihGYVVQ08827unn36xH8942i9cIxo8fP5HvN2gKvoRuyaQJ41FbWY05U2dg16atmD5+EmrG1mAc+WbqtDrMmjkOhSwvQQXmoRE4+pBDUMC2c/pliLx0ByaguqoYFWVEmuSxciLcNSvXsM1DthNbWVkpBYVuwe5dbDfFUNifMhasv0htJWZQHIldznZvQEtLm7lDAwNJlk3Xo7OPbUz0YkF8h7lH7US4vb199rfc6Ahdq4AvaKMy6p+pU6da+e8VkmLR0HddXZ31669+9avvDv30H0FvQixz54yxAKGgpCy/kx2jgGQkoqUrqflptPPIgHJtZEE02qDgqb7LAgveppMZwuhmXpuFisW0KLLGKq961ChUlJcYUyi+YdqCmkqoQtZQQu0lYhpPy9ZDJlBwV5uESVBVRv3u3bwmaPkMguRSJmI6gn5zLfQeUg6VlbSwfL5GFny+AEZXVWP1mlcxbnwtr0+bhRISk6ZXfEfPrqqsMvdDPr3gaktLpyGpnt5uzJg2A9t2bKNVJnwnA86fNx9HHHE0ChXj6eq2nevCVKSdtMwvvfiiTcRUUDREpFM7VsKZRRMlxaV8VgannfphfPiUD6OFroIC2gpyKo9Dcatg0I2Jk8fSDetCR3svEZ+faK2HbSW3JoDzzz/fXNNBWmB9/vRnP6eC2WJoUDGnFiK7Egqr7ZzDNtO+olL+ctcqK8qpUAusPvX1uw01eoM+FBTlUfEW2aiFFqAax/aThdf9FeXlbKsSa88CubZUjC4n+5aGRO6oXJnS8kpTQvpNG7BsWr+Z/V6CtWtXs4MdlkdSOWq09e9f7/+rxWbmLZxnaGz06DF47LHH0EFXb+q0aXh1xQpDtKVElw89/AgRVRP5S2FYDZUDfir7PPa9kJSfvCNXfHiUhjZbCMZQK42AhsJlbITsNMJIhrbf1B4amamuqH4fsewnepNi+fKln8CLL71owVoFqVwUaotHpOJkJgcZrNIW0rbgJjtMAq8O1Euab8t/PT19hMkKSGpvMI/tQiwfWrEKxVBGVQQN2UiYFV/QdtriCAVYda6EjaQdC6VUZIUCdB/EiLpHpG23CykcemZ2BEbT6Omr8meNWoh5VX/tCZZfUAg3mUkj1GVlBRQ87ZKYB3+QCIr19dKyypWRWzS2ZqwxugRq+gyhi/U2iiTdJyTl84S0AxeWP/c0BbIXCxYeYvXMrsrWR+g+YKNDbBi2i9viLJ3t2dXpFHvREGtleSkefvghWuEohaeYED3bjhJQKZiePiUVZjBnziw8//yzCOYXUbl5sW1rPULBItbZixNOPN6EQ/dIqbe0tZui1qiR3r0/HLV303NF2kY0nwpOwirXqHHPbhx++GEWiFYwNEaU5aRrpfaU5TPUxgZTzMZyalxOVJRU4vkXXjCXSuWEQkQukyYZApPyybiy+UoaQrd95eIp5Odl+0j8obYYoOK79977MHPGDIwaPZptlOUPtX+IisJFpakgp5SsAssDNGaNjU1UaCm2F90p/tZBF6+MSk7KXOwwm0q+kq5bX1+vIcQJNXVELNV0OxuMlzoSYYvz9FJpKegtZKZ2MUNHfisIFr+vWPYTvUmx1NaW8lQa27ZvJUScaG7P3sa9ZDgFb+Pwk3GVzGVxBborTl8WSWgFOvmuyn8R0ui3XSEdKCosprD6rAxtty6BKC0I0bUJmQAL6ShGIOtqmy2XllmClkY1NJyZoJX10A+XdKt8Mb3lwvBTraj7FQMpKc2nZR3FR9IFi3Tzea18rlBDEnW143H0sSeYEtu5c4dtw5pHhSAGVudkh3s1+pU298SCvCy8P9xr/rzyKhQzikTihmaE5tpaW3Hq6WdYcE1QXeclFCJZbaEHtY8gt9pGG02K8YPBPGzYsB4vv/yKzWdx+uimUZlFqWDMldMMXf6bM3s21m94HdqFtLOzg/XLxkBSbAcFbdUerLrle+QFQlZP1UXK10PlkDeUj6IhcCfbV8PLamMpHhfPFxVlN75WIYpxSRHKjWsl2tGQu5+/1YypsestllZSTgTXijVr1pFH6qh4J+Lpp56mUBPl8XlJpdqzDbQTqlwp7Zqu3CIFntvbOi0WFo5SgbPPlT7npMEqChSxrQfpYmYQC9NFIXIST+QUYpz9rz5WPeWmqp3VBop/ScHJ3VW8S7+rvXWti9fJEJAxjC+dVI7qWwWQFZfpJfr0BwMCW+SNBB782yPvK5b9RG9SLGWlWocW1Pj1ZoEKCZHlckhAxWQ+pxduPzs3NWjReWkSMZIYW0oDSNB6RvmiRWa9yAu0fHk2dCZXYOPGTQrx2fWKTYg5Ght7bMRHw7Rm7RyCsTGiI1n5JIrzSywAp2FbIRRtDyz3pqSsDLt27qRCqSDzuOjGCKKnMWpMOcL9Ch4L8fAeKpRgqJjuyzyDwLbmK9k7F7hVKnhCo0ismSkaXiOE4gkob0R+vcNiME3Ne7INRuZV28xbsMj2HMxa5DxjfH2XYKhtvNock/cW0S2R8tDvag8NFa5bu84Um41+8VOIRuUGfSEcd/xxdAUn2NBmUaHXEqZUZ6EpwXyN5mgHVY24KYO5v6/bhnWFNuSaFrBtpIB1qN2fWP4PzJg501CBEtQ6ujstLtHc3GTlTJs8Bc6MA489/hhmzZzFsrpw6y9/YyM7Ggo1RVRahXWvr8GECXXo7Gq3GJiYWWhN7+wiqhLyksbTcxU8jlNB6zolN7a2thEdTUSMbd7Ld6kaVYXkgAuhQrom6T74Qy48/vDfLV9p/Ljx1s4aOFAsTkZIbSS3UjEk8Vt2FUOiXioOKRudExHsGZkSpvFTfovaRXE2oUkpNo0mSVnKOP79/ofeVyz7id6kWKoqimzkRIyunfc3bn7R/HhtXyzXJOAt0xuxI6k8CG9lrWSJBXXVWfkF5Vaogm4qQwpi1JhKy/1QtF7WJRoN08UopJUJU4jZ+Znswt0K3gq+KvArS591lbIry6tsQXChAg2hJmjNxChiGAmyi2UI7gsSC14n0hEqQsJeKT9SPByxoc0dO7ZTmCosFiPrqPrI6ikpjGxpz5JltzIdcXS2tiNNpNJMNyV/VIVlQ6ouioUcvOQgPPX005YtW0Z/P0KUpZ6VoElhSSBUTi4HRQy+aNFiizOtXbPG8h0OXXqwKW4xhpCXM+jG8meXY9LkSXiaZZcUlGDG9BmYMnWKbZo6SESlvCHVU+2r8nPui9WdR39/DwaogKUUpex9LF8KTu2rzFwQFUlBSVm1041asepVookIFsyfZwKq+hcQWYWo/CWnqvvUWdOp2LvNEAjhhXsGDDUJBejZhET2LF2rOJXaXtfperlTqleKul7JhDIOmzdvQc24GXRZ28x4lZQUoaNjm92vcgyFxPrMoIj0Nx/BNo7aOyv2pXfo642irb0Do6rGkF/cdLvHWHsKeWnSYTIVMxQn4yDDuHnTdrtPvKQyH/jrg+8rlv1Eb1IsHzj2MFMAcl/kcghSiuS/K9gaIOOLJJSyLm3NLbQMWpwoZYxcN24m6nfXW4BQL67ktmoKZAc7X+6EhDaRdBoU7+zMug5OVzaxrUOQXwplKA4ngckpFjGbKR8+V7kfEirFFZTMp7wTwWuN1lhuBuucIPOJmpRHwWvc9CFOJuOsp3BqeHrTti1UjHmmAMTMsTiVmsnHGwJSQusvF0U+vDJ9o3yeuThUtGLeqZNn/n/s/QdgXVeV/oGuW9V7l3svcRwndpzq9EJCIAkhBEISOqEzwNAJEALD0GfoBMIQOumF9F5IL7bj3ossS7J6l+6V7vt+6+jIsuLwZ2bIe/E8L+dE0r3n7LPLWt8qe+297aJLLxHYtdgvf/VLW79xswvTIfPn+zR5ocCTU7ARVMzxP/7xD7bwsAUwgAA525avWG6l+WXSrpjrTPVKGNUXCGyR+od2oO15HoEnZb9HIO6ZrP53ILDUh/7AagKMOcIc4OOePLVhOJLwZQOAIvXb3dBgjzADKEttnkBrwsRaGZ7DnitUVBKsdcnPV/+qjCYJPrkyswRI8AgzYwgpq4+xPiT5Di5ZKgviHgBr+86NEup+d68ceERptZG+RRng7hULvDo72sUT4gFdedmFbgnSHxAusGdIi2gXbhXsSJkEY6HhoZgs4S7bsnmbwKncWtoa/H0lchH1CvVR4G67W6QygqPeh91i5mpp7DwILK8S7QMsp592vAsiMzwMQIIRF5F4tHXLVjF5h/vymPEECDva+1zYMYnd0skvcesGkEFrRsUkvQKUgsI8uSzlbo3AqDAHTAQgDQ0RWCOXJNutn4qyiQ5sbt6qq7IFHLgJ5NWgqQhg4iNjOWDyYoLzEzcK4UJDwrwE6xBKLKP+gaQtWny412ntxg3W191lbDzEdcKyE6wwryCIo0hoOyVgWGR9ve2u5XBjcOOmTKiRxp/iZjh1y1VbOSkyZNzSkopRs9sT1iQYBL/5HuEn5pHMzrdd9fWuMdfI1WEmBpOc8nBnBqTREUymWwGv8ooad6UcBDHtBeIZlQ8xPriQx5zEUSAZe+KpJ61RoFGSle/5RJRJbKW4vEx9RVZtn/dHSSHZtBEfL7Jih/XZk3p2d32DBC/i2aET5ULR+eTcdKmvcnOLrb5ujVVV5IqB59lTjz5thxx6lO1obLcelb1hy2aBc7/Gr0PAJqtHdaVPGCMCr/57hgAvM4vBWjHcLz4nZgWR8QyFQMTsGd8NAxD6m8WFBMD1S8APui/bZ3lS+j2YAIiIDwBPyiBXKCKgplz4mc9IaIQYD6hhZ9dBYHmVaB9gOWnZbJ++LSsvl/DLhB8IAmhYLFgIEQkHgTCYGqaIRIPAa15OMO2c7WtiiPYzhdwrkJDrlM7Ip98iLV4ozRyzZj0POAWJdmx/KUtDZWV5EhfBYYJ0idHBR1BDP5pyYRA0OX+jdbAuSB8/bNEiD1qyzoeZAHJdaBeUn1tly05YZtvrdlqHPr/h5j+7BiM34qILL/RMVmZ6AA1M5DvuvNPKSoLEK9Kzp02dZnlZYngNZkhZAgnKcOvJ+0TujyyEYInDkKeuk71KhjImPS5Ar0ADoVgsq4XcikVLltoLLyz3xDDybBYtXOBrsLgXdzEWz7Jps2bbzm1o5FK78Ya/2KRJE7xdxKQAm7i0MDGgLn3G2JC7A8ABGqwzSg8HZRFcJU/kvvsecpeSKXlAZO6sOb54DzDivYBBqwAiS/3A4kam0mUmSVBTrlCwInKTGdu4eZc999Jq6+zrkrUIGDDu9A8B+eBeAJbxAw/6JOiAAMs/AIFML9P8wawR468G0a3qR90sYrGpsMezayGyduEtgJor+BAFiPup/wFUfERZ+j5HPDksdxZiTPk8Q9KjCCVEHXraYgeB5VWifYDl6EUTRzTbSDKSGAHhgRgY3B4HEJnyDC6L27AMaCRuSDJbWkHgMNiP1TIghi6xSdLy/T0ySXmee3KzHRwABCyX7kYWNsYl2D2WLyHticQ8M3PmjBluxTQ11LsmJm5DvUg7dytcHEXw8eJ3Xaa6pF34li9fIUZO2awZNW4BAG48g7k9XeAAAGCVsNqZma7QmiBYC6DyGVYAAhmVFkTYSY+nnrhs1If2kTOzfuM2q99d7/XAQhuQkLQLtCZNnmJz5x1iOI1PP/64tQpgcF8uu+xSk63l4FRYWmwrVq6U0E60H/zHdz021NjYIPdqtp1wwgk2f958rxsWAEyPS0cuCauREQioec8e5FWAke9rlMgsBhzK5EYBBhpXd4F6urpdeFkFTBIYG3QDoACe94esM2IhCB/p+Kys7Wxv8/EGIAH8ts4W27F9u9XtCqZui0ryVEbUXUViG/0CLwiwoz9IzKP+zjO6GGtiO0FANVBKcSkhwDBQFBpQucjUA8XCGqdwE/ZRi0aW0Agr+vNOESyVvVbOcDT4PPyecYZfAUxAjr53K0j1gFL9hS8DFsoKn4f3vT0jL6ZN/M734XfjKfw8LCf8iYzwfHjPWOL+sd//I3RAAcvn/+XdzoR+ppCkkcQkrAVmFKA8gQImPfkbzgyRlDMnv3PqHquiAZ+G5j3WxXKA4jKbM3OeTRTjEwPBRG7c1ebp+y4YGvjBuLSONE5HW6d98pOfsuF4VAwat6eeecrLnFFNoC1mDRp8mKK8rNTjCBBJUrgMTIViGmNZ8bOgsNgFApCEYnovfj2p4h7LEIhAmMkMfFRMnpdXqItcijaPQ7ywfKVbBgBPsH6oU4Lb62Y1yWBzZ053K4Dn6bPO/iFZTvOYBpMlFLgtN95wve1parDz3nCOA0e0P2O9wynLLim0clZ3DyTs1ltvsda2Zjv88MME2HG3wtSxHlROxDI+/Yt7hOCTdwITEUgnXlGl9tdOn25PPvSQrV69xsG0p7vT63fEEUd4vARrhHsZI65OtQkBZxyxtiZOmuSWAe4eRHtIRyOhDIHz2FdWkHPEWGM19IHsuovZuaOOOtbmLpzppz0CNE6Sj7j4B2uWdwI4iUSQqc3f1Ae3CJAGdJgB6usZcOEfSA3YiSecpDGUtcUSBCmUVatX6f3temUg5AgVlIkF74NXoaGRnQJHvxcwQqEgD6vaARgEfL1tR88+wMKpnzNnzvSzhrCe+R0lx5YG7LfygQ98wMeBPmKPFU7PhAdfeuklKZt2X8HPTBxbIXzqU5/y6wc/+IEDGxcbQZGE+MMf/tBP52SsOb3z0ksv9Q24WcLAeymDn3+PDihgueSc0+ykU052/1QSZJ2yIqRifO0QK1v6ySaVkNHh7G+xaddO27Wr3lis56t4Y8QMAk3FzEBvD8wq81eMiICWy8KYNKHGGZ5ORSO2CWA6Ozr9mbq6OrNcAZfura2tDQQqL2F93Xp/KmqHHbJI1WHn+8BkxzUifpCTG8wswSxQQp/DQPjbAFpSLgoDQayCGMfuht2+Pwb3uysnt4aFiiwRAFRZSJmOBf44uS3MkB02e7IPeFG+BFtl9Q4HoIX1hrnf1dHr2hGXkWfiZIgWFHlbYSrcD9qIUFE+iYaLZi9QH8j1S7BWqsH2SIhoF4HfiRMn+Mpc2odViHDMWnCI1dftsvvvu8/fDVjlqMkLD13oM0lYaLF4jtpqvnKZd9EH/OR5YlBlAur8fABH1p/aXFomC6e8xNYImKgj+TV72nerXgSBVR8JOjlBALP3qYCgS64RBIgfsXixPfPUUy5w9Cf1J67lwCiLljgPFBlAUZnGtFP1GfCZNGb4onGWi8j1zSmXkJ3pcTaWVLQ0t8ttbREv9tijjz6gdwdpAICim2qicLNxqLev1/qxevPyVRdZRyOWEfXC9fHZKVWA+rNuiqnwTbtevrr5QKEDClh+/K2v2GBfv8/2NEnIyio50mOb9YoJ2a0spUFFO8M8xBMsLmtBg4IVsEP+e3qg1wd43tz5ziQ9Xe02JFBiBgI3A23PAT2ADwKVl59rxbkFPtihVonLTycmAfPxnNSOLJ5p9vATz0goamxAQjutOlhyTxkASphPARMN6H1r1m+U0DW6QMFozHBRHvEXqKQk39jCkGBsYYHMbnzvDGnvwXQr+Snrd3Q6aFKHX197rQZS2lAM/cRjj3vaeXtrkwMgMQfWaxx79GFuxrMLGZq9W+4fafRYBVg23MP7qRNuHaBAinl5RancDwGW7hscJHejW32bY1ME3t2tnfawrBG2FsBK6ZFQsrbmKLk1rjnVZ2nynSVAgBexK87ecSCSMGHNFRXl2tQpUz0PxBdp9gxZtdxCLLNrZGUE8Zi4rVm3UlZLs2cnl8nSTCTY2gLLhJBpMDa+bEPvZJEoBNCIoe25F19wRneXh89lsQECBNsp360MmUX0LZqYHCcyh/yAMZU9KAXzgQ9+3H577W9dceHiyh5SeWzOlLE1a5dbRNbboNyhcIyg+HBgofA3tRSEBO+VsoA8g1v8NAQ/ia8T4gPid4A19XhhTdN+gQUlyJYHrCMiu5hUBQi+hzjqg02c2B0urAvELnOcMU1s6t5777UPfehD9stf/tLe//73+/Efb37zm11hhrz+v6EDClhOWbrAg3poZpams5coA4EWh2n2tLS5ycfgwtiykC2RW279+v6Pt/7Gejrle+pftjQRixGzNZCLZR4ed1xw+HfAYKz5kA+q3xFKtrOEgr1Y2MlMWk9+P9YMK1QjEhKmNqPSMBMkIGvXb/BdyNCsns4vYc+KZ4sZEiNuQ6flZ8Vs/rx5vvAPiyHmAEWAT0yvuqdG3DfPc9Fn1CPYepFpbszztHXINIcYQASb3BkCqNRLXG/bd7LJ1VMefCVmseyow+zQQxd4HAMgIxiMa8byAkx+hJ++ZK3VBDHe+g3rfW8UZo5qJ02W4ETssYce94VlOTlJz+6NZYbsyCVHOmNjbSA0+C0I5tatW3xauktADqiwTgkGwxpyy2okC7avr13ty7WSyglyPxvsN7+73grUJ71YMQKr1pYmW7liuVuLIQjMm16lMmqtsqrCFi1a6AsCN2xYF1gi7G0SS8rCyHFraNmyZbZcJj7vCjmbmSb6CfAP4waRIcYq+J2f/RJuXG3cqUJZdgOZLJsxY4LVTqwRGBdLSbFFQ4Ft37bZVrz0jMony5mZLrbsDAhA1Oj5GFGmuMr5EusEGsrg/uk9DrQxy89hSjvYA4d2vrhy/8ACr6Ow6Ff6hPL5m2dQDAA2ZQCs/B4Sf1M+wMRPCOChTs5v+j5Ugv9bOqCA5dMffJczCxyCq5KbGzAasQ2CsUOE6PUde1/kS7PkRPMtV2b7qs0b7O6HH7RNK1c4oBTq+1x1LruDHbn0SEdwtDaL3vJku/v+KwILLBNyUErKyy2p+5k12bxxiwvNbllNxAHi2SUOQqyvYcVye1uLBzXJo2HRGkJUXszeLjA85nfShgUKMFqHQAahD49DxWVhkONyc7CsEFRmUkgQA6Q8mKmLbQBT4l5+DwLAstLSgRXgszEqp7IgT9o1X3ViC80O69S9yA35H3QSK76nz5julkhrW5tbM0x3syiTmNNjjz4md6VLQN3m/cHUdU1pvp1wwok+xcwcayQZJL7BlABpH6Ao0KNeMD1JeMS/yAOqrqn2caLdfE/AecqsmbI8m+2G62/1PWyy5Fa2tnXZLbfdauedf75t2LRJ9RoQsLzo7+GCErE+uVYzJODBzFcsghvCvjKF4gMCl8GUOyvUL5QWfuTRR0ELfz+EILPvSZAmELhCsUwQYwnBJaK+BBSC/JSIfeQT/2pfufILXvaSJUulnApUt2E9H7VHHrtXgJmjNgXZ0mEZxPMQeJXq9entS3tQOgDWIsv2WaqRgKzqEx+J8/BeArhPPrN9v8DCXrcoBPZigW/vv/9+3+wpUBqvbG3Qf4zLV77yFbdOsXiuuOKKkW//uXRAAcu73naep4qzqxgzIq7xhNBkzhKxz5FvGsyMBPGHZFLukMj3UpWQJiJp9IcLsFruzDM4JH+6otKFEMTeubvJ1q1dZ40Nu11Qh2XO+noTvcPf09XrSXoMPIHFxYtme31A+gwJLFgZwJF+hbGg9EDAaGhJPxpElgGEnCBgfRJGgAQXwbealCDDoLhnQd11j0xltBt9gfWUkFDDRNQN4SADGU3IrBJghECi2SgfUJopIS7IYz2KLDrAWf1AMJNZsXwBxcZVqySAT7kGJAhcJjCNpLtsyeGLfQ2W0E+eUY67GoA7MybdehcmficzU6ovrkgBgCY3FJcBs5oNlgAewIS21E5eYNt3b7X7b7/TEgXFakvc287Obqw7ykirEwtiR0Bcp/qGetu1uz6wBEYEFuMxHhuy6VNrZWFlexkOPPrnmjsDuKov+lJ23rnn20MP3+0u36bNm21A9ejtFbCrnKlyuQj2wkdJmbdYj1BgAQ9aIp6n9+SozwfsXz/1WfvWt/5Nn7Og0qy7N+VKgPcW67nBVLAdh8eN1O9Ym4XZxd5uJMrHUhUXvOkvZvGi1quyoNAazk2UClDPs1WrVgrkO+zue57bL7Aw3qFVwftxm9wi0+9hH70SMb7/6L3/G6L8AwZYvvq5j4sBkh6XoIPomEBIROojDuYOiYahBdD6PFNcUuomP8KwffMWj4CzGXIkmu2rjgEVACcmX5lVtt1iajTwImn1I5cuFWMWiMlkyWRkouMXs+JOFOY1MA3srgBEXfR+GNT/jCS9vlhADRISVhpDTG8jDOQ0AEwTJ0/yXI6Gul3OnMG445MTCyAVPWmcO+NZxU27pf1UT2kg+gdByJbZDgixh0pleakLe2jR9ApoSHibNHWqJ5bdc9c9njPDcgdmXEhjnz9tmp106smWJUZvkkacPnmCAyrLAnpGBJJ2Bdo32LyIOA6mNSu1mRErEeCTtMZ76Xf2+61ROR2t7Xb9dddZdnGl9Q1FrDK/yB586iFbu2qFVZCcKIuL++NqJ9qUgG+brCVmXEKA1sv9RyyOq5pWe83mzpkpd3VkycBI7CKakRWisaX/Tj7pNHvk8fsZKAcTLDPKYRU6biVLKObJsmTNE3EvAJzd7PoH1Te5bHkpS65rwK688ut21VVXqk8H1FZZFgIw3qnC/J2AhZtxoxSxlNqOxcaYzpJ13NrWqmdUd2YWxRuZkQO34QOIRZ4kxsTkylVX1dg99z+1X2B58MEH/WLDa3jCeWvEGmRMgnrtS/DQ9773PV/kyr2SKz9Z8Y1vfOPIHf9cog4HDLD85zcDs82RVtVMqvJ0LMTsSl5ppTM9Mxprfc+SPQ4CaHM3eTWABFTpfIKlHe2tPqM0b95cO+KIxTJniy06zCxH4IcyGEyHQqGGGB4OwAItDCiwe6xn3boLghkc7BWDpqKSCHq/hJ5pSdw3NCezOHQ88SDK6R/oduDAfeOdKs0tL+oA0Vz2GwE8fOpTZWclAu1cWVXpsZXBflwMaU0TWKlv2GaSrRZKASsx0e133O3AQhnNra0C10227Ogj7dijlqoPei2uh2ICbBYnslKaTYcIOWI68/7+/l49C/DGvQ0EjdncieUPxFeYsUmn+11wuySIM+YsNHkK9rNfXSPGKgzcNNV3d329BxaZWWF7i2h0wOv/rW9922668SZ78skVvmJ71sxZvgnV5q2b/WQEBw4aJor7aj62tox4DGH21Aq3yuh/KKI6WkbWhMXtKLXxb08/PPKuETeBxx14+CUQAj4jAE15WHl5BbJSNU7Z2YWS/Bz73BeusK9e+XmBQ4O+k4XS0+kunisb8ZQ7TuI1AsJYV7i8HLuaUH8SJGcyIT0yWwV/wKdkh1MDgAHSEDtRn0mTJtodd7+wX2DBsgIcUAi0ya1ltQUepQ/CfhhP9H/YhzyPxUU9Xg3iPQcMsNx63X+JQSQYTY2uYTfuFHBoIAEXj08khdiAhwRALbOomJzoOSY6047z5A6wJy7AggsBc6JBkJyAxejwYHS5Bxpy10bF6R8Ui+aNDh6p9QgBAxoyKcACyJDhSr08rwLwYDariZ3E2mQ9lbtgAjTcgwaEoYkNkeBFoJM6ATwwgFSxmH3YgW+SwAKLZeeOzc4YCAGuxIDaf9iiwy2SzLFH739Qmn61z14w04LbsmPdi3aEvj/+hGXeH2yj6Ot3ABLVDzdtV2OT7icWE/GAbVPDLgeW4mK2lwj27s3PzZc7mufmOzkplA8TMUYTp05Xf8Xt19f8zgpkmbCZlIwo3/7yr2IyFmLSV7hgWI8kryVkfTD1T3kElx954llndtYOsRCSHBosFgdcCQYUAgtH0xL0rCzO8bhFKDRDcnljEVa0p+3000+2v8kyoh9HBY7H1cYQTFgDxi6BPM+FEmIfYN6Xl1OisTP7yle/YV//xhV6qwRRz/b2dgVliVjVnKX6cUAZz1NXgEacqDYXy3Vmw/Js9TnZ2cHKbu4Lecx5hs/jOf5uXE3ac+OtT+wXWA4Eon0HDLBc8KbzXbzR8rgdHDDV3MJMS7u0V9wWTJ/s5h2ZnZiXmJwIL1raSdYDxIAGQBAVo+gSw4XAgNZgcBl8mJEkKLZ65Blf50O5MIb+9UqL+0yM7kPrYP4T32DBHEAHg1FWYmSjIn73HIWcIKjK/Z7PIIajjTA+1k9ihPkmTJzgU7G76hqsXQBWIDDy9Uw9XQKZCpsiN401MLfedpvtbmbHeWlZAQQ5Ozs3rrZjjz7Kjj7yCNeUSQe6LLkuuQKLPoFNv7V1Bm5UuMJ2WD+oP4wwc9Ys6+/au58L/RiJcn5Th/WqfeTLNKj+ldU1NmHKTJ/KjEswiopKVfcgf+epp56yNevXeqJcR2e7y3MyHgis943GDKGG0PwTpaVxfcgUZlr02WeftU49R7+4wI64lmQZQzxLLCM7nrJp06d6MBfAiQ0HZVJ3MoUfe+YR8UvwDAQYo5Cyc3GDmVmMq0+7nQewNqDBNJtjJwV48M+wXSG348tfvUL1xorrsk1rtos/hmS1FbiLAydhDdNPrLXyQKrqVqsx3CDrECslvyzL+YS6eCB5MOZ/hzxF0D0WTQjUCqy2ZqL95cYHXnVgwfqlzv9sOqCA5fjDZtnSpUfaZAkb2xBmNJAkSHFmEII6PJJCHWomDs8CHEaZauQHgwhlZFkMR9AeUY/S79yxw7rkAvBMqE1YQMf9WBS+16zew+pUEth4D1PIAAv3YH0Qc0jEEq4JYfRZM2d7mVhOMB7v6vT0/2AGCAEjNlRbO8F3PcNKaW/d4++mTFyfQYHbzFmzraSm1nZv3WF/+cv1vmIXoEn1Dfgu8w112+11Z51mCw6dK2EbknDhKmRZgdyf9s5ulUMGaZ8175EQqFxmM/zUAckqFhaAx94mWCaY1vwsV58wi4EFQVvZ4IouLC4tsYkzZ9gPf3C1rLBGq5lUY/3qaw7p37Rxsy9dAEwItOdKSLDOaCsZoARoaRf9wwwWvyPQ9AMMzhnJnhMjSwiBD6yVfXlSHzvxjFuFQ10S5mJfUkB7EuT0CCgZC7KZ2aSbshhXXCayZz1o3suq8ZHpYDJt9R3ZtbhNghgvn3Gi7Scefazdd98DArMsq6mZYJu27XQeCXmN2ByHrSFEJCCyD3E8GbNJqtPtd/zV9+/NlUJhvxXq4vvDjAARuUoEyxcsOMTrnZ2V689//mvfe1WB5dPf+649dN7p9t1tLXbSqaeMfPrPoQMKWH79s29aLCNhkGqNR+LWJ9+1o6vDuoW6TAynxYCkw7NdwcQJE51BXUuKqSHMf5iBC8b1HdkAJ1lAMBHbHbKPCz+DJQPSLDLnuZ+gHtPMvV09nkuD0GDOc3YM96N5KANCEMM4C3Vn20NctDJZNwSby/JzXKPBYMQmxPE+EOTFUC9+TpArUlwlBn5pjd1y152WJyFPShBZmMhU4/ZtL9npp5xkC+bP9l3WMul+Z0jABMuqqRNLK0jVpo2czcPIAiIIqm99KSGi3oAmdWdDavx3tqBgR73O7ha1hbYPumafddhxdtONN9rzzzxjNRNqrTdNnYetUxbjffc+LK2tf2pHAELBMZ/5RUFeBNnLBHXZyhIiZ8Z/qp85WIyZPMCMTc4ZDwCDOqm6oqB/6C8HcH1Oa9gmAfcjMyzL5KTjBS4FamcANn7iod7Lc/kCPAQ5KA8gQ6lw8iNJjsHM4cAAwWZm1oJnyIOBwsDq4Mhqw9Cy1Teqy173jPVkEVUWJUZ7oajcV3YdbCADWYDCQWv9AmemuiH4EUuNGUmIpDw/2UHvJk/n3R/57D8FWEiiI0hLv67fss0OnT3NvnRjq1zgtJVs+KV9/st7p5xRAAG/9/neyozh/4QOKGD58be+LP85arsbm+y73/me3fXQM1Y7eZKlpNVY0xAVM+Hzl0o4CvMLLXugw9iXdoH8dTJZsQwwXzHVMTsZQDbfKa0ot62bt/hphgACghFcMEhcDB1YIzAV2ZHVNTVu3ZCnIUnxgSC9n+nRIIjJ7vWlHpsgrsAG3aTAM00NmLErP8Q7EPxhmb9z5s+Xu5JjK2T+P/4EKei4TZjondYt/3/LhvX2+rPOtqOWHOnuSnYus1051iUrhJhFblahzxINDqSth6ND5N9jYfAOgsLMgOAqudBJGBEoAAhhJhbDzAVCTN2JB8HYLV0DNnPeIfbQvffbbbfebpVTpnlsCi2Pxmcstm5dr/6J2oMPPqr+JbM0MAvpE+Ik+YVF/g7qgWvD+yEAzS0XlQEwx+UuAmZkomJZOAj4pS5WvWDUUcsmGVF75cZIWGuqqmzZsmNcCYQgEZr2vANBiWcFgkvCnUoy3xJT5VBmyO3DKQm7/nZrVQIYbuJEMJo+CWf8QnfM86lEYW4Mbjn7LgNIxK7iajP7/YBiAPvTTzxhRx97rIMj7/FL/R/QCFipD5x4l8b/nHPe+j8CFtpMLI4jcehvt9pVDxJIS4o4llbvlktd0n+D3fBEhZ1xxhkjTwL4e6eyQ7oh+waL9EXs6PrguNh/hA4oYPn+t6+QVhWj5hWpA7KtI9XprgOMu3HTJrvvjvt8qpKOJX7RUdcojZqx2UJojviYI3eCxW/kWTAV3S8BxLfG3CfpjA4lzyUIwAZTvOyvQnlodaY/B9J9Ai/WtiQELrusp6/LUZ2LepYVF8uKmCMdO2SN5F+IQdISfIgAJYNtucU2feZMmmdPPfmErV+7RcKF2c+mTgKFji5btXqlBOZYO/LIw30VLNoZgEPTAxBN7f1qYxAjwXQfUN2Z8ibGwn15sl5wAxhgmCsXV0cChZXFLBn5JkxZe5uRXhHATJJhde1EXyLx3R/93MrYuV/CBGOykbbHJ/Q3ALp5yw4PJJNF+8D997tQISJwEAs0582dZ4UlAbDQl4Cqg7PeQ59iSZLm7laIPqMuyUTGE/cWLVrk7+DoEKb0eU7/87qyeTrERxDTy7Q7tB7YpxhAGPnan0UgHCD0O6vNsXC9LN6pvsEyhaJSOkmNGVaS/617AtcxWO9VzKyenokL3CCmk0PQY2JBsGsDAvs1shLW3PtXK1Pbd+/c5ls1xMrK5G7m2KTZc+zU8861Q45dqnrhisvSIclPPEUqVJSGyZ0+55w3/8PAguX2s1/8YjThbfuu3b5HzyuS+qB0AGCptNNPP33kw5cDy03ZNwHFI38FtOcne2zhvAWyqieNfPJyOqCA5btXfd5XIL+wfLk98NCDMs+LbceO7eokQD7j+61wbg7p8mxzOGFShTM14ENn9ck6YIoOawLTHq3K5/wc1aRidp4JMkhxJfpdmLFecId6+wflE+dLyDQIMrunTZzk72RRHQdPEbQNpp9hShMYtVpBSY1NFpD06/333nWXbdq5S51d6LM5uA5soMQZQOyEdupJJ1lRfpDgxTaWbPpMQcxOIWis4iWYHIkFG4iPMrXaUcBuaWhpXISEAAVXRyAEFUjoydcJyujVMxKckWfZJ4bPpsw5wgYFbldc8QX7+r9/037+82vVTt2DYOsf2c3ElPgbYO7uHXQroVYW3N333CNrRpaJPkeIWR0+na0lJHiAGe9ioPJlZbmloj4ixkK/AzIhKOTJQwKs2EahUj9JKouK2bGyWAMUuFq4dkF8CkuISSKskJAA2DAojPkf9gH1ZryxkLw+6gOWH1D2aF6S+sNdZ40d1hf9G9Rd7xKf+EFjToELTd0hhA83FTeTOjG796lL32GZ+t1Wk4xaXHyRkVKyqCw1WZADeq5RZTa1ddnJbzjHLr38Uo1FAPC4triIF1/+yX8IWFj1jAATw2IFM2OK1crxwfy+X3oFYKH97CfEeN+We6u3JwxoQ3EpwODUTrOl6wWMI9tHjKcDCli+fdUXxIx0PolxwQI6zHnGHUEkgYvZCJiHwYUBIWYO6BwEmx3Ug8VfzErA8GS2BtoM4SJYC8MQ6afs/NwCZx7KA5AOWbjABXpPU72YRBpUn2MCs6YEgGrr6rW84jKbOn26W7R//O1vbf3mDTZ50jS9Ay86Zt0tda7RcY9OPvkUm1Rd6hmzvt6GukbzvA7EOmh7l5iEVDq+g0+wemA27md/EoAwJrMbIUXgABD6iXR9THUyY1NoeT2LYPo/acnsPNUZQCqqsvXrd9gNd17vMzNoXs4H+sXP/8vLZF8XX8kd8P0oDalMZppmzpxlf7nuermG+cYu/GxPwZoocnEKOOBNn1FHXKwZM6f53zAe2tFdAxHuC0CRKzktKy2z0047Ve1T32cRuwjqDCAwDo17mq3Uz80WcKiuA/3dXh7vQJD6Bf6sSaJMXFtcIGJLzieAhfqB/qEsvqeNWboXlwXB4jv2heF7CMWCFUG+CvUABInZMEahQuKAfQQuALu075PzvosvNetssddJ0e14/gUrVjlMaA3K2umIpG1bl3gzIWuoMNemHjLH5s6Yb+VVlb5lxeRp0+y9n/7S/xNY4Ft4YCzBM+1dPTZZFssrui4ClrKBG+16uUL7s1iui1/vgLsPAQ0jOOXjqb7bcP0Gu3jRxcGHY+iAApZbrrvWNcH6deu8fWyNgLCxGxgU+MHhgDMzE4AGAclJEydathiM5Dk6BOaA2drkdrAehvgI2pcAJt+RcUqUPl8MR84MLgrMnE6xV+qwFReX6pluG9I7KH/B4Yf7hkm//92fram53RmUd7MVQntzvYBkq03QQM+bP88O4+gSvYMrsDCklWNkgw6oLh3W3MbZxhmBhIRK/8gQZmNvCEZmUGFgBo/n+awgT1pOoEJ6OWfSdHeyGDOwtjzLMx1zqyaeI2Nd5bZ1dti2rdv1Wca3adjdVKdnq/y9xH3Yj+MLn/94sO2kCxizY4UeY0GomKIfTHe6NTBlSq3t2LnVmhrabc1L5NeQ2Id7MWwJQHzEMsFK8dkotXtUIJF2EQzN50VyWcku5v30azIbFymwUAh00ietbIEh64ilBkB1bw9Hsu6NW4klgvJVNryQJYCjvxh3gud5AsM+8Q4Z3Cwf4N25xazeJnGyz/uXWjEeUFJtxB0DXD02JauMxaewGy4Irh31gGewhHGvWaT5iQ99yPoaG2xSZbm949JLbIYsu1v+6w/W0thkbbonX20qLCm21i61R9ZFIqfCNEzWNNhj51/yVvvRb6//u8CCe04qwHii/ms3brYZUwJXJbRa9rFeAJZBAcvfXg4s1wtUuJexGRKwF+yUNT6hzBVnSPRnCForHlth76l+j/8e0gEFLB99z9u9wWMbCPE3swqsw0BrlIsxETAax65laDWec2HQ75RHMBMTm02BeJapStb+dDTutsamRmcg36AnHfjzUmAu3N2DEd/OoGrKFFkerXbN737rpxFyHAhMHI8kLNWbtvVrV8vyiNjZZ50p056EsmDmCA0fiya9bIQAIe7uD34GyX1Bjg2DhnCEwBHM5kS9HJLvsrKD6VMCs2zt2NBY72n2pOtDw6S9itnJwWBjqlRCTKU2YNlt377T8vKL7LkXn5f5/LwzaGFRqTXXt3nwG1D+/ve/b5/61PtcuBF4Nu1OD5F9G+zoD+CFsQ5S4pcvf9E2b91i02fNk0UQMHx3d7OtXrNL/S4XMztX/aE2qO6QJ4Tp76yMgE5gQ16Jai1XKKM2xu11Z55mEydPdLePIDRtI2jNlg1Nza0+o4PgM9OUHiDbOdiSlM9xfZm6r2YbC4ErPYE1yvhgGfZ098mK63LXkXFGQ7P/MUDBu+njVIoEOKyqYDp866Ydno2Mu0cZ7Z27wVpZC5MEON1WWlhmu3bWyQqd5O5mkcrOHex1C4k+e8Mb3mBTiivstttu92Q8KCkgH5Ir0dTS7IfR55YV2epVLGEYtuOPP94eeGb5KwILyu6UU04e+evltGnbDps5dV9LZizlDz5i2Zl6u+5vVaPAwpgSU4HY0Cy/rs3Skyu83yDGnf7FEp3ZNdNmp2erC4K4F9svjA0CH1DAcvmlF7owhq4JlWdLRLZqBGk58AmtBOHrw5Bu0egnwuPbT+oivjF79iyZ7rlWV7fDTdxR0vcQ1g8uVFrWBAd6lVRUWuuePfbra/7gzMzCQ4KVLQ0NvtAOi6SkuMCWLjnCFsqsTcKQxFvU6ax/Yek9Nnhvd4+1dBLr6ZRGF0PLmhgYCBL0qCvaBm3MYIVaWM1U+4gpBGY4rtzESdXWIEuDZDgGmq0WYEjKgTwWwNS8QIX4wbVyVTjBsK292ep2bbeNm7bYlOnT1PYgqY8d4qdW13qdWITILmV/e/IxFxIEj6DtYEpumdpOXwOEhYVkIQ/73rSss3nuhTW+6jgSI9M4bS3NPTZ3zjSBVonlZueprQnrbmOnux4fB8oZyiRVb+G3wGFgUGM6zJYUKYFDq/p9iq/hYbaOGBZ9EzwTZLdWV1XZYYsOsylSCN/59rftiMVH2Lve9W679jfX2qOPPer9ifXS0c1q8iGBHdbGsNzXjCyLbAl/sU2orfG+yiogua/QlQxWUYFcKXgmdNFykjnez3zvq9qTWJPBBk59PfR9yg9Eg5ewzAioJ2LMfEV96pbA/XBcYyy+JB9q547tsixTVuaH4MlSk/CVFpW54MLXgPtV3/n5foGFMSYzF4IXQiKYz7MQwoyF9UpUHn3IrG+3teXKXRPJFrTrs6+3wfxsK90mF7w8mGGDJDX2utjrLL8nmF1jDOCJ8YQ3EFoxBxSwfPAdF7k/SaP4jJ9BA4M6d3WPaAJpePzDHvmZgBDbIrCsfOPGdW6u+gZIYhZJi0VkkXiykgYLJupoT9vCoxZzZKCtWbnCbr7xVrcOokOFukX3ZsV88V7fUL0Eu8eKY512wXmXCDjKpPVUXnTAcmI5VhgttGh2xLoiHGSebc3NHZaS+dsY67GsbgnVMOWxQFDaOzlkRdkIX44NJTiClJyYuARJTK12DKcyViRTuWZSlW3btFUM06t6iBXEtGTtIj3JTMKz1Nk3hWfSWVG5OtvsF1f/0g9NO2TRdFu15iWrKKvwvksISPIL5JIkcqyxvt02bXzOpk5foj7J2CWXXWbbd+6wPU07bc3Ty93vT0uQYgLbjOrHcSSZQdVVAALQZfRO0A+jw1d4Swuzw5vvNaKfiZTGQoKSMyy3LJrxLRQ62tpGrJaE5eXmS/gE7qT+9mVZf7pdfac2ZedboSyUzFBCblfCmtt3WXfvbjts7vHWIuDpS/X5Asl4RILre96wJalAOtLvAAB4YanECuR+9efKmtuD72LDaWYF9XlCVlQky7Licp0F3Gy4hFiw901cIAAhIFiLQxkprKFccVpSoIIF1aJuZytUuYoZlkGw+l028whgBgIe8GUo7AAmFII/z0DBrJTePCzQlGvKolSm6q+7/tH9Asvf/vaEbxUZErNtLAeBKDucZgakxlJYDyhpTZbf/6BlKt9tXT2Ddn3JX61wc6P11JY4kJw7cK7cUs7XCizgkIhrEjbYH/3hD3/wTGfogAKWT1z+Dq8wqMgAhugISPA3GyizCpl9UGCGpoat/nmQe0AwLrif54j4M2MxMJi22XNmW5a06kvPPGV33XyLlcUnWIPMwD/f8BdbcNRMixdETErPxENWLua/9fYXrGpqjf3++t9aX0uBferTl0sQ1wvI0nbUEUvsJ7/8ju3q2GHtTRKQzog9u3anTVpSYGX9KRvqiVq6o9eu+O4P7avf+pwHYHOlxXKzO61bvvZnPvNT+8WffystZlZckGuTJ02QGb7FrS1oUG5TRgL6lS9+y55Z9YL1ZNiKscd+8fMrbdGCxRYVcz7/zAu2S4KXHh6Q5uy2HXVbrLJY1olMctYreRxGDJMrkMgRsCTzy2xn5xaLDcVkeTRbQV6xwDfP9ggpHnviMZsxdZKdceQxVmgJa01F7Xd/udbyBahvu/g8Ma9M4RjAIKESwMXkygwKeBAWYj15lmWDuTF79Knn7LYf/dS++8MfyzIoEAgkrbWtxUprJ7vViNCRxzKY6rQSjQVp/dFIWqAjRu+TVQfwCFz7BFyl+QLsjmB3fyxAnu3qbLfy8jJPMEMRYL5j2sMvvQOtGvNCG0i3qOxilZcla6La4rl9ArZmy49UWfugLCWNAxnEapAN9La45UigHv6KZvItbe0CpD7LySq0VH+JQFWAr7Y0NOpeKQeLErwdIz/ksfBjRKDhRSgEFvQZRIzGaUgWqd7NbCALILduG9wHWFCip197tXWdeoK1n3oenpgTlkpI4btYVkDwf39Ulr7Z2rIutKLu31v62nZ75O1tdmrt962zt3Xkjr2Eq4h16gpE9aYvAmW+L5ESUfn0fbb0rkfse5e8w6291zKwjHR9QKAnaAkw0FhS1yfJDz9s0UKrnVBjVaUyXeND1ly/xZrqNtqgAGkQs1tMRtA1E822dCTb5ixYIqvkBKvb3W5/+PMt9h8/uca+/x8/sdsffsJaK3Ps+udvsMs/9R57ct0Ke3TlSvvwB99ub77gIvv5H+6xR4bnWFSu0W9/e7Ul5UbsbnrQHnz6XmvOdFtvaZOdcHGOrd1+s8zCVRbrGbaGVQ22cMFM62rfYy2FZr9+7E777J9+Zct3b7S7HvmrJXMjVjjlWPvSr5+y937nZntu5y7bWfeEZUdrrL0tYytXrbPO/i7f7qG3Ny2NSpBZPm88ZVd9+4MChWzbsKXO7nlxpd3zxK324pqHbMuOLVa343lbu2K5BKDLIoNZ9p3v/dyWr3pYTNpkv/jVHz0b9MmVm+xbv/qtPfbo05ZZP2zXfv9eO0OMPPPQObbpxXr7r2tvsgef+JsdMfMQaa9hu/Gev9hVX/+2HX7EIistn20f/cQvrLOvzB55dJV991vX2CP3b7Hf/+FO9ese+/bXfmxZvfLJE0N23+Or7O7f/tU+/82vWqHcl50t/fa+D33JHnpgpf3Hj+60minH2ac+8x2NZ6498/hW+/Y3f2/f+rff2S03P2X9XTL7px5q849eYk/deqe9Ke88u+pff2mP3PWCnXrym1SPQ2z7lha78sqrVRdZIPmlskBkjclFcOYRwxfK5S1MzrDf/PxRuYFJu/XFh+1NH19mn//0Fy3VO9U++dXvW319t33uC9+SW5NrH7zs8wI0Mk6ZCictQS5atNey8wttz54i+9mP77I3nvtOe/qZ7fbtb//CdkqBZeezj0yw5wwpB/0DfbJcgrgagoXLgis39iInKxZl7VBMXrKsnJguWTsd3R2+T9B4whK6481vt/Mefd7jcVgkbNwVgglWSghaBJuZtifWte8lQKw41wrEN4hX7HOfs1Mmfdus/fdW2HezlfT/3goGbrfC1N267rd4+81WnL7Nigf+YmWxe600/qCVR+60YnvM8gaftEjfRlmWal9BsS26+R779Uc+7pb/a532ARYyRI8/fplvlo1rU1HKFoF91t7SZNkJNmPO82vUkskp9K0UDjn6eFkey2xL3W677pZb7Ue/uNq+8e/fshdWv2RFlcV+wPrGdats87o19sfP/sluvONp2zDYZNHqiD3w0F8tV8z67a9fZUlpsa8cfpa96ay3WmT6PBvOrraCyRfYmy6abZ9710X2qUu/bUsO+7hAb7JAJdduuec+m3jG8baj+zmbWT3bpmRNto+9/TKbN3mW3Aq0adySOfnW0vaQ/fbfPm1LS4IjYNeuMNvTttZ6+hqkedM21C8TXXyWluvEuqGWtqh9/iuXW3XPTKtbW2/Lzj7a5teUWdP6QVv++HZbv+YZlR21mbNUDwFQX49AdThly19qtOE8uY8qY82aTXbR2efZ4ZXHWnVskf3x9octIteteWPUbvr9ffbk2ketR2B1WPEM++aXv2OrNtbbujUdJiPKhjulTTfXW01VvjXuXmsNuzdLZXXarTddbW31jda0cUiAlvRtKR9Zsc7WPfGkffE9l1j1jGrVpdtWrVtrzb1dtnrrVmtrWGcrHr9XIpyyPbsa7N4HHrGUhKKtU/et3mlPPdNs1139gP3x3x6zL3/mejv5k+dYhyzBiuICuXrrLEvANSB3Ro/Ynt31liergVkbtCoZ1i5skSIrrpFFVBu1uo7H7JGb/ssOkxW2pu5hSye22Mc/eL69sP5Zy5NLV5IXs+9efaWVliQsGUvpGvIjS0plHRXFsq1QLhcbZ3/sI5+yLwmIsJKb6jlVoFAWU4WfMsnO+NVV1W69hPEyMor5PfgbqyQ4eZG8JAADlx0rmmNeSP8nTrM/ylX5p88JloMAWmGMBXDBIg1BRnaRx7187dk+V5sNd9xnLELlfcRhCD732iHWmXO+tWVfYn0551i08GRdyyxSeKJZwZk2VPAGG8h5k7UNnWot9nrZbsvk3h5jmZxZrrzYmP4bb3mbZ4EfCLSPK/T1z3/U81E8JiKKy8cmN4RAa1RC2i5Tk3T7STOmy5qN24oXn7Xrr79BnV+ogc+2wSjZlnR8REy51XZu3mhFWTGZaYttypSpNm3aVN+FLpLOsjmLj/NDvTn07K4H7rH4xMPs13feZtf8y+ttuPF6+8MVf7TFF71NGvo79u3/eNCSJcW2Zdfd9v0f/pudueTLdvf1L9in//1cu/Gu++ywGYfrjfLtZeo++ujf7Kp//740iyxfDf6Xvvp5O+u46VZX32pvf9e/SGqJKQzbu951vr33fW+zeCbHLv/Q123Fmvvsp7/6lk2pPtU2bXvGHrn1Ltu4odXuf+kx+8QH3mZZmYQzDgHlCrkEFRKk3vZCa2zeaplUpd39ZMpWb7zRkllP2OWXX2YF6QpbsyljNz98t/31jv+wy07+tK17fp1d9Na32BxZLLWyBGctPNQ+/JEPq7tSsgoX2JFHFFpBptR+8JO7Vf+4HX7SIn02S8I40S5797vtI196v1WWFtp3v3qlnXXBOXKBIrby3mfsomPeZhPn1lpPRZflDwoIOgbt6l8/YBMnFdlRxx1n111/o1VV1sg1knWZ6rEd2+rsi1/4ql37uz/ItYrbBz/1MXvHe0+zo+YfavG+SXbxae+y6iVT7Vs//JolNKaJaI6shV5pkpSddvIyW7x4hpvuoZD1RbstK11sV37+arvuhkft/PeeYd3Dq+11Zx9hR8w+xX787T/LCpQGR9nrmifBPeqYqXbYYWT/trimT/VLccnCqFQ93/zWt2s8C6ymeq6slWft6KMX2LJjFltRfrClKNYIbk+4+JLZSNZKpVnHJWFmZhBrY4D4k6waZpmYpmafp9DlABw3vtS73xgLYEnKPjEsyiMWh+sXLEEJCHDD7X0lqkw8ZqmOOotm5Vt78ryRT/el3GTKEuyFI5lJR3Ktuzdw5WhTOFMUEuDJspDQYqLvD5gYy9c/9xH/kBwR0JpgG0HOefMOZS7M06j/9Jc/W0GRfA6ZpKneIFhGpJ59UJJxdb40GQ1lt7KJNbU2b+ZsTxpDA3jWZSwprRe14sI8dXpMFkLcuvplmsqd6O8Xsrc3W3s6LvcE87VFfrnM36EcmVZk0eZb9rCeyym2F3c/adu23GfnL/mQZVcRYRcAqmvJe6gqrrDcghLbJpclEpNFMtCq6rN2JyoNnGtD8R4BKA0VE8pUHrKEdXQO2m03P2y76nfYG950lFy8jG1Yt92eWP2cTSzOt2hu0jUmvi2JaEOpXs8iTg3Erbm51cprh6y9gzOoGyyqcodlMaX6Zc20dlqPiUFV50mTCyyqvqosKrbMYMpiEgBydXzaXZQsSFlhVqn1dg5Lo+Zaa2+33AyZ5F0R3w2ttDzb+tSXPWprYihhU4ur7L67n7IZx9ZYWV6+pepT1pE1aLlR2Sfqt+EYCfASLgG4UyTjvjq8yTooxiUxpL91X2v/Ho1NxlKtWVZYneNHp/r2EjJOu8QfxHRYaEk/+w5y/KaCENRopEB9LwGR9YHlNtTbb7nZsiISRXpOQhlpEIAwlR/sd8z+vZnhQdfkZWWlDhRRjOdM1EqKy3VfjgStSS62xsxYNJlWvdWfg/3irWB3QzK8UWa4BbhEZC0PokzEf2Fy3SBxpfxgS1SI5EwEku9YtvHkUw2vON386KOP2jvf+S6/H+tsdGuQEfLY4ogCHk8OlC0PWk5qlV3/5KR98lgg6sxM1lhCPvYXWwnpb3/72z6JegcUsHz1M5+00upKmzBtihglZs8+8bD99a93WbaEkrNoCEgOyWfo62/3NTypzpHDx/P0vQZ85pRpnt8Q+oBYL1ENZraYicWFRWL+SF6OtJH85YGUC2iPGBtzkfgOpmavtAudRpAQYkqZpDE6j4HM6DuSpaCwJ3PYwCerxyZNnGmN9X2WGgqCZJSHhdHe2uyWmM8CqYykBC9HbsnwUL/d9dc71eZa2y7mqqmZZC3NHa4Zenpa7PDDj9Bgk1qesnTRoPV0DNsd9zxu5176dpsRWWtP3rtamvccW9263TZu3GDLTjvRMsk6e+z++yxveIIVlcywRUcutZ/8x48sJ5Kw97/vk7ajfr2tX/+C6iJBVR/nEFAdTvuu+dmR6RapmGLf+9Hnrcjq7eQjzrAFc6ZaLDXBZs09xt57xTtsINFgJ5240GbPmG8vvLjZ3nTexfbVK75q+XmldvF7jrUJvcO2a8sWu+ztH7FT3n2FbZNAnH7hmXbojDyrzQxaZiBwAcJZjSwBwLTZ82xb3VbrVdsTvZW2eOkJdvu9fxEfVFgiOymQZaf/YFUz5AskJVjkNKFACMpCoaD5Tm+Mvf5G+3rANBIs1sOCIFWBM54hvoN6idcJHDg7m/dgIcNXgAjPsSwCwiDmEUCqu0MWmoCDmIsHkwWaZIOXlVX4+rSS4koHPqb0ic2wj1AkMmg7dm63gvwSe3ZV+ysCC7RzZ50dddRSPRN18IOYIXI+FKjCp69EuVkZy+38k133t+p9gAVrinb+d4hjRo499tiRvwI6oIDlfe9+hz3w4INWVVMt05fNs/PEfIGvCMI21m/V3/isMSuTOxAZGvDzctAQ7E6WI2uEBsNMSD2gQGIbfqozE8DRJw3czyFawbYDqUywngSNALNydhHkgydGyU4GfnzI1PpCzBj3dzK4aOPaimLr7iRjtMEKi8VcqeBEQTQAV4RkC1FoRpIAB6g89cQT0pMJCUbMbr/7Xjd1p06dInCcaVNm1tqG9et9BzsYqzWVsZ5IodyDH9uJ555q5xx5iUWHttrsiUmrkyAv39Bnf73xepm3cWnKLquunGLTZsy2J5/8my1fvsqaxOhLT1hiRxwxz04981hbuXyTFUvjMs29df1mmz1zmt1x54PWPpCxhYvn2OaXtspqGLQTj1toy59fb03tnXbZZRfajdffbn0DXfaOS97mB5p1yUX7+U+vtsLSAnvX+862wa4W29XQYGUDLTZvYo1NXnCWHX/aKfbv//k9tTMlKyvftSOCiNDGIyVyQabav3/n6/axT3/Qvvu9n/um1s3NG2w41WU9BPPDadtEsO6IfgzXCyHU4fqewNLlNENSDAJwCfs8N57nY8i7+Yx1YACTP49lJFc2SOIL3BWAgP2GOcCM5zhvCWIBYzKLvVxYgR3kvoTg1NMVbCvKfj4cq8K51vAc+TbEXdghsLml3voHesVbcXtxXfffBRbopz/9qX33u9/zKWboxz/+sX3kI4Fl//coJ7fA8jt/Y395tOQfBhbAK8wTC+k3v/mNnXrqqSN/7aXXOrDsY8s9v2KFFRblW2dbh6W6M7Zz0ypbv5KZgzq5PXU2e+pkO2bxYjtOWnjJoQvtdWeIaY9ZZkctOUqDnGcRMRoWwrB826QcDBbPZaK51tmdloCm5OP3W2t3v4Sky1qF/L26j7OD2U2MfWsBFTlAvuiNK98TqFgCAIgMjzBrTAxMYhrZm8M2Y9os27J9i1ynHdL+0iICN5gXhkJw0Ho50mqknWflJS2/WBZTIm0PPvaQ9UmDl9QWW+20cnvfhy6WYL7FTjptqWWrnDUbX1L9uuSCDFlfulvuWI/KwpWL26E1i62v8X5rWrfR7rt5ta3eOGixPpnqvYP2yCOPWf2uRvvLdb8TcDIdOWyfveJT9svf/tSKBTqFSYFaV7vVbVhjq1avsyeeftE21++x0knTbdaxR8n8b7HpJWW2+PgTbNWWv9q8GVNt8pwZNhTptqE9DXbZmy+w5196VhpcrkpTu619cqUV5ORLS+dYS1uvlcZTdlQ8y9595oX21Z9ca7+/5vf2ua993zLFE1y7J+R+kkchg8AG0v3WPdhlk2aU2U9++UO79J1vs2v/8G1rF6i0tW7ReHRZIpdlAgG4Y7Ug9CZgT2blSnhlSXIUqsaKiwPIBlKsD9K4yh0akPLgDCKm1tkUrKOzTTzQLKukXeW3uaUKuJDhS/Ilsz4yOzS+gQWCcsGtwP2sqq2Wu1lp+eXFll1UZLkCj2RBsRy9uPXo5SlWLudm+TUgly4dx3mWwpKOyyopsESx3NSOVrWHGZYyK6msDJj+/0EcOlZ53TW24GtfcgXJ39SL38deED/DEwGgiIDt5RQA7f4IUPnGN77hv8O/WM77A5UDgfaxWGZNKrL16563pUsOt+3bdtqMmYd6YhEZtDBWY0Orb03JYMOkLI/3QkZMwoSEiKBYhQZtT3OLnzmUlm+MFuG8IdYc9Q8Eq50BCiyUcB0SeRWYt+wbgj/vVo8I/xkKtQ6p60NDQT4Nddq6dZuVkvGp79Ggvqo3MpIopctNdrkz/BWPR6yxcbdnx7J+B82Grz0sd62zS5aJ/rEOxS0naVXqzXspFybN7hKw5BXY1bfeZMU51XLX6uz4o6baQFvE7n1sgzRuxN79rkvs1lvutI6uHsmfyhkctmnTamR659kLL2y0QxdOsNlzposJ1UYBHwSjUv/hSIf1N/fb3be8aMmiUjvl7BOsPKvPehKtcue67Yl71lisP9/ecMZp1pPVa3X9GXv6/vs9nYN8syqBywnLzrAX6rbY8y+8ZFmDLMgzWS45dsSCqZbKKhljSQQaEmv0uuvuF2jE7ISTjrF77n3CyuQmLlu2VF02ZAUomr4eT4hj3ZJrVKESYO+nYYrIrwF8aAN9xzjS31gmocUSZVpJ5MAkAlCgMP7BsbVoc6xG9tWpqqz2e8PtGVgVjhXslizP6T08A++FCZg8T3ncw5Wdk3RrhhggbSYm6Pfrou1/e3rX/9NiGU/Tpk1zvlARGsPg6F4IV37kV6ec3EIr6Pmj/fmh3HEWCydB7huvCYm6A6LX/PEPduLSo0b7bn/Eew8YV+j4Q2utvX2PnXbambZ1S51McSG+LnxxUvuz1OhZM2d6SjZCGJPG90L0j/UoJFQRAwEs6JOUQKlLWpz0a3IV2AYxJe2EGU25znxi0mCPk4BZSdXndxjDy44EjAiDoDER9IrKMmdw1u0gEGTHkrGIYPvojpju5BrwDneF9HFzyx5btWqFJ2nRhtqaWv+dU/kw91WbQIPq7x65fGhUT+dXXUnnH6YslUiAmDbg7KfVRt6LUME0+PgAI1qYbSCII2E18R330y9kJqOdWT8DyNK/tJk9Y/geMPd9SwQ8aWn9Ib0ZLwFxbdnT5icU+gH86tNctYN6k01MH7GVKFmu9B8CV1FWbr2qC23EjQ2PySVtngPHcsWUnDGN+5JQ37ugqC/SQ6yBkjBKKGMaA57hPbiF/A7gA9i8h3OaAKxgR/3A2gDg2XuH6VHfvtKXf6AogtMK2QIh3BQM8v7Rq/09GjdiKgR3nddUNmdDsSI6IRcHPgHAknKnaHMYj8OhcuBSOQ5YagvjRkCXcjihk3ozS8QRLGvW/r9doVeiu+66Sy7RR70evDM4qG4v5eYVWn73y4Flf0R/3HHHHb4m7B+l1zqw7OMKYYXgyqCdyCrs6e6Vhm+yKVOn2by5cz32wKAFTKtf1KmsQmXzpdKCQhOfu0VC/KRXpjCp8eQR9OgC0fndN1oSE8NUxF0AFZjKGVoXAgbzhtqOK/gOLRWspObkwa5OuSkZgdhA4PIwwDATmmzvs8HannAldEd7G8V41qTv6avv04PpMb59MHMFDpHVytYA/ryDCmUF7hgMDigElpWYHG2q70PfmTalZQUlCnItv6LEsopkUckFIYCM8PKChNwI+gRQd1BUn7LpEiDGO7lnWMIE4HEIGPXs6xvwIDlARD0LiuUSFOZbUVmp5cvcz8QEbtlJCWG/tXd3WJtcj7r6+qC/BWCsmWETLtbPcJjYrFmzLSLDoVNg1dvSZUPdKeuQVcosFyDBWjCORQG82RaSjFWsRsaL3fcQCMYGcMS1oT0A3rDawHohthJBmGW2emAVpZKWm8Q+wgAxg8qYcjl/sP+weAdwJ/4WfgeA0iVkdvMuALFXVhQzQ5wySWYsgOogrTEAnOAH+gmLDCXETBQ7AJL4yTo0rPD/DZ111lm2efMmP8GSLVWffvppu+2222TNB5ud58R22DPPb7ZL+potLeUSEpbSNddc4/dzrC3uzpYtW/5boHIg0D4WyylHztIAMq/ODABHZhT47mUIGAIvrtIj5LRwRWVqD1hRaYnUUMJjJAPp4IznMBjL/qN9+tvNWTSHLqYF+V184oIajQaL0mBkNBFTnF4xwISfYmS3VMSYBGRra2usbucOFz7XWjC5Vy0wf/2Z4FEBAm+hxkPW0tpimzat1++ymtLB4kkqIRixuIAUrdrX3+vWAgA4LCElZ4L3UpcwUxOmJeDIaYAEjtHOrCPhWQcEh67gvQlZcYAMgXBWNesxB212O6uqqva4T7eERI30TbOx+LAQAust7tqeNoZakTqH++gyM5OTlyMXKMhElemnnylZcd1iblkgGgNqwjG4rHliTKhXS4cEX+Wg5ei7IekWLCNuRuAGJARxYQE5O1hsvDcRS47UJbBEc/ODaV5mcKhTbhYbcwVKgT4gTwhAYM8YXBvqkUecRTwBOBCAdfdFhIsCcT+foVQ4Y4n0AN7t67X0HYMcYR2GABxLKSeX5QBBnom3gz6KBm4zm4ihuOgnVo2zVQbgk5fL1pyy6tQXxHx2bBv+H1ss/wjB5+de+0u76/0fcbn4ZxI8ecBYLIwfKdZ5+cVC1hwHFTZfcoGFoxAydVYE10UMxTEKw9G4XKa0dUkg0/o+LU3VJ83EDlv8ZENjBh33CCFMpzFP2cENqwTrJNBaEOLIGg6uABTwn+kvWQhiCHZkf/GFF708LsitJ5XhDD1y8SxX+HevXABcnkRWwrok4Agv2yuymzzMzoV2hjHx04O8D71Xwhr+DKwochrUdmluGBdXjKnwAZnWvAemRVDQSlhWuBg5YmaAp6S03C0lQLq2utYFGOuE8tjftVAWH2XhJrHDGe0jVsFMBs+QDFYg4SzJkYWSlWMFuicXN1J9hVWBgKmX/OTBBCuFszjKxGSldQq0mr3+OAv0J/0F2OFCpFN9ArdWWYFNtnHDKtu0ZZ3crWbdm7FSvZcVyVUVFTapttbmzp7rCznZGrJNVo0G2zra2i0l0Onp7LZO/U7wnVMSOkmFVz/mFRdYPFeCr26Mqf/Z/EoI5IPN0LIynt38vb3qP0mjg3mKdISRADAWaova0M2G4QIJdXZg/aS4F3eL1eHBTBWuGJYkK5zZ7rKxYY8N6zvGFoVB3hB8yHevNgGUH6ia9E8HlQOB9gEWpvfwxUHaWbPnBMHNLKbzAuEl8SuuK1/MX8wZM4lsWSoSMDEHMQEGjJiCm/O6z5FCjMJLOFPZtf/oPzGaBCOoAHGKoDLwv8uAHtYrdR/MFmg0NKEvKdBPSvDd7ihohAKQwaWgLFlVIxd+Nb54jgSSNgEMcTEawTeupNwSLJV+mej1u3brGQGfmBF3pbKiysGGzN7sJKcTFksAgrTxrGS2m+56o1sSCDlT4RxK1tbSYZ3tvboEZANibFb5suhOjM/FwjiEilkE+gVLBjAHJDpltvOZxx/UdgCL33Gv+nUNAA6ydtrkIgnHrbqmVlZfUkCCkDErk7JCWR/U1c87ysnVOKVst6wiThnIZyN09QX9wLhhEWKBYLkQmNcHcrvk3kigm5pabMeuXbZR5nq93Cr6orS43KrKa/yaNXW23pOrvk3qAmTlhnF+NUIu8O0WP6Q19hxwGZXrNKS6A/B5WEwCSo6I4QgTBptpa4AvcEmH5K5QJ86JypK7yJ47GkO5ehxL09Mt101Kij1tE1H2TmYlNCcKYNEwQYD7N0zUxfmCxEy2vsQVRdkNaKxfLSJe8qc//cl/Z7IDuvzyy+0///M//ehhLKT/67SPK3TqUQs0qFHfaBkinT8wbwOLIhFNWTIiE1yMGpVW7LEcCRMHjcncxyLph6lZ8cugyQERY6FJeR4rYVgabvTkQwEAWy/wPYE+36ZPnzlYiLAaAAOsGhiD+ASmLVOWAA+WQSDcSf0tQNEzMCZ1kdfvWgIwdNN6sM8XBXIQFmZ2Z1eLWxXuAojpiRVwP/1AGeyfws5jBF85pwcgi49s/EReD2VyP8/hx/s0rOoSWlEQYMaZReyKR7wGgSNzlYQyQAMiqEs/EVNgoyXajFDwPgQdqwpLCKHz2BOQp5/s/cuOb+RW0HbqBQC5Sykhw03qlunPVD0SzZh2yYqAYhpDgrK4FxJ3mdFF3t6mPU0e66HPyLgGzKgrcQ/iKYA8/U+yGduJ0lZ3j0UEjhkA+oDgLGDns3Mqg1gdgWyOk3EXUvfgyuTmJT3eQZkEkgf7035WEm6LJyWqf0MLEDWB1Ug76SsS3bq6OiyeRb+IT3QfAVmcaDK12QuGXfYAfLcWUGq6mJlMShnQj1S4sTX5T3eF6D+I9/E7P+FfH6N/IlH2a9kVin30ox/9KpbGww8/bEcumucn9DEjQDYljALy0zkMIAvSsmAYmZEc9XnTXY9agbTX3558zrbuqLddu/fYtJmzbHt9g/7eZRdf+g6bqr/vvv8B+/gnP20zZs/T7w9aR7eEu7vPevoH7c1vvdgOO3yJfk/ZU8+9YHvQkq1tKmeOPffiSnv3+95n1990s731kksk7KV26x13WeOeFmvQVbe7Sd9/wP543Q1WXlVry04+1a674RbbtL3BLnjL261m0nS76ba77D3ycW+9/SG79B2X+2ZJ0Xi+ffqzV9r9DzxpX/ryd+zuex+zf/3MlfbEUyvFv3kWTxZLcNizBTemwv7lE1+ydevqJKgVdtbrLrTWlkEBxmQrKqyVBTTRiosm6uckafuJVpBfbYctPFbCnWMVlVN8FW9hQa2Vlk20ipJJVpBX7c8VFdTYxz76RTvz9Ats5YpNNnfWEQKFIivmXpWTl1Mpq6PW/+b+/Nwq+/a//9RWvLjOFh9xvH3w8k/aurU7rCC30r7/3att5fL1KrvC8rJrdFVaZfkUO2TeUvvMp6+w559bb2UlE+1LX7hKluih1tRIALPWZsxYYF/4/Dfs3DdcZHsau71OvLuqcqrff9VXv2cL5i+x5qZe+9dPfsXeeM7bbNuWJqssnWZfu/L7culm2sc//kWVv1ntnmBf++p3bdFhJ9oG9RX1TcSK7Yov/JvK7lPZE+ynP73G3vD6i2zzhkaVX63nZ9i/fuor9ta3vtv2tDDzlmtFeu9//vAata3OKsqnql8n2/e+/3M76+w327qNu+xHP/qVnXbGebZk6QmyqAbsqq99184//xI75/VvtVtuuklQ2Rsoj45eWUhRB+yIgDU7N0d9mitQx92XGySg6uqN2OzZs0cD6Bxxg8CuXr3aA2OqFQMAAP/0SURBVMOcLMEZU3zPxcr/H/zgB3429viLo1emT5/ucSku7h//879zARbsMviTn/zE30u9LrzwQgfRF154wYGK+0hQBZyvvvrqK0dk+jVB+1gs737bG71BgaOiLwUoEI1BSxdmD8qELZXLJGsgmmU33veoHXbYYfamN73JnnzySd91CxMQc/rwww/3I0DZMvDaa6/1cogxBOnVwUl8c+bM8b1Xr7rqKmmSpJ1yyik+jQcdeeSR9vzzz9tnP/tZ+/a3v+0a8rzzzvP05jCGgbXA89f86lf25gvfYn/80x/tve9+t137u996fQFMVmlvWL/R3vnOd2hAXvTD7NFgbIR91tln23XXX29Llyyxp595xs5X+UTnf/mra9SuhTZNg/aLq6+29773vfazn/7M5syd41sjPvroI/ahD33QfvifP7IlRy5Rvd7oR6B+5jOfsSuv/Jr3Cecijygvt0w++clP2pe/fKW98Q3n2F133+2fwxyHLTxMlhH7qyRtw8YN3ib6B1p8+BF29jlnq3++7mPy5a98yXYLtOnrU087xX70w5+4hfPVK7/si0Hf+MZzJTRx+/rXv+HKACtm0uTJtn37Nrd0sC7PPPMMe0BAH4wsejtip59xut133/0SuiG5kTEJ57Cb8AgLGdUrV67yLSLp85kzZtqLYux6zHm1jzHhsHmsNtLfW6UU2M0eay4kFgCyMx4PEEdi5rGzsyOwLqXNGdtPfvIT9utf/1rKLG5vuuA8+93v/uCf00c1NdW+fzAW1Je/fIV97WtXuRUwZcoUq9tRJ6A51e699z7b1bBKeCGLZ1BWdmzQhgbSLpBc7s4PD6pPyI2J6v1yUYdLX9Xg7atJtOmAyWMhkAhD8u9lFPDpCAW/+UpoNdCZWBT+PvazsTT+c5iGvxEkmCgUqP0Rz0L7K3c8hW4KxN0hUO6fwvKCu/wv2iATfGxbgp98yZ3ct+9nfAKQARAQpY3tx33vHUvhh2Edx/+9l6gHrgE/KSv8PaTgndC+ZdB1wX0jf+vaW7fwPcH3wXfh39DIM/oRvCoz0r+kCPBZeF9IYXlQUCY/w34cT3s/3/vcvuXufR7ic6/l6D3B5/5/3YNC4f7w84DCv4OfFEV5zFgxbcxZWQcqkZn7mgUWTLWDdJAO0oFLr+np5oN0kA7SQfpn0EFgOUgH6SD90ymybUd96MwepIN0kA5ASsQy8yZMmLBu5M/XBEW2bD8ILAfpIL0W6ZXyX/icwHUY4M6Kv/aAZdQV+uiHPxAEzccQMxzf/MbX1IBh62zv8NR0NvKZP2f6SPTd7MILzrWnnnrCfz9IB+kg/ffoyq9eYdf9JcjSHUvkrpCSQaLkePIkyv0AzmuJRoGF6be8/JGFX/Fg1SrXF6/4qkDng1ZdW+t/1++qF9AEqMmULnkS3/nWv42UcpAO0kH679BXvnqVveWit438tZdI2GNvFnKcxhMyiiy+lmnUFaKimFah+cVPKDS5wu+h0BQb+1n48yAdpIP0/116LbpCkReXrziICAfpIP3/gHxvnn8C5eXlzZs2bdprC1iee+65g8BykA7SAUxlZWWvOWB5xTwW1uOE7lBI4d8semJlKz8h7g1p7BoRaGwZ4e/hz7Ep/GFZr0TcG6bLQ2FQK3wfz3OFf1MnXLXQFx1bj/CzcHXu/gJkIYX1GlvW+He/Ut2gse/lc/4O6wqFP8O67I/C90JheTzHe8eWRX3G9y2fhfdQx7H3hr9DvGPsfSHx99g2jB0zaGy9x94HhX/vr23hZ9wTti/8yWdj3zP+nQfptU/7csIIHX300b4ehLjJDTfcYO95z3uc2d785jf7ILNA7Xvf+94oA3CddNJJLswXXXSRl8F2gDAv65D4jsVSRLmhD3zgA/6T55cuXeq/s2JzPPFOIuDUI7xY1/H444/7uhzo7W9/uwssyxIoj0WJX/jCF7z+K1eutLa2NjvjjDPsxReDDaJgXs6cgTja4aabbvLPQzrnnHP855e//GW75ZZbfAEkiwg/9rGP+YJKiIAaq15pB23m7+985zv+3ZIlS/zdtJWtPoPFiBHbtWvXaBt+9rOfebugT33qUy5krNXaH/FsuJaFxXLsnxoKY1heCAT/8i//Yg8++KAvhrzuuuu8n7iP9h111FF2/PHH+3uPO+447zfKYVsDFuBRP75jbCmT72g3wMLfX/nKV/x3nrviiiv8fZTNRd9yKuAb3/hG/xxiq0meg7jnW9/6lreDMlm0ys/wuxA4HnvsMf8bfoF3WGFMGfQvf1922WVe34P02qf9AgvCAjMyqJzAxopfmOree+91JuR4SSgUDuijH/2oCxWrRWF0hB2G4Txoyps4ceIoM4VTZez7+cwzzzijAgKbNm3yz/dHoYaDyebOnev14z1nnnmmrybm7xAg2EOU39lRHXrggQd8pTX1oU2s0oVgUpiczxCEJ554wg455BD7/Oc/7wLG85/73Ofs0ksv9SXxCH+4+vpd73qX/dd//ZcLDKu5OSCc1dmsyEbIqFu4yBJi5Td/s8cpP8O6ArwAXHjf36N3vvOd9v73v9+FPgQIyhk7DhCgT/+vXbvWAXjs99wf9mX4OW3avHnzaJ0AxnCMIMYPcEbwoe9+97s+Y0Gdzz//fF/JziZG9GdYNrve3XjjjQ6wlLd9+3Zf4g9xH9Op4ftCCgGSLTwojzIAGgB6x44dVltba1de+ZraHeAgvQLtN8bCYLJbWE1NzcgnAUOGmgXh5h5+snUlDAajMEUG8btvv6B7EBwEL/wdgAq1OdYEDAzjwqhoqFDoQ+IemJX7ERKe59q6dau/gwuiDuE7uJcDuydNmuTbEPB5KFChACP8CDufcy8AOJa4l7pxIRgwPc+G5fMZWhRLic9pO2Uh9IAU7eF37qMsfqdP2eODOtEGKLyXvhzrQo0l+oDnw77heawu2kf9aB91oCzqyfvCldbUNwSi8D7qyhhwTzg2lMN9jIHvIjdCYX+x3QWCTnt4D/dQJu2nLbSB39ligq0tKIcyeQZriL6GeBf1YyNpwBie4jPK4uI7gAfeo0/4m/13w7ZTH+4/SHvptRhjORi8PUgH6QCn1yywoI3+/2EfzoN0kMYSh6yHFu+BTK9ZYNFld999n+UXFFsWe80mOGwqoPCUO98c2zfJIWAYBF79bJiMzNJRyzQ0fkai/P7/V5fGW8X7M79U5eDnyL3j73n5M/u24+/S6MPjShlXMT9MTcR5QFBYJye+GvO3enjkt3E02oDw+3+gfv9t2vfdbKv0SiTHauS3kIJ7X/7p/tuzT9mjbfr7tPeuYOdanuMz2HBfwu3TNZTxTcv9TCu5f+nhAfG03Pp4zC699BJbv379yP0HHuE6soPfaxpYnn9xg5159lvl25ZbTi5n9XRbeojNm3MsOzfPOls6rbiowFKDwUFQ+QXZ1s0G2cPBpscBUwXDHvrAHFg1lnxf5LE0Tvig8JPQt3/ZPcMjZY98Hhv3Tv963CMxB8UADKGQCYkB+M+Rv8N3ss00FFaBegtSgz9GiPOjAxp5v54aS+PjAKP1Gyk0PHKUd4b1Cmm0HvsWMfKmsc0baU9Y0fGkj8OzlaKx8KlxgzIufj++rFcsWzS+jSP7pOuLfZ8Zf19IY8sOx+KV3hfV1xmTglNRDkjiu3gkZemBPhvMxC2RnTe2Y9TPKMEcG+o3G+hK2+oVa2z988/Yxk3LraWz0bLLkva+y991EFheJRrlqoKCHKuuKbPcPM7n7dPA5IhRiiydyrXGhgHbuKvbfnXd/bajo8+KJk20nKpya+8ctKzsHA2uRo9tLUNB1U8uFi+OvfZ+HkyThn/v73qle8Z/zkkAL7uGhvysHgKN7KuK4LqFFT6jz7jCssK/w+/Dz0frLuEMv9t7cf/eZ8Zfe8sILpiAiz7ya+TzsaASfgbtryz9z6+x3439fvznblEi5Lpe9t24K6xf2Bfj+2TsFVL43vB6pXeNLzO8xt4znsaXrVLFrLKkh6OWGE5bLNVlsXS7PfjALZaTzbEhjHGo4GBs1WW4X9b2sGXnxWz+EXNtzsKFNnHCbMuOF/sZ4WMJXiGYfSBcBwKNWix1u5rs/IsuE3MNWUVFuU8PPvvMBmttTdmM2WyknGMchXHMMcEm17t3t9qUabPt7Nctso1rN1hlSZV1DXX5sGpInaLhLyMUKpRQg4372mmM0nEaf09k1FIISHDhP0ctgjEF+LEczo5BKSEDSxT9Z0hpBHAMZUbKcGERBYeL7EtoxLE03mIZb4WE7w7rGfZNOCsChe8bFbiRV4zX+OF91Gws7f3879G+9QzL2J9wvxKNb9t4+u+UNZ7CNrysLfo7NpyU9Ziyvr5dVr9ll7W3b7OJ0ybZQKbCUhbMqDHDt2TJkaqDwMcfS+iZbD9vqauxx9Y+85K9+NxT1jSwzt7+7otGLRZmoZjOPhAI+YNQBK95V6i+qdXOeePrrbp8qiUT8l/9tL+YNbass5rq2X4Wb1YiJY3RYX1dVZYo7LO+wbhFs7IsMlRng3vybaik0Lq6Wi0jcMIDzkSDPIVRZhnnC40HHmi8MI1nsNh+noH2Ct++AgyNL+uVmDf8OzyIPiS8CEoYe//wiJ+397NA2MJ3hVPz4fdoaGhvvfbeH7pZIUjCMND4/gqfeSWKSJj01Jh3QMEzYT3Gu1cy8UZ+Cehl3++HQmAZ36+vRC9TML7lxr4vCssYLWvkIY7lhSLpmDW3tlhz41ZLC1hSSQEGp1n2yzrNKrH8RLH3Y6OU3ymnnepnK8VGlBBl8rZUOtf21LXYi08st+dfusMuvPj1/2NgIUWCceKiP8K8JSwKfuczkkT5PfyMn/QZaQr/G8vjQACWUU6NSWtnJfKssydqt9zxlDpCX0rjl1dOtNtve8F+/6fd9u6PPWRv//B2+87Nd9ml/3qzffvHt1mSM4KHCuy2pzbaACf+CZAC+vvM9n+dRq2OkeuVaH9u1v8/EwI59gopE+mz1vYWCSTuZNKyhzZY1nC9FSfTVsbJiQIZ3KF58+aOAjME9nFgG7yciEesorLU5i+ca/mc5Pk/JMAB18mVgi7ybCCS+gAQiKM5oC9+8YsOMIwrmdo333zzPvX7v0qjI8ch782tvdbY2m35xTVqPOfNRiwTz9jDDzXZM08/qs/qLbugx6IDOVYSm2WpWJklbcDypDGeWbXOCvKStnb1etfOdDyaYqw2C//+71yvRCHjhYMbEo/w3Hhh3d8VviP0+UMKPw+v8fe/0mdjP6f9HuMZ+Tuk8ffv/Rfc9/fuHU8v+35cX0Dhd2HZ4y8sKy5m/rjGC/T+KHw2LHv8WIy/Qtr7XFAvfh/f92F9sFS4wmc4vZETNuHTWEzWwdAZ1jGw1HoS86wnwqH0seCw/coq3TP23ST/8S7qKgsiR+BSW2p5hUEW+P+UAAfGl8zxsA0kCP7rv/7raL+ERKKft0HtIkGSBMv/67TXYknmCCjybM36rXbO6+ZbJMOgqINi/RrgHEsWd1tl7WQbim2wqTM32Jsves7iApWBBIeL99p/fO1SbrdDDj3MA7pj+OlVIY4h5TpI/3dIUDA6riGghNTQ0Cb+YuJ62NJDPZaI9PtZ3MPD+RZNF0qQZUXImhkLZC+jyKCKGLSsgoSfH/0/JUAjBAfWNZF9jqXC+jIOrgNwWNoCsYYMN4vMZE41PPbYY/dp1/9VGgWWuoY6O3LxdOvq2GSZdJ+lYxnLiuyW316uwei015/caouXJK1gqMwmFjfazbdusliqQN/nWyq3y2ygyTZv3m5/+vP9tmuPmEAahqAoF347F26zu84AAsyTSb/sIobCxXRscA3te6k8rkhmyC+CdGOvQBuipYhrYI0w48F6mUH/XjXRz30vPuMaksbjStngvpfeO/7a+2xIQRlhPcb/nVFdx15DTJWOufSJ7mc4xlwj/RT2W1i/8DKZ/1yy8P1Sb6mUmPo8qjpK0PR4WF+91S/ZC36hN7jC78OxGk/h/WMvzw/RFfQvM170Mf0X/D3+/vF1COsf9guzVy/Vd9kzu/rtqU319tRujvXVO/rTlkjFLD9SYBVVldYd6bFkVC5IKm1d/TtsMFVn0aEmWUu9KiNu3T0D1terfhmOW0drh9qjsRsa9LO7hyN683CW52nFrdeSssT/NxQuqOUnQMNPXJ6QABeIJRV8zk8Ingl//79Mo8Hblo4+29NRZF/8wtstNowwZSx7uMt6sirsEx+8xQ6ZudNa0kfant1dduJRaXt2RZ8VF1XZlz651AaTXZaVzti2hox19WTbcy88bKedeLylMsG2eqFpPRKP8851Gp/oIopF9p0GhLXHUszDcIHWgF4ebAzetdcc5dobOKUuMP++FLxjtMzRnI+AmOJ82WtGnhnvNuwLNnvpZffpz7G1wEKMD+8bNA4Aau+z4wU/7M/w++GRfYjHtp3p8rEEmEChZh+XcrK3rJF2AAzjafzM3HgrYVzs24bTe10dKKx3SBwk3z6UZVd96z/so++7zO5+7Hl7z9vOtv72FkvEc2Q151p/Z4NtamyySG+z9XT3exmJ/FL1ScxBonFXs5813i0BX7bseLvxxhvswre82crLynytFZSIJyw/J8uGUoP2u9/9whYvPmw0eBuuxj8QCJcKSh8IwdtUKmKXXPIWa+sgcr2XM5h+TiazLLtcFkrZcovmN1tuUZ519+3dKTy8KqrKrbwiagsXLvSgZPh56IPCrK8keP8ohWWGFJYZXmPfFdw7cqMIAeAzhGe8oEN8H96zv2t/NP794+8N/w7rtffa97n9XSGFz4RlhVdI458b+11I458de+/f+3x/NPZ+rvCZ8Nq3nS+PXYWWS2glDTBDovua9zRabW21PXD/PXb1b/5ocbk6TZ099p5//YL1D0XsP3/4G2sf6Ldf33SPWVaZ7WgZtG17esWLKSvIL7DevgGBTp9t2LDJqqsm2B2332133XmfPfLI3+ypJ5+zxx97TK9R21SX8WDILE8Y33mtXwcCjVosrV0pm33oSXba6Qusv7XTIomIWyzt0SL7/CfusfPO327pijK74w9pK0qutNzy+ZbpmbWPxZKKVlpGArtqzTqrKMmV1TPylhEKrY1R+h9YLOO13Xgtjgk9niIyg6G9YLKvVh7/jvQ4NR5aLPsy48vrDiE4UHhv+Pd4Gg7SeUdpfxZL+I6wjPHW2fj+DC2WvYQg71vG+O4Zb4uNr/d+uvPlFRlP4wYp7M7x7Qj/JiDb1BOxz1/5LfveVVfYnY88Zaufe9a++JF32n/95RZ7fM0Ou+qT77Prb7jfDp2Xsr/ev9recNpJ9uSqHdbTn7HLzj7RsrOitm7dOps1a5b/ZG+YG2+8yaZOneJ75yCQHEh/9pmn26DA6Q+/v9qOOGKhWyzssxPW5UAhZpcYq9f+dLN+W7tytW1dv9si8mMHJOCZoUJLesAjbbf8tchu/q9cmbXZdvEHJln7hjVmOcPWm2zV11mWtlzbsmO7bd64yzau2WgDveNiI7oyI5cK9kv6TZpr338sEeAakm/MNV4b7s14Da7xsYvA7dn3ikhguTLSesEl357pST3PNZ6Qi32vkfs8psHP4dEyR8sWY45lzjAGFF7jy4zLoovLJQsvlh0QB+AaUm9yjW/baHxppN6sefFr5N/4+8e7QVBMH429wnqH1/h+jaq9L7v4/O9cpraNvcKyQ4rKldrn0r/tq5+3959/itVvXGHHza6wD15ytm3ctEqu0VvtoxcebwMte+zMo2qtOi9h73jDIptSVWHnHX+ovfucoyzV12z9Pa0a0z5bdOgcmzVtgiUiKTvs0FlWUphtJx53pE2qKbfS4lxLD8mNcvzeW5+D9M+nUWB56aVVdtk7L7A//fkW6+0dtnikU4CRZ5F4p2UnS60sp9eYoIuk5ti99+ZbX2SuTSzPs/hgmcWGciU8EXvi8eX20AOP2pFLjvSpy5cTgzl2QPc3uOE94+8N6X/x/ejH+t8YRv/vUVjI/5LCYsZeL//g75LE1f/9c+kfeXd4zytd/z0CdI5cfIQdc8xSW7Bgvk2fOtmmTplkiw4/XIoobcfq86HhHstKpC0hCzoRKfPnsrOSDvb5eXmWTCTtsIWH2oCskYWHLRSjmi045BCbO3eOFRUXqaxFdoSX99+v30H679MosCw9cqE17em0CZOmW1ZumWWJQVJo92ixdXQO2elnR+xjnyuXb7teVkmuXfW9D9jFFy60hKyLSLxXmnbYujsy9p73XqiBzrHhob15LOM11t7Pxv6+7xXS/r4be/0zaH/l7u/aS/v/fn9XSPv77h+9QvpHPx9/Yent7/PXyuX107/QKk3LKhocDPiHXJaWPexMl7FoPCUwybf83OqRlosEIIOpQevp7fFtEPgAF4FnwzyiINaTlvFE2bIGsT73cWv3zuKwadUvfvEL3yUP5UiGbKgk3/rWt/r08po1a+wtb3mLf44bxU6I7LTI7oBs5crn7LTIe5988knfHZEYTriBFrkuuGq4aP9XaRRYWlvarX73LssvLLbf/elWS/WXWSrZbR/+xHVmAoobbppk3/9uh08rvuctp1pJVC4Q5nosbWmN0b0PNGiwBu13v7/OBtO9FosnRhnnlenvfffapv932/4+7e/5/22ZIYXljC1v7O//W/p/lRV+P/4KafzfIe3zuXgKUCDZjazZoTTCLcCIdOnvgdH72EmvpbnFLRYoGiXVYK8LGN7HZ+Hvo+/YD7HdKEDBLBH7C0NjA9Bso8pOgMTrAJi//vWvvkUou/+x1zLp9myDyjatn/jEJ+yHP/zhCLAN2YoVK7wM1jOxxSg76/1fpVFgIfYxa3qV1VQXWHl5lW3f1WLR7KRd9qbX23vffqidvGyinXB0kX39SxfYobNLLJNO+TKAdCrPrv7lzbZi9Uv2toveYmeccYLM0S5pgAENZuivM6i6GFwGfeSKDEkLjbsyw2IeXb19gxo8wAlG2Mt0sMzYazyF9+290IL75paM1mfkCmMWe6/oPleGK7PvBQNz7S0nqGcqBRNGTPjrl9SsX2HuR3jFWfqgn8PcpJ/RSEzvUX117V06Oe5fRFCu7/sH1R79znoYVnEzzaqvvQJ8lojF9TwZqjG1m4zPYEvOKH8TA5F1ySOxuLR7RhbnsLRyVO6vriHVnz1MwjoQw0nTf2P6C+uUKxNVnXSFsR596v8iumfslclIAamMCM/xk26RYFIntyjUppTqP6iuGBKQcA0P9Yu3+mUx9FsyTpha/DTQZ73MCCTiPqWdUXldPZ227KRlduhhh3jb2C+In2wT4bzGuKj8uKf9q74jbWOsxhL1YcNwAOL3v/+9LVq0yPcCpg/5HCvohBNO8O002dqTjclnz57tIPOHP/zBN4y67rrrfG/kjRs32tlnn20f/vCH7be//a0n0NFOAsuADZ+xVSeJc3/608uPV/2/QKOzQo1NLXbWG861sqqJMtmKrGl3r92pjn37JWfZcKrXsqQ1hnGNEACSjaJDFrdcaYwh27x9mzU219vpJx5nO+o2WBLfN8OervvmYYQoFs487I8oH9rT1GQVlZWj98KEEIwzlsLP/x7tRc+Rn2LIsQR4jKWh2F4NBRGcVcX0bv9Ll4SJBDURwgqFMx1s0xBSaJJD8ci+ORLJuEBCZnk6FezzmkgmJZzBIraQHDDGkKrgDIoGh/p6emS6c0wL+wbnqCx9p772FHYJV25unrW0tbo2Hxwc0LjoXmP/3ixLSTGgOUuKCl3wcnKDI1xSqajFJbh76zGmf0d+DdsaYWZLFGZAk48ChTNNYdsRcL3CCTBmqUzU79V9uoevMt7WMe8CWNLsMdxju3c3WizSb5neRuvO5KtdZer/Qc9POfGkE/39kfAFKpKNnTraO6y0pNRdm7jGiGnmpj3N3tbSsjK77da/2Pz5cw7OCr1KtA+wvF5+YUaCWztxuq1btd3mzJ1h//bN79iihYdbXnbUzjzzdbZl6y7bvG2zLTvhOLv1zsetMC/Xjjt6oTSvtEl/s7TPoA30y5qJZEurOMuoA4K9UHSTpz7zOxd+Z2hmhhtMownxd5uaGqUdqiVcSX+etUtoD9+wSEyAn+wa3q2HYLNoFpvFJLB0OGVgRrOxErMw+NgJCRhC7HUR8ZN7oyytF8MjTGj3tDO/uF/PxnR/LEJZwf1ZqjPggeAG/ncsAAC9G18fBm1rabUd23fInO5zMxnGHsYS03e0nza3t7XY888+Z+0d7VZdU+1rSErLKyw/P8+nXz0OwAZGyYSskGAVbTyRkTbcYC++uNwaGnY7sNC/Yipv5xGHL3ZtWV/fINBokIZdZstXvmR9fb0O0n29vbJmAqE/ZMECgUqx3l2rvkpL4xaqbgnrk1DurKuzw6WxEWqsHwSVfiPlfoj+1Ge+elgARD/TfuqXnZOlvhJ0pYN9Q+hbTmYY6MPyGLA6mf4OZiUlNmXqVAFEjr8bAOxVHZkGTiSyPADLRlolJWX23HMv6K0Cu1ifpTubrCOdtNpJk23z+o02SxZDAZuYqw7ubqisRvHN5s1b9L5+qxo5IaJf76cPsvPynWcYgw0b1tqpp5y8D7DQRsoh9kEmLUe3sLH3hRde6O1gLVB40sRYoq1YLTNnzrRly5bZtdde67lcnEzB6QfwQLh5O3wOH7Eh+fXXX2+XX3659yGxGMaREzA43YD34I5xagTv5aQMTp+gXOp4wADLjrp6e8tbL/aO3LBhnQQoy4qKytXhJWrcfA1Mv02YWGaPPvqsrVy12ZYefaRlJ4c1MCssK5m2+l1brK29z84797yRzkc4JZASegYMxsrLSeqeNpmbuS7ojzzyiJuDRxx+hFcGwVy74SWrrZ1gvT29lpuXLc1eKNOzyDufwY86WHHglgBH/4Zlbaxbt9YDY4BCWVmxRG3Ysyjp+DQAo/sw4dkIiEENc10YIMrEAMiWNud3rIie7m69s0BMwDtVlkCVe7dt22733X+ftasNg4N9fvQIu8c/99zzAtstNn3adGeEO+74q5XkF0mjtvo70ey1E6fYjBnTrVtMgnWycf1a/d7t1gEat0u/M2VMPwNyWBmVlVV29DHHuOldWlosXO733AwAGGYrzM91IU+r3/Jlivf2SjDjnCbAkSCAn9ygeEL9OuDCz2H/ckD8d/q/p7dPwwTYJpzhIYCdvmPhHGM3a8pstXuHve51r3Pgxmzq6JYFqzpwJEe7rIZqjSFp6nzmfZ4ZcD5i3IsFXi2NTe4q8A6E3GQR5uXn+71Fspg6OzrlWrPJlEAGINJ9Ha09NmXKNPVhp+UJeKKRAetu3GXp7GLLylObh+PeZ4wPgJgriw2wA5B9rZHcr7xc9m9ByeAKD1n/qGUVt+1bt9tZrzvrZcBCm7///e97e3CBiOGwzgcX6Y9//KOfrTWeeO7jH/+4C/nJJ5/soMSqZhThN7/5TS8TsGF9EeVdcskl/hm8Q58BMoDTBz/4QT/XisDuZz/7WV979NJLLzmoMB4f+chHvG9YOX3AAMsDDz5o557/Jnv2meclZAlr72x1AR2QYJ58yhmuRaMy5/sHMrZtx3Y784yT7ebr/mLNbQ2WlQN4iKEGClzDd3S22QnLjpdAyaKQhqBj0Cx333GLNC1rO6I2Y+Z0d3e6OjvFTPlWXFJkdTt3Wu9ApwZG2sVNfM4lqnXmofPLy8tt5qyZApuEbVcd0KgRy7Y9Gqw8DT7BsHPeEAgAe5zeeecdPph5Yoocaa4qWQYwOqDHbENnR4cL5oK5U2zTps2u9dFs7W07xax6v/CnXSZ1Zc109UXUD9zq18DChImENLPAUr9atjRvRJZAajDlsxO4JRm5JXHVH6DIUd06utkEK7C2cEmw3nJl7cEcfNbp60eCvTqwQhCSnNy4BLBAYEG8RVad+iCm7/mbemF8kLUKeKLpcnOk+dVujt5wi0ENyM3PceHCogCgCvML3TrAesChys4t8o292I6go73bOnq6HXypGxozL6ExlYCUy5pyN08VicuK7NJ9BQIF6ov1xh6yne3t6p9ByykM3KoBXJLOdiuIZtuESZPUPAG8/hUW5bplScIavLFGlkGzLKw+WSooh+LSEmvf0y7g6LGy0jJv406B23FHHm6WpfrI095at1uW2W4VmVE9B61EiqW4pNj7gj4NLNoBS2m8cqXIUBKRZDC7w3ebNmy1N5zzxpe5QvDmN77xDRdY6sbfEH3ySsT7xj4PhX9DY78DcLHY+J3PeZayw7+h8POxZUDOKyI+P2CA5cmnnrBElsx+CSXb4si4sMyIRscfb2luFxMl3bQs0QCiMfWBdwrawLcFlPmq7hMT01HSxNZngxr0nJxstwDwmwcFTAP6TLxqJWWFbg67QAkskhr43j60UFRC3y13os4mz6h1DYv2RdgIj2DNDIqBOL8or6DKwYJ6caXSMrnrdri5y3s7OlVPMT5MF2q0qqoKBypOJ8C6SmT6RwcboQRUGDQEi3hFIivHg61oGx9rjS8bjqM9enAX9K7JU+TOSHP3S2i5YdPGHXI9ZPZKFgcktLFkzBm8vb1V91VJqJLuIgDExCCwiIiXwDvhPrUlZcHZTP3SVoAtgMDaF+5NCSjYRiAp4UTg0Xyd7Z0OLLgu2Wp7bm62TZlW44FL+oo+HBzA9ZAGVl/xlubmPeqnLH0+LOBst/bulFuOjGeW6tivNlBvtCvuWpUArF3uBvGgbFlM7eqv8soy1/AARaHuyy3KV59lW4UUwW65bGXRfItrbPsExE3qw02b1jtIY/pjnRUK/Hft3GWDslh6U/1qc1SKItv71utMfYYEsrgy+huQLBL4wJsD/QM+DnniL6yKhoZ69deAdfV2W3lFiT6LWWGOwFTtws2HGPuWlk676C1vPRhjeZUo9v73v/+rRLbXrl0l7YiW4jCyjOWKqcgn6JamLZIrUlNTYbUTKjQAMin7e8WU0s4SjCxZNzA65miMgK7UKCbtQH+3mCPLYwbZcqvYTyMlv9f3zRAoJLNh3BENovspEyGDUTElc/TstGlTZVGg3PGh0/o9almymrBYSguLbap87QFmLHSlh9DQw2JGLKBcBzu0YwCMwUFnuBf5BfneRgQN4ABM8rLlIgjpGCjq5it1BUKAjDOv6i0bQuY32hAze1hlBrMtbdLSWAdZcpeIEVAuMYKhdEztkBUirKUPYjGCqym9P0v9WKY2ZAl4+ryOWF4Aek9vpwC7Q2UTE+h2AeqSwGLy03aP7QBCaE/VCwDic4AJQAoXByJgBRI0xsQiAiFZUggy7UNoAV3aRiyhRiBHP7jrlGYHNtoj10nlQvQZF4oEk/+Nb3i9LV58iFXXYiEl7IQTjrdFhx1u5bIsVBEBxE5ZD6Xinyzbs7tRQp1ng2qLKucbNdXt2iGAHLCJGjssEoAhJveNWUD6nRnBYVl7QxrTQo0xHYirVlZS6u3HVWIsE+JP+qKzq9OBlH4kjgGwdstqzJJmzCqMSvdFpARkXcI/FowxINne1mHz5x/iFsScOXO8rbQPlwMFgpUGYHGaJIfjES8J42OUMZbgIY4I5iTPKVOmeE4L96K0iCnxPsrCHaSOADvxG4CacaA9yCD3U9by5cs9MI3CJ1SAAqRu8BZlUQeWLVAPTgVVeT/5z//8z+Dc4NcIjQILA56NTyoAiAkcImJcKp500xzzMdCqaHwQn12zMs6oGC5MZ2rQBRS4UanBXjHpoD7H9812wWc6u7cX87bbYwfVAqo8zHTxL6CBKc37EL6ErIG4b48pm0cg0ydG4XOCdGjWAQEN2hvTOa8wRxZD1EElkwkCvEP6nkEqLi6UUHMUqLn265agM8AADVYPAAFjZyTIfr6M3g+oIWT9I5qwRAwNE/bJyuKEAvx1ZnJweTo7O/weAADmGJJgdLR36V1i7m6Bg8CS5QlsUA5oJpIRgVRwDnFHR5e7DQRUAXBiI7SxW8LGuxAoYjkEbul3AI54BK4VFgx9RZkwKe9mTGA8yZfeEZz+SKxI2OcuULjtIlofl4wyiUvh4tIfOdn0k8YvrzDo66FhlZutz9W/qi/gAwE6za1NVltda0uXLJW1WKg2mjVJgDZt3GSnnXKqTaiqsXw9e8i8+bJYB+z0173eqisqbcLEyRqfuLXIjcMom3fIfCtUHXB1sgXuBQL9bPFSt9oxqPqxPSr1YDKAXBXaiOBBfSNKgXYCpFjVVRLU3buD86HLZNHk5TMLlrG0LEamsjpkBUMIfWtrhx1yyIJ9gIXyyGFZvXq1Czw5KcTR+D10JTmnGkAYS5y/DXBzMiXTzYDTj370I3vooYc8n4Ux4nhiAIO9pLmPC6KuACRlf/KTn/R+Jgnv3//9343jawnGAy5YhMRgfvOb39jFF1/8mgeWUVfo7nvusMKSIKiKsMQzgY83IDOU+AUMXV1VZaXSTDBwm0z6hExozOU0wTJ1fEUpQduohJbAX0xCDeOSk4J5K4ZPkd8ijhqO2sTJNW5dIBRd0jrZYg40v17v2joazUi7y4LqGXQB8yCoyogmpAF1H5ZCTbXMfLlsBPdSqidMmJK2I15Ap+MaQZ2dlKfn9Tval8Aeg4+Wg2LyxdHQBIkxtft6+91yITaCUA3JDG9rBUj1fpVLvwzLOsN9A4Tos0DbZqwEhhazAD4Dsoxyxdz+PglYW1u7QKbAqgWsXaoTIMXsBcFk4jJ9vYPeF8zWpMVsefnBTBOWDe/JkyWGO1okwGQ6FWsRpsUd8pkZWSbEXtDatB9XSBBpc2bP8T4DRJlqRpjodwSJemIVSi4F2roySSmZOgcELL/CgmJZCsEKZNrucTO1p0gAla32z5o+02bNn+cuxfQZ0xzs4B2P4+zYqZ99Enq5tmrXFLk+1QK4gaEBjwmhBJjh2r5zm+pj1tHSah96/wcsR3+096U8WQ2BxeUD7FAQuLfFxSXeL8R4iOvAGFiixPEAH3gSK2ZoWGMsSzZNbo7qkC3lASDF1O49TW128duCc4XGx1ggZmbIZcFdgwfoT8AFENgf8T3EvZQVlhc+B9FesnDnz5/vf0PcD6+FzwWhheAsL57jeT7nJ59B3H/AxFjuu/8eZ0IsDykxMZE0MBbKiLYcGmBaEWbNdYGdNHmydXQ2SbjY0jChAQ2ClkFHBjkemWFZMvrnmoWXxYKpSd3knYwJny1GpyMRdIi9UnAhCPwhSGhUNDoEanfL58c1A/yoW1ZO3M3PVgkL5aRG6szFHqg+/SkLgGCw++o0ThYZQEK9sTzQ4Ey30k7cpG4BG9oakCkRE+9pbNUdKkt1JsBLvYUjDktYFFg+xXILsAA4AxohzlNfIIxdKh/THOnlfW7ZqG6pkRwNhDwnN0eWXb41N3ZIGNR3sr4AjZw8meMCC6bcSYRLD3S5pqMNvKMv3eHbBWRlJ93i6e8eUBvT1qs29HogNOb3E0NpbWt2oYxnZNHpnn4972A8mPDxpK8oM2OB24MLltDz1ZOmqY+YtVB/C9zKy8s0vnKBBXCT5R6w18rpZ7zR7rzzToEWweY81Ts4yxlCCPq6Axeurm6nTZgwUUDf6u5ZXm6+Tzvn5eVYQ9MOtxaZnkXwfvenP3tfAgSMtQrw8igXC6W8JDhzmul4F8qIrL3ebh9L+I3ZJ9pDnxOPo+54ivQ97e3pHLC3XvT2gzGWV4kCeBbh02aLQYklaBQdNGLxtOUXJqQRJWCluTZtxkQrryjUYHKo+k73qZk5isejYoBeCQuMLVNdvyOgmP24J2l93tff7UIE+JD7MYhpPTKW7lq1tfpUdEtzqywegqZoJ1knYgqYE2ZHY2bJjAXJ2dCHzwEsfsJ8mJH9fUzZZsS4UevpStmePXJjBFpMI1eQJyLNlhmO+X3Nze2WGmAHNGlDvZA6u8kvjTsoIMXyau/odOFmNgirDe2JpYGbMai/UwLAWCSIGxFQ9brpO+IXtBeGRRBoK4yO29kqHx6/mXvRQmjXPbo3jziC+jJG/Kkgabk5MQEOQIAJPyCLKkcggzsqCzAm1zMnX8LY51ZecXGpPpNrVJjvgUxyTLA2CWR2d/eq3zl0v9N27NxlW3fU+b3xRLb1ymLqUZsBo8LiIlkWXV5/rFSGJ0dgQe5LdWWFLMQKq9QVl0VQUV1lx590or9v927M9RLfnQ32ISN2UFaJnGfb09xkcSmUtNowbWqNxnDA8mRpXPG1r1hJdaFZtizS3ibbuGmT7VLfAASdnV126MKF1qw+AdAYG59C1oUbg2VIvsuhhx5mCw9dZJMmTpHiKLB4NMeDtD3dss7kMkcicV0xd09bZXHifrqrqj7DAjxIrx6Nxli2bNlkuWLmoqICgUepTZ5SaTW1lVZSkm+VVaUe5IvLDCbSnp0jDZkU82dnuV9MYI5gKdOgWAAetBRbYlUWifEAGOI2JEKF8Q0PGEpAsQr4HQsFUz0eJ+5C4GzQBcK1oFwL/FxyNZLJHCtmBkcgQ3p1X18wKwOwgOBYPDyLJYEWxlIZFrChvTG/Ee5ePePMqgvLhUzjfGl+viPGxNQyzB0qMfaIgakJajN7RDCvUC4N1oLPrug73APaU1ZW7uWWEGTTT6Z80bVYeC0CFI9H6R/BX75He6JFASCE6Igj5glgd9uMmbVyNcwm1FbLHclT3zIVzawRs26yeAR2g7RRgoMl0tS4R+7lJNu6bZsLfmtHu94dt94uWS8CbmJIxFcqK2tkvbRr7OR6uWuU7W4KKgI3pqujV/79N90KoF8ZX9oYU9/my7JK6h7aWyKrcYv8/1zVKZXusfnz5qiOUZs+bYLNnDLNpk6cZA11dTZN7Z4xc5Kdf+H59tjD9wng+612QrUAZ5dVC6SKC/PU/rSVl1aMjiF1bZZbBPASoAaww8EAhOnf/p4Bt36a97So7U3WJbBgGryktFxjUCkeFTCq3G59Thm4k0wc4EoSC8NyXihgGhtjOZDogAnebtm60coqin1mCGFOD3e7WT4g66NvoNeaGnb7tGOzNBBWDfcg+OR9YHoy2J6iLiZAiAmWsl6IqV1cAqaVCcJBMBD3AQ74zpjdaCG0VV5ukQsPgowAJQVgTJcitFgFgymAaMDzX3gOlwFGRMvyDqZl3eqS1hxQvbGemFFASLoEFswsJLIEOHJdSLYDJKurJ/hzDFRcLgUzRMQiYMgiuUIwIYls7sap9MMOO9z6dH+hgAVgYuasvn6nPl/oweIwTrJly2brUf/gyiG0MAO7yGPd6SN/T6FcMALhWE0R9p9Jd1lVhVxA6/PpW9oEGG3evNHOP/diO3zREXbLLbfb5k0kJLa6+7WnaY+7aMx+4Hb1ceyoyuuXOzQg1xHgJuiOtpd0ueWVUt+Sx4PrRFyIfB/696knnrann35GfddvM6bPtIbGBvWZLFe5OOUCzUlyfyISzEPnzbfKkjKbXDNBVkyVlZYV2/Tpte6+1W2os/rtO3TPPJsi4b/zvlsFCN0CwCybNVOgM7XKFi6YZ027GyyWidtfb7vDhZ4VzfQTVuGKVas9lke/MIXPthzwGGOE61ktgGwR+DTJMvQYilw8du/vk4UW108CtvAv9xD49el6V2ADAWjGErZw4UFgebVoNMbyt789YCXF0sxiUASeXcwJRwRrYtC58WD7PyE/vjk/0TSY+QTDSKQj4Bi4E5iaaTFdtc8qdXaxoXCfNGaRgxBan+k0tDYCizWCuzJzxkwbGhhyJuZ58jIySVwJ4jpZem9aGq5EpncAcgiOWcLdmw0bNo4AHMCW0IWVIYtJAn78sUvtwYfuVR2Y2cFPzxaDofmG/PvZs2dYvYCzX5odIKnf1eyakRTsqdOm2osvPusgh+uxe3eTzZ+/wM4863UMqFtZWGFFEkwWreGyMaVYJY0NYBPJh5knVE90y+CPf/ydtbW2OFAQHMTyqJZg+nN7Gmy6LBUslllzplh/V8YqymqlYWO2a1eDXXzZO90VJNCNNYZl9e53v1vvx/zvsdnzZ9tuvZO+w/oCUJjdA5gADWJReXmFtmXzZvxyd8NiskaI+/AMCWGbV610qwvlQC7M7OmzvY2V1ZW2ZvVqF/KjlyxxqxFLEuYespRn4dJOrMLpk6Z5e1auWGkVcqH61UYA/bhlyyxbls41V//c5h8y38GbOjz62OO2U/VmBq7ck/VSdvOtN7sbh7dOUJ7oD7AOmE+bOlUATJC+3y1NKJMItm0EfAjiNjU0iGOJtgfHb2Chzpg1xxpl3QD48NMlFx+MsbxaNGqxNDXuEqNISMUsrRJ6BJ74BRoDEx0G6OrECpGLIgFEkzKQELAD4xK4w4Xo78PdIfqekEnbbkOubaJWKaZhHp71HH0CGiwCBhSQIlDbLwujprpMWlRWR0YAU5BlOQU5+i5bPnKztXe0WHYizxkFUEPzDEpb8W6sBsACDc5FmUn54Q0CoeOPO942bVwvJmQq1QRk7Z6X0COXiOnU2tqJ0pQJ99XJo0Hr0XiCjbvqdnmMhaMlADZSrl/3ujPtiMVHWs2EWrl6hTZLDEvCWEtrq5h3psBomudpIKgc98A6Hdw28nGeeeYpWYal9p53vVMA1CCNKRBT/5JACOAJD9UuAssxgW+3BLjCXnpprYAkYRNU57jajPalfmj5a665xoEB4a+QNYTlBqjS9pysXF2kzhOglRtUXi2Qlms6kFafFqnt+daflnDK4vvud75nDz/ysM2dOcPBFAuGBDfagsUIUC1ecqRvplRcWmhJKZ4161bb1u1bZaXke3LgtOkzrE3919rcaitWviRgG7DtO+ts5uw5Kme6LV++wv56++1WVl4mXinwMSTmBggVjri3HbJScE3pszo9KzxwAQIg+B6FwoesUXOLTs/jgrOKOq7vi5iR03tzBRw5+eId8SnBcfi4TePe2tYi61VAO5ByYD9osbw6NAosO3aIQXJYQ4LFkG8TJgULpuLSBEz39nT3eUASgGHKlulE4hjcQ6yAYB+zLjt31ttgP2tVTGb0HnvHO95jT8i8bu/sFmgFGopnsDYQYmZG0DJYJbhFudnEeYrcwgEo2CaA6V98ZGYyshI5nsCEBUFdERI6mPsRKmYW0IQwNcvx8annzplr27dv87pt377LZ0gQFICTvJp3vOOd9uY3XyiwWCwXY7PeNeB1oB8wl6dNm2mTJ08VsAzICqmzuNyzBQsOc+uOBYYJMTjW3WGLFtqCQxe6YC5atNimykLAtEcgSFYjAQ5L5YEH7rV777lbANsgl2VQQNcmYZULSGB2aMCtCWY1enoH9f4jrKWtyy0WtDz5Pmhf2hxV2ffcfY/Kj8qtisoioY7kWxR5u3k3gkgc5+3Szk17mjSGjV7+5MmTrLy81E5bepzNmDDZfvfLa6xEQFMsl4b7mconi5b4EsBFsJn+WrFypa186SX9zfTxdAGM3E8B/e6GJtuwcaOvIG5vDZZKqPvdAmQMW1vbbPO27QLiYisoYoFdkKSIgiId4Xs/+IEAIiFrcZeDOQltuGnwBm7yoCxnYj1MJWOZZsVUG4EJcS/4pqWRZLxsz3saEt/09HRZSq4QllSbwKSnl5we4nW56iNicENyXQ8Cy6tFo67QunXLbdlxh9kjjz6iwcu2PdKkBYWYuhLs/h5p82n25BNPylRlOnVAA8TsSrCGB0ZEk7I3xq5de6RcCJBFxBgpZ2DW8mDdFOYGrgeL4gigRcVIqF40FwIB0xRL43APmtyDvfoeM9pX0spySESDE/sgXIDsHFkh+kmCEUFfUtQxnSvKyZOQzy1QOuO00/XOHj2XlAXTLNCs9IVvAAcAk52dZ1MnT/F4CMlILDlwENU7uYeMVNr3zDN/s/rddRLMUpszd5HPMpFPw/sHhtgXJeogQ31LikolbA1WLOFEOIoIwKq8P//lj3J9VDfJBX0COG7bus0Dyp1dbQLcIOsYwUvpvWefdZ794Q83qK+jdszRR/reHtSdMUhJm7NrGTEHYlBTpk63HfqbchFG1vAIh2A8b8fq1SzWzHdXh02mAan0EJmpUhZysQCQuIDOp+bV14Blql9jo98Bc4LEuCtTps5w5bB54ybMJktH+nxND0KKS5Ur8Kc8GB8wSubk2bPPPuOgzT4m6krVB94iEE29p9m6TXJlVW/iPvBVm9zGpsZm3Rcsrly1fo3VCuy6aLveXZgVd2uQhZzM2EXEawsF6kwMYPVEsxO2add2B0T6CuVHhi+ghJWcjGfbWy9620FX6FWiUWB55JH7JdDEVVjqzjqSlAc7yRPAEsAn3bm9zkoKigUQhWKYmA3GBCwSRtyNIrkfrZ3kDkjLDLHaSP7uUK8tklbYum2rvyzd1+1JZ2hMYizsgTSckSaSVsWFwkSOS1haWtuttLjcBTynANCKixlZMhAETxGckEFg9N4eMm6lxbIjspIaXZDLSiW8ekF1da0dcujhrh3JWPVcEpnCmMee9i8BrK6SGS+TH5eKpDCCfCSwUVemlSuryt03X7lyhWs96nvIIYdaqQCGTEqEnUQuYj2ADaZ9kgCihJ26Q8XcI8vw1ttudeZPmzSrNCrMQdp3Ukzf202QlRmLqAvx0GDcsyxJFKOtQwJ5PSDAkZWmMqOZwBVFOAG+CVMmec4JsQ+sxyEBQoEsl9wctgolxjDTNm3eNHIPCyDpx2C2juAu4EPmK4FbxofgeErgNFuuTFZWnrXJEiEehtXDzBhA8rqzztJ3gVWDi0qfRQSW+C5ZsmZ4R8PuXRYRiPVLwGPq+/xEvsYqIUtm0PIKcx34sIjDtkBDGmvajLXn7QPl1GhcJ0A3rnL5iTLxOJ7qRTkeA5TFsmX7Zuvsk+sjSwkQxKrJkluIwqD/pk6aapdectlBYHmVaBRYHn74AVkl5dbUvNsZq7q63H15lv4DLpj8bS1tnjCGRs6XxTKksWYgmQXBdeh0dwmtFaSD11RV+2rkxx59zF+Wk4w603MvAU6GkkH2Ze9iCgJ/zU279Xu+GLjTZ3sG09JGuhH3BnM/KtM82FAo4tbJpElVuq/UYx2p4V65GptkUqOZBJJi7qVLj7GTTz1TllSdr34G1GBSXCaYCYGgzDbPZE26a5YaJmgYWFKNZH4ODvusEj49BKMef8JJbjnhRlJmV3eXA4kLicomWNvN7JC+AwizktkOXLfeeque2WU9A51WUVHmZZH8BuANS6bQ4ggoQDmk9xKbQesCloJB7zOEhL5hypf6A4QEm8vKy10xEOB1F0z3sqs/v2dJ+LCOigWGYaYuQII7S7t4B2PS1dnhSXVYNVhiqUxU9ebMn2Z3RyfKRZZM+xYSNaobVmMsPuQWiwfM9b5kktgOge2Uu0bsndwlXsKCxTrCmksJFJKxIV1kZA9Y12BwcDoXNCggxMVDoUAB4AQxOdxgXG/6jgQ6gBMXCOuGNjrACfxxhehXZsFQjJyGSZv5/rlnnrdTTzntILC8SjQKLM8//7QdccQhbqY/9NADtnnLemcUGJjB7ZagE9QtKpawSxtOmTbVzVLcINamYC6zWC8ez3IQ2F2/W1qpyLMoWSOBhZGWS8UA0iEIoB6RJdHtQV/+JnbT1i73oaTQwQOTNy9H7oreh+DgQuFmEWwkKIdGZRvMk046zRuzc9dmCUCT6pQfAMSgXC9ZUu95zwddS8Oc1GVoqEXM1evai/cm4uRSsHFTsA1CTw+ggsAEG0CxjkaVdlAFBGHBD334o2LeIN6D8ANaAAguGUI6ecJkCd82Tw0Pyg58elLxl69QHWSpsdMe4OVBbORJ7g77mwCgxBuGh9j8ilySAhcawI0KunDpOYBjQu0Eq51Q60HoLrllzBZhmQH+t99xh51/wXk+M8PqbFyxuOqPlidbt7m5xdasIMgKYEzyYPM9d97t7Zg4cZKvwu7q61Q/yKURure0tQjkY1ZaUutjyH24ehiSWHb0EeNcXFJuO3fsUj0jLtSbm6NyTzqsT+OZX1Rg/T0dauuAzZgxQZZGoyfhRQUWlEfbAAxm9uhnLBbqS54N3+EmQUmfJSRZMLBw2MzLf+r9ADh9hdJiWpnysBzZdY7FmbiSLzz3op126ukHgeVVolFgefCB+6RBC2Xab/HFevlyQdi7Aw2EFkxGycqVhs9LWH+qzxIyZfs6SIcnVhAXc/aroazBGZSg1bi5H0sUee4DrhA+d0tjvWsk3A4Gu6dn2P1oLCI0tVu7MbR3RICQZ51dHVZdWuO5GUyn4mKwqxouCIv1qBcnAsRiWBKcxFgkTcn+LG2qV0TgwuxVgb3rPe93LYcl9uCDDwmsWIdBxjA5MmTNsgudmFrsmx4Q2sl7ob4wJoyclKnv+Tq6lxmSltYWCeIUX6wWgiTMDFMTs4HisoIAGfJUAJAuuYnsLgYQAW6DEggsGmZHMOXpwxlTZwabD23Y6JZdZrjbwYk+A1ywRAB5psH5rKe7Q+5Tj+fJMEtTmC2AFsCwrKG2utp6BBhrN663eYfMdZePfKKt27e5lUVWMdbknGnTffeyVWrLxW97m33iY59UXTvtDeeeawsWLLB+yS1u1HBm0AqL8mWhBtthYnXSx7Q/Gkm6NYKSwcpp2LNboFvgdUxj7cVL9d7tVlBc5EpoStUsy4hXBtS+2inldv1Nf/LA6+Qpkz3YTF3b2oKFfwAsVlkyd2QjLr0HypYrR7sDS2YvsAAg/hwunXgS3uIZLBcAnn5k8ehzT79gp5560GJ5tWgMsNwrZpDQtLS60GflpDx2gBbBdPRUfDE/zMlsDYJM3geCVFVR5RqlRxYJmhMtjADsaeryv6dOneo+eVdHs7tWS486ypmuvWPQWtuDvA/cCrdapL0QSH6HUSkfRsE64PdELOm5DAg+C9zY54PfAQY3tQUWUpT+TKDdIvYmdT4xFu5/SkKU0L0EeAFK1jpRLgQD8zkrs4lZ4DKI47xuQRLbkOoh4dF7Zksgdzc1ev6OXqF3D9mJJ55ojzzyqPcNgw6zAjgwdXNzqxj5VHfZmFkpyg1WtQYk7R+P2ilnnS6Lsdruvvtu+9Mf/2Q7Nm+3j3z4w76NJP1BTOaBB+6XAiAjmv1Igl3xqJ+/T85SlqxFL1GgG8yqpb1/sTYBMFwWNnYKrYH+bjKU5Y7Qz8SEVBblbt26Tf2fZU8/+7RvGo11NH36DN+2gPoipLyTeFAE4dWYt7e2W7+s1mQi3wUci5MXFcWL3Iqjr8g+Lp1cKvetV7yR9JmxnTsFngIk2uJpB/0DVtewReUD1AP+3lkzZ8tVrnI+Ir+muLB8RIExkVAg5dMuoGWRa8o3pSLTG0sX3qAOuIMD/QSzNfbDQ/bcs8/ZqSefehBYXiXaCywP3ieGiNqSJYvdVGxs3iyQYROgbLdG8nJLBRZyX8SALEbE1ExIKzMtiLkOkCSTrC4NtgVwBrVgqT2uEdYCcQNmA7A+YMRIlLIHZToXywWQGa+OYvUs2hpGxALggjkQQt49LObDPQlzK2IZvVcuFAzlgU/xEYLukqOf/HrWGWf6tDKMjnZ25hKA8CXC1t8XaD3qDNNZRsCqzzsFBlz1bXts5pzZnpvSIQHlPdOnTJNLs8IKS4pUjphYFhCxClwu2oHf77MV+oeWP/bY42zq9Gm+l8ydd95lUyZMkktR4oJKfQC5lu52W7F8hbeduhXlFdr73vc+e1GfkV3b28P0bK7n6QRgGvQP4A+RZcwsHf1CXg9uETkmACF1mS0LJZGQ2yeAROieeOIJ2yQLdeGhh3q5UE486fVhfAEYLKvpM6Z7GST49coK7O/q81wTwJdYzWAm2GiKID9BcQCBvBoUFO2IpOMed6Jv6+QiNbf32bTp0wV4u23SpImqS481NGx0kGec4aleubiBBQR/ZeuzPikyVqQHW3kwG9gsa1fwqLrn+5YJlQJcYmxsh5BfwIp3QI7lJwlXmGxzSbCf+MzKF1+yU045CCyvFo0CywvPP2vHHL3EZyhgVKZqIUzHHTt2SgACTUb/w4R79jT72hEYC23HdzjbzLTQYAhAwY9HCyNc7AyHtsF6gHwsdS/uEvEOHsMd4XlcMExiNGOQuxFo/4QsIDQr7gVC5MCi95CbEFG92bEeZg5jJoDiBW88360Xgr3PPPOs6sDKY9bJBFOi6UGWAODDUx2Z24M9ViiLokFCMHfGTNsgjTp7/jxPtHvkkYdt9Zo1dt4bL7DpM6e7m3bHXXeJcdu8fmjqqVOmukAwFUwgFKD9l3/5F0wEW/XSS7arrs5SfSycHHRrEMAjCGrZMZ8+ZbqXNhTmF7nVGGZDCxEcnLGAAA+epV+ZGgYoCU6SF4KQA9Ys4istrXAwffbZZ2X5HGKvP+tcbz+bfWP9JAqyPBGO5D7qeejc+f4ufmfjcOIrCDguGUFmgqK5yWCPFoDDZwwlxNVV1e6q0o7+/i7bWbfTF5ZCuYUlfi/AzXOk22NRkGuC60SchGUXAB5gBfVrDABDAIm+ZKErrqtvXiWKRQXcfQNiORI5mTaXNSnecOWjsRYr6v6AV5sEytQtHsv2aXbifiuWrz5osbyKNAosz8nkPWHZMQ4sBA/RtFCQAdru2xPI23YBhXkQCjId0UL8jS8cjQZ7d7gLwd2ZcLaiTNpWAjDENGqOW0QBBQL994AFpgIcADsENzeJSyDwECPg+sSzABZWvBILIs2d6diUZ9cCYAjt+y57lwd6mUF4+MEHfRMhFtdRnrsLQ8Hm0AgoAeK8WGBx4U5Us+eLysUSCV00psavvPIbqtuQbd253X70kx8LtNps7rw5vk0miWWFAmTuBeBIKKur226HyqVh5oujQ59+/BnvMwSNK6429A8HJxXwDO8iXkX7uUjwSktj0xduCYjoE2IdgA+Wiy/21E8ABa0cl7ZuaAz2XqGtKInrrvuLtxMBI/kPh5D7eV+OXB+OxmD8WBqAUA+o3+bIFQLEsWIAMwTaYyoCQM/zEUjQBlanY1k1NG3x8QvSAzTKUgJsIo7wMsbx4ahcNjaPknUnH4t+YAEhow9oQskcLDJ4kCCxrNa4FIqAlb5xyhD3GrCVK1ap/eVu9TCLSfwNywc+SqV6fRyxBp1fY0wssGWpLO++IbvgTW8+CCyvEo0CCxrt+OOOtd2768Ukcj2k/SAsEdyUklK2Ugw2aYbQkKnBuIMEDF5TWyNGyHYAwU9mpiMqxusXs1dXVYrpWi0joWB2Y48sB5hIaOCCwMwC5j8zFj2DvcYO7n1kSkobtbWKWXU/woH7ExNTMovBd5jsKsCFCsaAiXC58NVhdFwqYkOnnHS6r/wlM3RX425bIUHPl0VSUVrm0+as2gYkYFoYs0zaHi3NO1csX27btmz0qVWW8hOwJe9j9pz5HrtAky9f/qJt2bzTPvnJT/lgU04kzrQrSxpafNvCLRs22qmnnWrLjl9mc+bOtVVr10uogvUtDiyqO3EG8kQILmIJdHXLIlB/8j1Zp0WFORKikelrCWuPhIXUd96HdUTfRCMx+/Wvr/G67ZH5H9cYvP/9l7vrAtA9cM/tLlxYc8wC4UJMnDDBYxCsIdqyabOX7+uK1M5EVqH6hz1VGq2ns0lu01zr7pdb1Bv1TaH6Jezd+pzydu3aKeEPto/AioVXqFsmLstTwI+XiesSGUYhBTsSoiD4xzozKBRwMCUiK0WD6TEz9i0OiSB6Qt4reTJ5coMoMze/UOWlfezRiSiFNFs36B1YPijACPkRIvq0v3vYLnzzwT1vXy0aY7E8ZcuOO8rqd+92YMHrh7Bedu7coc/YjElaXxoLhgA4OtpZpcvmP+V+ZYZk3jJrwFJ8CUdaHMEU9NFHLxVwNHtwLXRpeK67p0laL5gG5TM0zuSJM6iWAwQxi5i0KEziFoTUG8v0fQZKDOcxBllUCAJCgHBgofipfAI+goBMdy5eepI17mnyGMHTauvEmhpra272tPXTTzlF4ChGU5kINaDV2b7H64SG9niD3j9l8kRvI9YDa4eGJBwIL9YDVkNxETkpg95f1DUnPwj80ovMdETiWW7FsIPYscuW2QvPPqey2Ksm2FeY/BG2qWT2CQuEzOaq6om+8hgQRUAsg6AKjFUn6ltcXeUp3QgFa4bmz5hj7QJi2gG4E7/JLSzwXBzcKSyD8pIC72umyAHOOrllz6tPcBWYcp4zc5ZxiDrj7CvUB6PW29dqeTlpWZbZVllWaBUVU2zl6q0mB8WaZRlu2b7FV2wPsKpa453RuDAO9AfjPJgJXDWSJ9ltKaYrBBaHFdXNrVARbYPcJdU4sv0pfcgufE76AwumQJYrFp0Dicob1n1YSAAIrhAuOSvcsZw8DoUbNeLe83dfd8YuOP8tB4HlVaJRYHnogbtsQm2xCyyLuvJygk2LmQ1h8MiQDeMnaD5cGsxjZwoxCEJSmBfswoapiUBqOD2Ttbunw9cbxVQeZcLkBOBIAGM9CMKKfwwTFOSwyK7HBx/qkWuiQj2mAuBwamGwqjlY+EiMA+GGIWEo6oegc8YPLlh+QZFV186xezgPSMJLLGF33Q4rEBDlqx2TJ00WcCStUoJGrAGXoKO90cvHWkPbmbRwYsQyctI7yitq1H7Wu3QEQJIdCDJtceHQrYHZHQQgOzoFXAI21q5c8KYL7Pe//62DAxezZszyVKq+vMMD2/onG8w/pz9KBDZNDXXqLwkT/oNo/fatdustt3r7CwsK7Q1nnWVVFZU+m9PTzcZbg5aTl+1B4iDuELUZ6heyhZ97/jnbumWrJ9kdc8wxAjEBjerLxlZYGlhMuJJlxWUCWdP3BWpHtye09bTL8iypsY6efnvqhaetXfeyjooLyfeZMhGuDC5Tv3gDkBck8KmlBQi0D77ByggD6QHI+KNSQGk/cRHF4cDiq+wBmACAAAmAhLgdZbIujHdQd6w5pt+HBEbwA+1G0agT/FkU1WBvzN76lpdvTXmg0AEDLCuWPylrIUhM820NmjtcKAiMknCFIRpo60HXnmiYWIwNj/GXiU8MyppgJoEBDgRm+sRpbqmwZoUd+lNyDZidQfDcahkk7T9gJpLkiJMQwOP3UHhgN/YOoVyfNdC9wVYFLLYrkKmfZUcuWeIbKbHp9hYJC4DX2tbqZcGHZ5x+nm3eusUGxJy7dtXbE08/5nkPRXqepfM8R+4GVgKnzb204kVPpELI33T+m9xVInoTsh71TSRzHIQYXLQ7IILrhaVDG3fsqnNLASsM4enq6HJrjmcuu+yd9sLyFb4imEPFAW/O9Z03d7ZbN5QFUB9y2BJrkGvKMoG777pLllWLx2iwqgC34XTGp54RShIUOzuDGSs24OKYELQ0libHtZAg99DDD9mGDZsdNDhR7/DDD7eC7DyNb6+7B1hMbGlJe6jnjBkzLCoB3ykwJPaCCyIusCz9fPDxZ6xuT6MNR8mQJahPXpD7LJ4JzLsBM2hQg8amUuzKBwhk+oIlCVi9oYURER/RwSgdiI2z/Gk+1s3hkbZhmbhTPM8ex1gsWDZBADsI7LNPT3CqwlhgGcl5Uf0BlosuPAgsrxaNAsvzTz9ic2dWiTlGovIecZdpqYFCwIZlmhK9Z2AJAgIMuBn4/35choSHVapJPZPWswzk+W8415a/9JJt3LJJQj1k+TkBUzBdSpl9mKvRuBXlFlq6n2SopHXIRGVmgD1XAKu8/LjnXuCG4PeTg0EdWMvCDuYTJi30HA0+8/VAPY2qX67fz56pnCDI4VxsgcAO65j+M6bM8aCsBsQKi0iNL/ZpcBj7V9f8yk+FBD00WHbBm98st6HQk8OYTWHVsbsV0TwHEtpNX6xfu95a2jp8m0d8/7603DUVSEr97FkzrFoWB1YeU6mVEyfazu0t9uLylTZxYq0vTMQlrKostRNPPMmZ3BPN6hvcOqwXGBKnwX1ZcuSSEQsEwMUqSQu8uj2ISiyLsDuWJVbUjJkz7cXnnvf4GcFx2jv/0AW+6ppxQ0mwJSVAg/vEmNAXtJslCqySjsSGbdv2ba48sD45J2jdlrVuraVkcbq1kQksSCwIhJhV1776XWMOsSCV8fFL93M6gQeg1U6AkFm+vh5mjVjawQ6CskoHg7VDuLdQX1+Xz7iNBoSHR/J1JFxQLKHB06/wjFvW+sfsFt/zXld2svYAMo/NDeXb2976joPA8irR3uDtU4/YpGrWUXDgFm6GtAhMqg7HkmAfU9aKcFAXFETe2Tsk2N2NAcsvyDE/5EyWArkH2fkFVqSL3dYws7NygjRsGMAj/F0pa2/tlIaV1hwcEDB02+zFR/o+GexU1traYu0tzZ4uD6Gp+6Vp3AKQVfC5L3xB7lXAONf95c/GLmPz50+ToHGaYuAiocFqa6s9OMxeM1gDWGDEIGA8d/NUXwSEmAqNKhEocR/Tq+TZkFFMLgTAAANyxMTK1etUdpDNyyxLL3EdydiChYusqqbW6jdttpeWvyhrpNWOWHSYHc0xsjLBWf1cXlNtGzds96nvvz3xuMrbJSuszw5fdLidfvppcuWCjaI3iulxtSh/utwlTkHkc9pFollRcb6n8zOrxhiwuBKA0S326GOP+cmSLLtgyht3h2l/9o0h85bpWfqhWxcxC+IvJMIVCGABdSwQ9nTpT/VaQ+Nut/TYH4XzmQFuckKI/dB/fcPBsRpYmYwFQXjAlr7yn8OB9eIus8YuEQ+sYOoA0LCynTORWIYBkOImc9QrFMZemPUJ85WcIkG8JIzJcGqC/9T9DhL6b1jl4jqSWkD74GX4lO+H03kvAxZXoHo+/DmW+MzLFYU/oRDYoPB3nh37OTS2fIjfIf6mDfQNz4wt++/RAQMsXe2N9t53XIjMe4U56Z/cEAYdYgUr07jMAuGbo5k4XMvdIzE6HRKLaiB1DweHQ4OsvqXDZNH0S9DlkltZeakfaIXlUVxS5TGQDpngnDVDUJOMVOj6G66XCb5TypBg8bBNnjwxyBqVVsdigvFZy/OLq3/p+2m8KI1OxuWUKRNkpZS4Ke8BX5VVLLcGjYwVwwCyITWEULhQ+V6ywWFlaERmUgBGvmuWpt+0ebOvXqaN3AfAsUgO4GEt0hS5YROqJkmjF9h73ne5tcq1+cCHP2ArBSys7J0yaaK98y0XW05hvtraY9PnzrR//8b3fF0Qa6+OOGKRz8wEu6KRE4SG7vWYC/0L42FVICDUgXgK1hjJhL67mywVDtD/22OP2soVK3xdDmNCvsaiQxeqLYF296lijSkuD+URP+I4UyxBpo5x1TIjLgfvIfWgoaneA8jPPfesu8X4lsROiG2Qj7KnqdlyKjkmJNgzGMIaos4IDZaCH/ki8n189G6CuJQPgJANDYClB0jaC1wXFFlU3/m+KRovLNG8/MCSDima2CuYEDNs/lPPhyQj2wkwg1gUSXnwRX9f0i64YO+2CQSvA77K2I9//GPPO+JsHw4f+8tf/uJKhfOZTznlFHvLW97ix7B+4hOfsC9IuQHI9OH1119vP/vZz3yvFA6I56zns846yxeefuhDH7L3vve99pnPfMbfRd/yHRY0lig7AfKT85nhQ8r7e3TAAEv9zs12+olLPXiLJh+WDwtzcPwl45Mjv9WDlDmhEMotymDS9vvy+YaGRte6Le1tvpFzRsw3tXaGzZ03z882ZtFYV/ugb7GAkLIiOpqXrQFmF3azyZOm2tnq6Aymr154/U03uKVyxnFLnMFWvbTKM0DZWQ6gIb7CYDsz634SpfgF5sfkD2evYJQs1Ze/WYzHvUMqD/I4kdqbyOJMGjGV3Itd9btsxUurfeARSL6HZxEIzHvcuAWHzLdqAWOB+kZdaCzAyyostfLKaotlB4lbv7z6Zzaxtsby1F/MKKU7+q2dzYfiEVt6/LEWScVs1cpVdtfddwgwS23W7Bkjp08CJHGf7u7pavOZLICAgDRgQmAcYUWzTxbzMfvy4MMP2Sa5hWqwtavvOfCK7RuDMrodREIhx/VBgJlmZ++Z0ooyZ3TcWl87FQ2OYsF1Yh+dnr5g31nygOAHn7plwOR0cVb0KaecZvUtO+3pZ54ZFeqI+hFe4Z3EudhyAWI83CWRFQj4aHDcakFZZeQu8RkZuTN04SLT37iBpPFbdMTdUh2gTIxgMEASAMzQyBYSo8Cistn0m7/Dz4Y07MQHqVtr25Cde97eWSHAAAVFHX71q1/5lqKPPvqox77gM/oSsKFNWMPwwXe+8x0HFkDmBz/4gZ+E+NOf/tRnC9mhkJk6xo1D0HCbN2zY4IqC8QBAABZOROS9l112mR9Czz2vf/3rRwHzleiAAZae1ia79E3nWmdfD86yGHDIkvGoDfR2yaQc8L1R2buWgWVgWOmbU5Dwjgtnebr6065d0PLknuzZ3eWzNiSY8VxSjAsTcw8uVL4Yc2KtTHlZEsecfLINyq9vH+i2//zhDx0wnnryKbv84++2PTsaLZaO2tLDl1paYIabArDABGyDSdlE+qFEDKYOwBHgcFNalg3gBHNQ12JZFpTBoVycJbxhc72YIcg4hgG6JDxYPL5njOo+o7bU5s6aYVmUMxAsaeiLBpqdwUW4Bwcj9pWvftUDyffdf7919wTT0LghBEnnzp3n7hcxkQWHHGLvev/7PXeD7ThnzJxhRy5ebAtmLnAhY2c9hDCZHHL3hf5hXVaXwJwymWImn+a5xx90QMDNQ9sddczxRq4PLh0L8JglQZA9liJhAGQz2RGrKq20yRMm2WDvoDW21TtY+UmMAoEm/c0ueW6NynphQy4+51naCjBxRAkEAOF6EQhnLLiHfmeRKqDMOOM+Z2c48kVAoTZgbXmGtK5h9lQZ0Ds0RFOmTLcVsrbQ1PPnz1P9Af5+uWE7bes2CaSsDQLC6nF/N7OUEGPG9HxK/cDCSuqMxeN11r8wixmXi1oj2FhczR1mbzz/on1cIYLotIe6wn/wSEgBzwbJmAg9v0P0gcfOBNZcAD7fU14whoGVRpn87cpKdeZePoMYP5RhqAi5H+vp79EBAywbVi23S970Rt9xnVgAB4NxVGlWIqaGdkkI2Dcj7YG90pJSz3fZvGunNDvn5fbK1Wi3gpwaDapcHwkjHcdO83Q8wsxsxoSaKndXEA7iJANiBGZOYAIGrqOz3aK5LEIskkYo8Y7b3bzbyovKLT6csNkz5shc3+Nlh4jO/rAIPzEQ/5vl9qoDAszzMECCPBJ9B/gQH9mydYuvUObQrRwJ+9AgLk+TCyFZpxUTpjiTMfAsA6gsyrWlSxZbjqwhNhRnFiUdDwKEMBVAwMzEHmkqrAEXwmjSVyHDLLhhaDmYFcY+9YwzbMvKdc7gqro+7/cFjU3tnS4I1bXVPhOULb6mHjAis17FFZX24P33CVTWeJvbmnb5kZ7spEZd++VO8DlZwgAJ7eGdTM8znU/Qt6S63BLRhCwZjsEdtpnzZ9i6tWtUv2AbiSEbsJ07t6t/SQMgTyRYDxRO87LfMWuD6FvawtQ2B6CFgoYLRv8gQC6Y6vjkcLBVKMsPeAY3M6kxydLFrm6xGCubZ9q8eXN1T5/HajgDqKu7RRbkVrmi6z12R1CWoDVE/SD4i9hdXwcbtve7u+wzTQISgIWgM7zi/KILSxul1NCcsvMvvPhg8PZVolFgqdu60d53yUU+q+DCIeVAOj6Reo+kJ7Nt4+ZN7hOS0s4MieUU+VQkZjKCkx2RNpAQnHH66Z6JWyjGAcEBAjJoW9ub3TSG2ZlWxc0i9ZypUu6BCeNZrEni2I1iFyi2EGArxJbWToFSlSWGgylbBAimIh2fDkbAfRrW2M0sSDVnBocZITZ0Zg0O5fqiyqEB1xJki6Kt58sfnjhhotcVq6Z04mw3pUkcY+f900872YqkaefOn2/X/PTndohcodyC4Dwg6o7AxKS2mW1gFgMQ65X1Rp/wHgQMQSNjF3fjmGXLZI2xD3C7CzGxnKqqcjtkzjwHCPoCsM5TXWbNP8T2yD178KGHfDMjQAogPuKIw+XHTx0VCH729aV8W0YHMK+bbP9IRtZlsU2cNNHrhcIgxlFTM8HYsuEXv/qZhJDZN1wsNGtwPCp7l0gSdaHnI15/CMBmhjCgIJCMJYGlRAwOGiZAr/owi8QYDg9kRoSbAKaekXADNCn9TVyKo3jj8cCKpB30myumGDvjSYPLHev35DsssGC2SL6P/+B+xo2ZSPiAbGd+6n+eNAkRx/E9atRvvN+tvC6zN114cJf+V4tGgaWjudEufOOZ1iPQ2LF1uw2m+2S91Nijf3vKCsSY7AAG06NRaBCL3Op2tzqQkAOyU4BDvgcByU9/+tMu+INdrW69uLmsn9EEsRvpEWk/4hnlsnwQRoCMWAbE4jTPmhTT8gxJV8WV1fbMizKTZ8yyCjGOM6cYGtDDpQJUsIDwt3eoHlvkk5M1isYiJwcTGWELDgzPtfKyYjv8iEUeZ8D1GexjSwRiRhlZKM32uxvu97gRQvz5z3/ejjjqaOOo1m5p0VtvucW2bdkioe1V2aV6LmWnnXqa1VTkOYhxkiCC0dkVmMhck2VtuCaXRgUMjznhBPvjb//g+TpTpk4WYLKEIMs62oNjYidPnSrrpMJWPPmsB6UBCdyttJ5dLECZqPIQ2Iz6GwGkXFzMDlkhCI0DrUCJfJbaCcEJAVhXviVlVpHlFxXb7XfeZStXrdY4siapy1548WkBRMRmyCJl64rw2BdBgY8Lz1Mu7yVpzT/T3z4OWVgdHDIXxD3Svlo8cEP4HCuS/ud3f0bAIsbQOAqM1N6+gbQtO/5kWUwjm5wLF4qLK6RMdqsefdbc0miDcov4LgSW+HBQB2JS8FJC5QEOQT0Fh7KyABzAnz51q03WiytKPbO1rsvOOXf/a4XY3oID3eEN3GF4KLR6KI/PaQfWJJ9BWGwc/M7YE6/hoPif//znfj/LLQjeEsT92Mc+5vf/b+mAAZYXn3nKDpk5zU1OBrC3v8NOPvlke+DBBz24xJYBnCWD1kUr33PXPfarn//ZegY6rF+uxOy5S23igiLLkwUQHstw3IJ5bgHAlnFp5awstmhkGXuwzQJ7spInQ3KTRtYr5Js8ySLhHSwa7Jd5bolsa+lm46iEVVVXSqgHfKEfzLB5a5PtbqgX4HVLkBLSjuzZwr4yLbKs5KKIJk2psUMOPcTdMZ8tAnIEWj0CRCy0PrkiZGsGzAUAStOpTghsjkCRXeg5aXDFCy/aKaedYhXVE+ylVRvttttu83YxTX7hOSc7E/k0rdqHZYLfzDQ6fYqVlxZgEis55vjjPYjtfSAmR6Py/spJcp0kczffcKs1NDRZTWmObdu+3YrlGp562mkyF0h+y/ayAZC0ZB5AxDJD4HDJiHXhylaUVQhUarwvWH4wFE1ZZU2ZrKQsu/pXV1uScVEfDPZLkWzfYStWLHcQnDu1UoKT46BMnw5Iy3PuETNQHNSfkGvMgkDiJLSX8UPQiGW5hSSKSNAZO76HJOJeZ/oFC2+Xxos1Y1lJNumSq6XxnbdgkW3Zts5dtunTZ/th737czFCPn+usmvqYcCIjlJHTRv4ULhEKKE9WD9PV5LrwN3dw0BqnIGAR4s51tgbnW3FKYkPToL3x3Jen9PPsL3/5Sw+uEjQmfgORMf2Tn/zEY0Cf+9znXKjpe7e0Rbijixcvtl/84hcONnznIKzyPvvZz3pgFiuUMMA/gw4YYFnx3JO2cM40adCp7otz+DeoD7OhlTvkSrDKGY3MIDB0RflFlorl2pbGbXbXw7dYbEjAIi01IEanQwvFiG9961tdc9DJsWiA+rBGsHQgcBuCAUCbgS9kcgaD5hmSsjaSer6kotK6pHU2b9hi69avFWAFiVQcB4JQdnS0+kyTpQesqqLc9xiZRuaotBSbKOllBDP09aClJMisa/EpSrUlMhLcxSLDcmrpDHJ50LjEYnp6JSS6D2Bi02aySNes3WJ/e/xxz/DFWvjkh9/j2znCOJTF6loCqFg9tI9+Y6agtqbGimRB7BZgYEGwjKBEbuOeXfX219vvcIEmRrR9x3abM22q3LDTHQyxBrIkgFhzrDzGJclIYHBDmYVAcFhASXksLMR14WA01sskswqtSNbnPX+92Vau2eEzYAMaU7Jt21ub7IEHHhgBw7iVF8RsxszpxtGuc+bOthyBxsqVy2WRSrgFWAgpgEAsivHDmqLPsMTCOAsBbsY5FNbIUOBG0Tb/T65UWq4MgeGCgiK5Q6Qc9NnSow6XdVUpxVLmyYG4qatXv2g76zdbf0+blwHfQKyOlpES/C0gkzbQO4ON1nkv/c/h9QAZ98ArOcl852WqtWlLq73+nAteBiz8RGBRKvR5CAShZRJaiHzOZ5QbEjxLrDAEo6uuusquuOIKLwdlfdNNN9k73vEO/+5/SwcMsOzattHe9PpTfWDoMBba0SF0JP4zDEbKOzvRoyHbWuXmpOTbJsutfBZBwYw9fNMjdtddd8utF/BonIYH+9wExGoBCCrKCqVZmKI1F1AGguFEszENGG63UChTnRR6hHLjtjrf1hCGQBPHfHk9yXL9PohdLc0qO2mLDj/MZs4QME6ZaFHUvgiNRTyCqUjiRLyMbNghT9KTSY5WRQAc6fgv4u+UYybt0uMzGNQxAVgCSvp9+YvLHWy62jq93uy9Mm36VCspLpBgshWALAndx4JNXLyyUkC6QsJc6O4Z8Qum4FvbO61SgLL2pVX26MMP+7NoerZXmDptop140jJp56TXCWbH5Mcyou8hLAJm3rAWnPnVHvJpsCrZ7wXLBvBkVXdLa7/dePPtshRxn+JugZHEtn7jBglsp88whQKSFe2z2bNnWZFcJBYCkr/ErNbaNWvVVxnfThMQAlCY/vY+1O+8z5d66AJYxtLwYBA34x0Iw4CsCGLBWCu4Q9FY0uYeukBgvcLdZg5T62hR/+p9HKLX2b1HIzLo4E7/QrjMDChxlOAAPCynfAdvYj5pgbvsNLpFPKz6YS2lBDiOHxnbuLnVXnfWef9QjAWZCK2v1wodMMCye8dWO27xQu9ggm6cQYyGovKgbYo5QakItBSDzz058ULrkGl5/W232pZdO61p0wY3jSdIO6Jljzn2aJ+1YMoUbRa1QOAZJN5DshaCkE1QU4xev2Onbdqwyc/jIVaDb5vKZItB8G0D/7q5qcG18TRpcxLAyooFVu7zcjKAGFj4g+tBsC5MKBt25ECxBdOEJP9BaFkPAAt0aCe/I+C5qjt1JGGMmFKatsOmug+hylfb81QkdcfFYUasX/egMUls4x0kArK4kP5gyQEcTQ7ITLmVOQKCO2+61bZtk/VQUOBxna7Odjt6yWF26IJDvRyAOJ2R1UZsR1YJ+Sy4NJwgiR9PuwA+xoE8GDYY9zrrO94FSFcL9G654bZgT5acbD99YPnyNdale+bMnWPbdm63xvqdVrerzpUHlJud9uzaubJWHGsy6neBWUFBidyUPE/1z1Y/E5Rm4SY/cV2JTzHNiyQPjbhErJKHYpkc/xkKr1sZui8KsKh9rII/8pij7eFH7vNEwSmTZ3jOCTM4jU11tn3nesvPxSIJYhxQuNqZvnYFqD/ZooKNxAC8pNqThaWqceI5kvOwaiD4ecu2Djvr7PNfBiyACDGp22+/3W644QY/foWlIEuXLvW1U6FVtj/CcnxYSuL88893S4UEu1eLDhhgaazfYWefdpJ3OpYAK2MBB87cIbDosykSPDbaJn2ccZD94FYEFklFRZVlCxwIpMFsWArD1iPmEeNIuGAIMixZkFgrl4Hclha5OZs2bfbVtq1iikKZxTnsDCZXgwFEO/VKWxG4rK2tFbMT66l2V4ljJKDhQVVE/wXBW5go1PACL9WFKeaIyiLpjJT+LtWfrQXY7Bumox0IACu6meJm3U19Y73eGwgvgIe2w/cvLFJ/CCQ5b6l1T2MwA5MasH65SmQcFxeVuLZHe3P4GbMYnE+Edp01/whp3GG789Zb7YwzzrDf/fG31iVAwjVbytGlCxZ4P9EW1/6qe0dvl/vlWGsIWafuR0h85srBJMfKR5L+cMeG+hPWHUvZHLkyrY1tdu11N1ilrCXGlBmfG264XtZZwgGPjbR37qyzVWtf8gQ/3CAokWT1ekLW3yQblitRrDYDqMzmERwHCDgdkcWjLExct26j6hEcjQJwBoonWIwJDwB0CADuMG4cLi9uSiLGdhgc7kaUK2FHH3OMPfHko/puyC3QosIKj1HRx5u3cKQL+S5B/I/yWJMWxDf0NNaeygKwWAWtKjrf+WJqfY+VCnNkUiwcBRzbbEddpwDl5a5Q6EqRDAeYILhk3tLvl19+ub9/f7R27Vq37L75zW/aF7/4RVdSYZmvBh0wwLJuzUo7/cRjPSjKfhzMgoSuECY9rgmxDDRCXOYrA8b5MRCWDYKQFQ0yHQEefW3DcZ7JcgZkYWFHd59t2LDeVq1a7X75cIZ0+mDvVjS7M2JbsMUCQj5PFsnUiWWyDIpd48gm0GCxMlbvGEk9Tw8Egwfju4QRN3EBoE7Dvuivu4+VtQP+N0QAEKAjEE3dw0QyLCLW5XCGMu2grcQu+AnxTJDfEvWpX/x3PquqrLIpU4MUbL7n2Q4Ja0V5mdVKiFukye6560G3OnBbzr/gAvvm175oZ5/1Ops8ksqP0MaSQaAbMEHY+wQoAKaDhvqHemH6A/j0Sbb+xnVjnGhbQXaVVc2datf/7ne2p6HZIoUFlqcxW79+g91/772Wr+ewPJmlwpKsr6u351Y8FwDoCLBguCQFLgVyQebMxuIKljkwnvQ7lg377gzrwu3YsnW7VVWzc+CQbd22zfNn2NmNja9pK4LY198pK6Ba7yDOFnUwjsv9SSYL5EqRnRuxxYuX2AsvPKN7uyTcTNcPOW/AP8R1hjLBokbSBqhLViQICAPG1J8Ntdk4HB4g0EwcZyDNLFWQywQtOuRomzxlkseMVq3e9v9h7ysA5Kqu97/R3VnXbJKNC/EgCRECBHe34lIKVajQUmpAoYUWLdCWFnfX4hqCBo27J5t11/H5f995O8lmsmSB0v7Iv3vCY2fevHffffce+c65596L/fY/5HNdIbWH+FLnk3wjUh0+j/QcyYsUf9Jl+0/RDqNYqivKcNB+e5qAipkFbdVQcjP0N40WSExhvjhfSDKskRsJl9wDTfbyxrXbnN/yI/y8LxyJ2zIG8uHF/FEyqHJMbLiY93no+7bSIinHRW6KtsgcOLAY/fr1pxBpp0J2aCfkVb3Uyc4+Muxsc09AK+n49RoNcLa+cPJHdE7PVAzFRWGQwMvaSqg0KVIBVlmV5LIGYiTVTSSXSnk0Uk4qR9dZJivLU6zFy/rrHYYOGWrrmGgESvtKKw6i3B8FIPsMHIy1q1bh7VmznLakMq6qrOJzfDj3/PNQtmqxpfsLnZgPz3o2tzuJgsa8vKeOddYwqdwlQylED1IqysSV8mkh4pNlFjP3LR2A2ooGPPjcv1CSp83mWpBX2gezXn7FrKmt+UKUo6Q0DaEqeU9LRMxfNN9QRlKs3Mpc5pGT7eP7lcLP36TQA2l0Z9jt6nt3TFbdhdL+A7Fk8VK+g4VlDZXYHCaX3FfYti/qQ00glJIR6pOSTEt3U0Fm8z0l8ESDaZlEeqOJfhYSKWvJBRDxOQFg8ZYESMPOekpSAfjimYZohg4dxjZrQmGfQrz00otsJx/dQC31yXeigqG9I684PISIExuSK9/cEsPUaXt9oRjLN5F2nBhL2QYce8SB5qvLSkjQZG2SGtolIU+ynxQLP0u41flCOVpeUkO469euxQpaSC2o1BZMEHloWNjxc+MJDb3GUVFVZQstD6YvO4nwUdP4FSuQsGtJR1nv5HOFhERSEkadVZC1Erk8jjLILchH2foNaGhuYL2dZCkxi8pSvEKoQkyqpSRrNYoi7iXpGrl6+k1KVCM7bXRBJOAKUEuAbXlItoeGyaVYJ04YTyWrxaCdTFLVLUgENXLkTsgmSlk6bx7efe9De67acdXKVfCSuadOU8xpKIbyumXzPmPb5IEq3AK6WnJCyxBIIlWuhqDVylJwWvFfdetLt0fCldzlIBJVYpoHA0eMwMt0sRYvWYnM/lQGcR/CdH2eeu0ZPtdJI1e9pfRDVPZSZGNGj8H8BfNt9Tf9pvYSuYg6PR5t8u9BUUEO+lNxig+Smc2qoG3tSrQ5YvhO+OSTT4lIM015qi3NPeFvQjoK1I8fP45t2WpxJLWllLg/TWiXyNeTgbYWoZd07E634/335QpFzJWKdpan/nPIQahJ8ia0dnITDjjwALz7zrtIzwzQBa8j/2rWOmtJVMlqWBlCUyJXXDEfxQn96Ah5MHn3adsoFrXFa6+9ZvN4dE6H+liH2k1tqfZIJQm6YjPKWZEh1YhQssz/BO0wiqWuuhynn3Rsp9ujFbrk/DgNq+HPhEtp3RRCWln5tNrmQVmTmpW8ZOECE1h5IxLQJIxU0E8vr9m29XX1KMjx25DtlN2nIFObpIuZqWjsOaqNOoKMJPSiQKB8ZieJ0xkClHV2OksjOgrM0sob4nDyRzR8qexPMaMySQXbVWfNe6mrrZMjZRuaBcgcUnRiEg2na+Ki6iv/X+6QttkQlJUAa9GgzMwcG4LX9qL6XWggHNKiV46yG0K3Ir2gGO/NetNW8PeyHKGjjRvWk6kj2GfvvTBi6GA+U0OScbteykbrlqhtVC+9U2tzi5WpuigelZsrhZJF9ECXhkLa0VrP34XQNCoWwaCdJqClvQ0P3f+AZde6PD7E3D4sWbQEcz54H4FsP1Gc2xCh3tNGj5BuSklLNMx+ezZqm+us3SU0IrdLsRTN/aIiSvdg14mjHKXO9nWqqYA+lUzCa9tsfPzJh1Q6zk+KU0XCTqzLXFz2l9SVpzNoqndQP2UE/DbnKM2XiQ6itEAgD7vvvjvemPUi+0sBayI421qXbgyRhyaYsmetX+UW6a/2htKG//vuux/ee/d9tit/1z++hvrW7XHQphN36VQsqje5W5NYE64c7DZpW8Ui0qTBF1980e6/9NJLbWKgYnyKBSpfRQg2lcSfjzzyCM4++2xbdkKK9IYbbrBJif8J2mEUS0NNBb517OGbG1ghNsU1xCRSFmnZ8ukzUV1TgzWrVxHmrnfW8mAny4WQuxQjbBfqUKxE7kE00m7ZrdOmTbU5Rj63kwWp/BBTHupgfncUg/PceFzKgwLIciRsMTKG3Af9rusUANRaLPquz9r1z1wVMr9guO7VYYFfWkhZl0TndqaC6iKbI0TXQnXWUyUzul/l6B4JlwUpKSiaEh8nMlDwU4sP+X0KGob4XBfG7ryzraz38jPPYlN1rc0j0jD1yhUrkZfhx4EH7I/Svn3oerXCx7aTAlPQs2TAIMx6801aV2cBaK0Nq/qqreVe5ucqEVH7B1EJUiFIUdvOBvEQmluDFPhsDBu/G5548imspILKpYuka9Q+s99+29ZbERoKdmj94QTOPuccU4wa5dhY1mDtuQvr/vwLLyAYd4REykyk7GmpCYVV3FQwY0aW0hXT5mrOeVXSJUWR8NtOifPmfWLzi0yD6BJRXF+ceEQyGKryVUcL4iYUxNVawFnwebR1rKZLjMLHH7+Nmtoq9k024mHyDhWRzaJnP2t0WWVJmAw5EnAqSfCQgw/De++9zz5yXGS1p0byVB/1ocO/ThqDltwVqS7ReDZ23W1bxaLy5XoKNep5utbpG+XwOM93gsZbk/opeZ3K0qHr1Qb/CdqhFMtJxxzGrqFVJ4TPyi0wCN7Gzlu8cCGWr11nq6Mps1OWXsiCZsX4SSuCGXyvqzJhHDduAnaeOIEd5MBSD7mgI9SBzICGep1sxWRHStEkO0JnYhGHwTV5TPA7jXWQstISCgqsyjLJ4jgboHls4STFCzT0W85rNm2q6HyG4iZamlEWj8zFeisHR/vfKM9GkyeFbjQ61G7zZxykoFhGII0KZdROFtfRUK/QmupnQ6t07YaPGm1THF5/6SU7J8Ub7WjFGraROvuwww7B4M4MYc2p0qhSmMLYQgTU2txmUxNeefkli5U4Lp6We3BmbCvNX0pPEzHVXloGIQnFtWXqyJ3GgV2CO+68Gxm5zjamIo2ezJ79hrWJUIEkSwFrbenBKlmM6fjjjsNLr71tgXFlUythC3Q9RRJ6+9upWNgzLCKOopw0jBih5Sp4Vv9jWcq6RSINu+22G+bMeQe+dJcZimTci3rDSO2n2JeQo1BSUugUhJZi0ZougbQC1jEPo6hYPpv7Hp8c5/dM1kMGh5+piLR1SIz8tXmUj+W4Ah6i1jCV90H44IOPWJiTgWtoxYyds+WJvqtuIo/XiduJZ9uCfuy8y9TeGMt/iDYrFi2P8KPzzyLTBgmlF2HJmnLrUJtrQ0uuYUhZDgm0LJ7iAm2E2FrJTKu7i8lGDB5MRlKCnbOMAnW7PSTZackZqUmNb365MbFArEh/1fkxc8mUIt7Y5Cw76ZBQijM6pZRwndcQrpRaXX0tmhqdVc30myyjLJUENi8/ixbFWbhJ68ZouQQhJWUS2/PJ4CpTVl4IpblRm8Y7Vk/y1RbpMOQ1fMx41FfV4CkiBSXNafhTzCzUkBVvw/7095X+HqX/JqXs5zVy5YJ8l3oiDu27E40kMHWPPfHaSy8QecjdcXY1VJwnJ9fZHF8KRsHtVi1ALveC9wtJjZk8HS//6yXM+Wg+hgwZgbZQo8VetPSk1vXQKJdmSkuTqB00pO/zOcOxausDiKCee+UNe5eRfM9nxJwep22F3kRJxaJ1b9xeF9LdUQwfNtQsssjai8JNFYxJkyfhzTdfRW5hlllmy2MRdSIWkd5NqFH1F0lxZ2Q42dB+ZU37colgczGehuhTKpaOoPJwlKDoTMeQwlPd8/l8PVvvpdLDcQfR7rXXTHz04SeI0HBJqaq9JHCqppSxeE/f5Zb5/EReQhD8ubnVg1127d4V2hFoh1Esy5cuwvjRI6yBhVhiHqXyUxEQDosxPIkgFU0j6hWEo9DJ4s2gXywYLgEWAyQ7Udtxytr4yZhC0Lpf5xVLUP+ZQLJ3FVxTJzsLaisQrMCk0EaY1o5WmlZOykgBZZUtxSAhkZV3jrAJqwOxkzskOrv0yWIZdOUjwoTVQjuKX6gu2vhdeSdCRVIow4eORFFxEa16vcUjtDi03qmJ7ztg0GD0Gz4E5Rs24IXnX6b1VQBQMZ52LFm8iG5LLo46+iiUFlCJEGtrkzAJbijioqvYTgZuR3Vdvb2HXEtlmg4eMgxz3nuHqGikvY/cn0wKTl6+hr/dNtSspQi0DY52WNQ8rQDb4Lrr/4Zsrc+bmU+hT0NHuBGvv/a6rSUjpdjaojWInfiWpkNoHpPmXumv5mNp2ct/vfiqKT3139PPPM1niw22VSy8nAoEyOTp/v1KrHwN4bLX7AdtBK/lLl977WWkZanvHaQg4lNNgKVUdKgc9ZcMge10KAPD8kMhuTiaFNoPO0/aFe+9/4YZJltvmb8Lddowu+Yu8a8zVB3h+3lQSOSoMibvPtUUayRKQ8CqCeUK2ZgLQgYT32gET4rF6023a8Sbre1e7Dppeq9i+Q+RwwmkWIKWLcDO8hF6htkxtHwNddWora7A0sWfIdLeil3HjcOPvvc9/OLHP8HRhx5qa8kWFOazMynAZEgL/EFWQp0fs4xKW2GfDCcAKmGLJbwU/myb6Od2p1keQ2NTG9GD5iK10K3SrGQioyiREcvNKciz2bN+Io4OKgatalZRVYlauiDagDyXApdNq609kZXMpSCmfGQJl/JTNB+ntaUN9RTQkPahgYcW0o+hAwdjxvRpmLTLbhaILduw0ZAMDR7vCWHQ0GHYfb8D0dDciuuu+Qv+9fzrRB4UBirB+YsX2xSIk48/AmeefAyyPCF0EJq4iVBYWVTU1GNdeSVWrd2Ask3l5v+76E7JFRIsl2umJDAfhV9rzGrpzNzcLDQSddVVVaCjsQmhlmZU1TVil+kzsGpjOf745xtQ3HcABY9Iif/Wrltuy3cqCMqXpYJtMsFXWqJQnIMs1O4ehGPsFaIIrz/Dpg3YXB4KXpq20CA60KFV73VIvjSUrC12XewrZS3XNzTZjGYpcKFVP/vNx7K1cJfuUV6Tn+8tl1eH3FUJuEZ3dEhopeiVoJguZcPPCqTm5BQa4srOU/KcRvLcVM4RLF6yEIvnrcA7b87B6uUbMeuV9/DR+59h1uvvYu2KDdiwZhP5MYb6mmZ4qeCqq+tRVV8HD13HjijREQ+N0mkwwaX68G+MbaBFp+S2u1xEPeqE/zApCzepsP/XaLNicZEZYxTqYFM9Vi1ZgPUrl2Fg3yIcc9iBuPgnF+DEE463nfMEZbWdhAkvBUOdJTSgo71dAdMgrQwZXGvm0jJodwYprSj/KqagzFUN5WpocD2Fubqm2iy0YhlSAtLCio1MnjTZUvbFyAoEK9KuuIjuVfBXTCpEIqumLNRRo0Zb9q9GAZKBW6XXK29CyEaMrUMB3qnTJqNfaREqKstQU1dhgUBWEY0U5hGjx2DKfvth8YqVuPWmm/HZ/AXI1tKKVD4riFA2rl6JU447BmecdgoVQi4tvg8Fxf2gTcq1c2FNXTOVXxOZXVvGOlnJ+qtD+xwZXOchtCRrrgCl/tYTKYXZZm3BKKrpNvmzcrDb1D3xj7/fhllvvY1sKk1Zfb2f1p/VMG9Jn/62rsqE8btgwoSJ7EUhP8fy6m+qFU6ek9JdtnSZKSJZch3dkVNvt2VbCyWov3XIjdGoi7MpWrrNoNZIWLgjaMrZFyBfhFtR21SDmsZq+00Bc2Xn2nIOPvaFl4qV9dCj6a0hQSSZToEfM2wURgwchv59BqAgtwg7j9sFgwYMtY3Uhg0ZarlDxYVFllPURGWqGI7qkZdVgKb6NrQ2daCZRqq5gbxMA6FFurMzc2zPqyKtmVxQzPo6c7D+00QkYW34v0ibXaE578zCwTOnG0RWMFSDzRr90HCfhh/j7HTpIcFZY1ge2ivY4h9J/u10sSU4opg6sFO4BE03rFtv8YIoLbhDst6OeyMBk+AreKlRJa0spzk2WtpS90r4FCcRgyoYqMSy0n79bChW66zIHdCzOuTmkEklPCLdp6kGSozT+im1tdWW4yHSeyiWks5njh4zTtE9vPzci1i8cgX6lfRFXU2toYrF8z6jq5SPE048lkycTqXVisz0DCIAuoAUEmcNFgV6tYFZC4VFQWVHQeoZqoOGltUOsuSl/UuxYO5n2HniREtWUxuqTTQnSUlx02dMx4ayjfjr3+7FoCEDWS+2PF2aYEsUr7/xhl3fr19fBDKdxDnLTOW9H344xwTelBfrsDneoHclUhk9ZrRtmaIgq+b86Bwv24pYzc2kevs8WnbAZXOH9Fdla9aXEJHib8qEzczSkL3f2EBPixAtaKhez9ez9BxZbvWxlKPmaklRicRKWvArjd/XbyjD4EFDbMmIFiqFJipYtYv6XfE6Z5SSCo39JZdJbtHe+8zEDX+5ke8hF9TZhUHXqB7aW1y5RJrLNI5oW9nK4mE/Ud/sOXMxlgr5P+kKTV63iAYpjE9G7dZ55uujHSbG0kHrcvZJR5vgy0plEKqrsRN0bQRtQ1G6MZ2KxZQJSfOJFLCTXy9yJwT7tnRQMxtViELCa5uCU0GIUQR/JQwWYE2TTyx/2tnrVwhD6EWp6kIwgwYPojAqruEM6WkHQwkNa2GjDkqS0iOFTlRfISMpKiksJecpMzPNR1ehoXHzu2mFM8ugpZCMpSuU8IXx3JPPkslWU6kOpOIgZG5rx/rVq1FSVIy9Z06hYskxPz47W3664lD5ZP4g6pu02XyY78f601fKJooxV8IbsXeUIJr7wPYU0tKi4oV9SvDh27OJOIpNEKRItW5LVnYBRk4Yj/vuvYcu1Aa6Sf2J9tj+FKoquqRz3vnIYh3JBabyaH31DlJgeh8hGUMTfEcpVgl2EoprKoDWEtFyDBoJU6avEERLqxMkTRKrutmWKxclPzcdGYE0ur19iJbk9rhQU1llgWflJKk/24lotBZKUWEB251ukdsJ2G4q22T1GDl2JK8ttnqpPi66L+oj7dKopUWz0ukWs98CaUqSFM/RQFg6vpra4TWlNagtVa4pDipa7aJZ1KfIcnka66jcW9ttFrklPFJDascB3aNsZa1VY1vd8t44XaOHn34R4ybu+rUqFtVNOTBKkvvOEeStmtGCfZhdMtwUgVb9UxLl1+Ee7TCKpY2K5axTj+30uTU3Q5mlrYT2dexEL4LsaJ8CmrSweeyogjzNPKZS4W/qPJF8d8ctCpmC0ELRUizJQJ4zOc1JoFNHalq8Aq4SeFluJY0pZiKXyVwXMki6je7oHk0kdNLXZfWUii9l0sjnKHdBowUSOlaCSKavzYVRkpI6W4pAnaCgska9clj3EWPHWxD3RSKUNVXltGq5aGtW0DSCFcs/odAX4dgjjzCh4oUmCOlEKRK7CC1uZUN7Zx06TLj8ac5ohbkKPLTwtuqdjPdoZz4pVMVYlPb/0SfvY8zY0UQ4bKNwFFOmz0BjaxzXXHuN7RMk695GLamNuD54fw5dl1WE8lIoTnvpfQYMHmDfpdy1kZitJ8pa2MgJfzerzbqovVWe9qqev2CuMbaQjurl6twKReeksL1Ep4YI1d4sQYs+CaXtMWMK+1/zbuTG+am0fNaeEpwsKhKVpcNWBKSMqt+FzmxKAJWj+MIQFP8pyVL1cwKsUiS83iL5+uoIuMul1fSFuDrPdz5DQ+gil2JarK/QjNBRmDwgdCvlJWUklOQgJa0w6OQvyTWXmyzX+bFnX8aY8Tv/24pF7a/8oJ///OeoqqlDSXEhzr19vcX8Ljs6H4NLcm2gQKRn6L3FH5qoeO6559o7fRXaYRRLC33hM751LOVS0XcPmkJug/gKmMoaLlm70tZdbSU81fqwisrvMXGsWS35kqIgO1ZMr84TyYUS2tA2GWpAMZL+hij8oQ4pHyGTFlNEEjqNRokRhTaUcaoRG41mSBmpXCk6KRXlZEgRiRQ8luCokbXRGVWWzcLWszQMbcPlLW2mBBTYHTJ2LBmMzPDIoxa7EdO5aeWDRCnLly0lY5TgoIOn2GLWykMRY3rJ1PLVldnbzLKUot5MlCKloiFeXaNJkUJycs3E8JroKMWi95XF1I6MUnTa+kTbbnw6f67NifJ6/Zg0Yy+8+fKreG32B6ZUnYxh5ZoCcz58B+WbKihQZGL+z5QYy5Ui0K6GUtbqrzlz5pBxlRDm2opZ9clczewsmwi4bt1qy8AVk0t5p6c7aNMmXEoh0t2RctD6sFrKMZDuwwEH7ccyiH7oFmuUScVLaWguldCWO+K4fDpUhrZUtb7mZ21doroKkapeWqDKFIqeSeWmd7UdFqgTVXehCpF2k1T8JDnMrTZVzpLKNyXAe1x8tgydypfrOJbuTpL3DFlTuWnrViFbI/ULDyme626+DWPGTfy3FIveRzHDJCm3SfO59I7FoXvRlH3e5ncV6Rl6x670+uuvW4pD6vmeaIdRLI21lfjW8UewIYDHnngSN932AJmbgksNrIWKJu8xjYJRg0wKv4KW8otbytYYqjjggAOdhokry9UJDuq7hEl7AckP1zJ/EnQ1tGC4kIFGHMQoUgwSFjFFH1prrYSmnfe0MHKYnZRENHJnNPNZSkhBWCWRpflc0NoiYrzauhr4XBpuVc4Nn8FnabRk8LARKKQwt/Def7FDtDZsTk4WFZqCvK1Ys3wp+lCgjzzscPSnsAeDdUQgFDRfGsoJ+wvyitHU2EJFqN0VpVBCtMrOsLiQlFw6IRJBcA2nKhagDedVBwmx2kND2Ro+F0KTr//Sa2/hCDJ0WnoW7rz9TnSwXAVsjfkkuaRqvo/XmyDzvYmW5qAF2EV6LyGhUWPGOsLJ9vvggw/YXsowdeIZQi0anrXAKgVU7Uvms609VC99V9u7Pc7cIVl3KTPqEUuXV8C1b0kJpk2dRKRTYu+l99C1ulf9K0Ogst2+zlnurIdIS4iKpHhEWlhL10t0ozRSmggoUj2c1AR+75TrZCA5ucyleEWUiDl7Eem909i2CSItuV2tDfUW2tO+SpOmTlWhdr2RGNgoWfiWANIVf7gOO40a95UUi5au1J5CctlVJ92rGNfq9RswbNAAu6ag43605Hzb3jFJ3SmWNlcbXk17FRuu3YDjjjmu82zPtMMolrqqTTjuyEPhI6OWDh4CbyCfDQF0UHheePEF6wBF/dVHcnlkPYMN1bbF50EHHsSSaIH8jr+vyVjKhNUugJVVlRazMKtOyyG3aEsDO0wky6n9dxQ7qKuusVEIjRQpX6Y9qK1FnC1TJaQSJB2Cs9L0TfXVdr2sclKZCG5LGWlj9D5DhqK6vt4sg7a3sABii6YeBLF8xRIyaiaO2n8fDBow0GojX97P99DweCROd7AjjA0byqwtnMQbBS75uj5tgu7MiNaraPhYgUIpF6G0HCIuPUsZw6oT5dTqpRweCWZNI12ynDxcd92NGDZ0uCRK6cbQLHG1jSz5wsULkZufgffe/YBt0Eahd2JNek8J2IidRltbSKGsXr2a7+RMvnQSA33WJjlZ2Sb8iu/Y9ACfoxykJCQUfr8zKqRyVO7MPadIc5nC1JrECppK4WsY2SElQMql0VILjlCFbUV/R3BEQiyipBDxbVikg1Q0ATCZCSsSWtHXUIeUjYN0RFqdXyRFrlI62p0gd3VNLfs+H+ve/oBobo4traFNxYp3HoUpM6Yhn4YpTtdDrpdieqqD3k0UUQCOpA30Lr/iWiKcL+cKqSzxoAyJ+taysnXe+XkrkmJpyDjT2jlJqr+5w/ybPB73P84fnN+r5lXhiKwjnC890A6jWOprK3DqKcdRKLIQyMiBO8tPoSgz66kkpbfemI2333rbhEmCoVT2+vVl1PrDkZsXIKrJx24TJ2HQkEHG0BJsrT+ihDMlgGn2c5Sd7TCPFisS8yuxzpnDo1iIArza7ErBUG2HWb6pEjl5dJEIj+VLq5OGDuiPUh7NTQ2sQ625HPYiYl8+pykct72T+w4chPIN6/Hcc8/zkRqR0czeoLlh6xcv5R0xHHL4wXTr+oH214RNHaVnNQedbF4NbYtBQwos8320dILeXdZdIw1iWN2j982gIKsMuW+akRwKKS+H785zVj/WTQjNH8jE0DHjcPnlV9kokI1UkDtVDlvGBMuW/iTCqa1rRindzmV00bQ6moRSMQ6NPGmItZgKXIhR96oMKS21gRSG3EfFvxT5UR1UV7VxNvt1n333sfaSwlCgWSQmV/s6236wuE450xiQ+kuk5+g6TYUQ6rDnkpJCIjfNviecMuydqDVYg83fVbekrOl7EgWJD/SbpkCoLMVzRHKNpBjV9or9xdk29VQui197HlVr18FHhbV+/VqklRQZ+ssuKMLkfWZi7yMORx75IBHnw1zKpVI8iG2ltma5V1z55y+FWJRJrhXzVDdRezCEDLb959HnKZau31tdrXgt7bXObw5pFG3NFStw8umnd57pnnac4G1zHb51wtEoq6jEkqUrsGTF6s1aWXsXK8/AYaQEPv74EyKMAdhpyGD+LcUeM6Zi8OBBiFAhiHkVu9Bf3a/lEHij+bka/lPDKn4iARJcV4cqkU3fbXEjCr4Cv7KQcnV89OklzKNGj7ah33q6Y7LM7AIyEt2nkMPMgs4aJs8fSLhftgmPPfqoKTQpgKaGJiqvdFRXlttI0/RdJmLizuPt2YrvKNCmwKJQgubm1DU524VIOSobWME3fdc0BsVelG0sMyuFIrSleIOXZSXjQvW1dYglnL2SkopFa9HInRi788745OOP8e6HC9iSW/x/tUuYik9KSyM3ure1PWx7AGs7Cc3OlkRIWShHR0KozesNIfGz6qIgrtpKLojeXe+l61W2+k4IMCfDi0MOOcTiLVVEkw1NzuLoioPpr+IoomRim3I+JNxCYyKhGw31Sx/pmSIps2RgVuTxdAqp8QvJgsr2wZSPQirOpbxDsRJhxU7FaHXlEbeUfT5PvEPe0KRU5b4ILbtZr1kPPYCn770PI9gGG1YtRyCfvNrcjhjdVxffJUxlNO2gg3Hq+d9HOg1fjIrFY+u/kNjGV1x5DXYaO+ELKZYD/vxHNB60NyqOOLnzDLB+UwUG9d8SX0mlL6JYnk5/uvPT1vS9V/xYMGIXIr9OKNMN7VCu0AnHHIrK6mq88tqrZGwXysooiK0tZp085CQFP+V+jOKhJRH79i2wLMoG+rkKZCqQpuCYjc6QFHjVSmtidlFWRqYJjL5r+QGhEq0rm7SmUmJalzQQ8BuT9SkuxMihw8i4PmiXRI0ISBlpGwq5XJpX0hZ2YfiIkcikAlm6cAFem/U2tHWpLTPAOknYyjasQwfR00H77mv75qT7aUXp8shKpqcF2IExE1Yb4mYd4i4Fizt9fFoQBXslvBYvoaKQgkuju+QEMN3mYuRnSwlrqNwJYGusIyngcv8CuaUYMmok7r7jn0QvQEV1sz1fDK13lWDVN9RancWAOh8i+lIw19aQobJOugkKXmujt8LiYqtXdo6zIXs20VByMS7VU0FYKT4JvmMUgIA3gUMOPtjeRVMl0qkM1WdaBsMRLmXtOspCgq9YmKXhd5LaU3N3pEikFIV6lFcikqurpySXDdWaLFZm54iP2kVKSV6fynZ2zexUOuQvGYdkakFUKfqkpGLWTHgpJBWnd3nugYdw+9VXYyT72RdqIzIjiorQeGVka2wdzbxnU3sIHURLl1/3R7b9YA3uGWJRn91610MY/QVHhSi4xqNa01axPbX56vUbe1QszdnnbFWu+jXMOorqPLV4P/Ce9Veyb0Qv3fASDrvoMDSubcT+kf07z25LO4xiqa3chGMPPwDRBDuHVkvrmoox1TCmKGIeWgtn2ExCKOvdEmqwodMQzwt6e9g+YjZbtY2fNWwqSmrpsOAsy5TfrHLFiPX1jaivqzUBsqQpKpaBg/pTWQwleqhHS129ZakKOWhJSFl5jcBoG8+hdMMyCwZgNS36ww89ZAtOpWdpAh/rRBdGwWbFXw7Ye0+MHjGcFiuKIr5LR7Ce9dQCT1l0eTpQQ5Si3A7dR9blP0LvztEnCay2nVV+hKytBE7tkp6mRCuftY2XwhChAtVC17pGwqd3SQq15Z4M3AW33vxXtIdaUNyvCGXlldZmahshNI0YaZMwMZ+gv8qJEIypXTaVVxAF1qpqRhJmjZAVFBcZkwtRSDn1LXSYXmUqzd6S5fh8KfJknMETDeKwww4zYdHwvV+Khe+TFGjNgergofpL+Qgh6H5TLuwz9S11gLWBKqS+NFTEI0SlaIpX15LUdupnZ36VBEuIiL+5ZIm3r1jkSuoaxYqMqFj0XJEM1qMPPoS7rvoTDhk7Gq0b1yE9EaSrzfLS0hFiuzYQUab1Gwx3egYGjhiMCbuOQ1p2vu5GmArnnc8WY8To8T0qlldeeQXnnHOOfZYgaxBiDNFzJRFkbqdC7Y4+T7EkZUFoRbyhfk7Sqze9ioN+fJB9VhvOv2k+zjzwTPueSt90xbIFl9EceNghWZm5bAHBWuUIZNLCUPu3tKG2oQ7VtKibqstR01iHlg5a9qjyFrSdaQ4bghCUjJNOJdCHTKvEMuV9JLd40EiKZvl2UGCb21qwcVMZhb7dFl4aMmQoy8iGRncOPuxA5Bdk2+rsYq5AgG4GeSs7R0G/CJpZRp/BQzF+j71QU9+Gq6/6PR5+7GEMYBkgA8fbW1C+aik2LpuPSaOH4effPRe77DQQaS5t9J6GUEybWmlCXYB1qML6jZtQXdeMdqKDYCSBjnACm+gOalvWvIJCjB0/0RK/sgJpKC7IQ1+iqAH9+/FvX4wcMcoUcLClg/dqaFMjQ5qhnI2snAKkaR1Wtk9myU746cU/BFUxQPnW+2tWM6WKSIxtQddNDKYhXsF05dfQl7L1awJ+tjGiFAZn3dt2oqK6Wk2DaEZLPevdSIVGFyDUGmR7OqNuQgbaqEtKQOUKBekwJiYz2lC2civ4WXs9aWsDLZztikdsnyQFUxVkVDpAA/u8pqaCyr+KRqAajQ3VNroWoXITmokR2Wm5UC1opeQ8+8yyLYAakrATZfrk8sT4XK2hrF0RtJFY0HKjIrEQRV3r7GgZUY0YKe5Dd4cKykaIWEcdFguKy2kiGuJrhFv4vkKCffvSGHoQDxPpJgJID5N36ZLHqTw2LlmNNYsXY9Fnc/H+23NQv7YCbVV0i9Po5n2+l7GZJLhJpSKSkqAAG4JfR8TyVWmZ19EBqcosqVRE6sdxPxxn8ccdkTYjlvKNa3HwfntZh44eNdosqFY3sx3tyEDam8Ui7bJA1LRqdL6+GVFBabkLo9jopQNKjYmVdakAl5hZ1yphqq6u2u7PINMq+CirqmQrpdvL6movY03XTz5DIwnS8mpk4YiS/v0RyOlnOxI++OCDdMX6sSxn0W/1UWVFFRro0u2/3z7YbdddrVOsLLpOtlaI8aiLwtJGYak2hpWbEiLD6ryulTskqyJlZ8iDzE3Uz/oIpTjzexQw9bgcN8D2IKZwedxp1haKD/jSNBzrRV1jPYVRkwN9mP3BexZzsvdnveQmKTgu90nt6ozCdJpkIxeRUNjWqe3oaENFRTnWrqkgiiPIp5BpSD1Kxa66aIRIFk5tp89JUtuJ9G5qTyGTgCeOCy64gG3Xn0rQj4xsh3GFQIRStDGd0KjN/GbZmliq/tW9qrtqqG071A5CGJqzo1EW/a4+FnJK6xxB0vUKYGvKhPJoHFfWQSiWcsBrFadRWQrsa/a5UJ7aX0hJD9uc3NYZS1N/KJB7z1334c6/3YJTDj4Iqz/+CIEIXbIYEQ7dLoJrhKmTVNsYXdYOKrImKvO2SAayiRYTGWnYaeoeGD5q7HYRi/op6dZ3JbVleWU1+hQ5G5N1R90hFvGx3u2ZwDNOW9KwJDOLRY5MbXH/dO2aN9bg2H7H2veutMMgloL8AlseUEPFc+fPxYYN640plDKvgKcEyNZPYUNolTSbis4Xl2D2KemDSbvtZo31ycefYNnS5RQGZd1GbIhXS/utXr3KGlZMpLVkde/w4UPIOOn46KM5+OTTj1BdVYm1q1di4/oN2LhuA9av2Yh1ZeUo6NMPQ8ZOwOo1G3DlFVfijdmzbVhcXdJGQVi9YiWWLlqAviX5OPvM07Dz+HFkRFppugtmPQkEbHZxcxvKNpYTkZQjxLqZImAnJpWK6qTkNa0+b6uWUZloOFmrrykIXNynj7kmCrAqN0cTLuXOZGfnGNzXOq5yxaIs8+P5n2Edn1VJV+7lN18yBCCG0aGJl5FIM5HHBnS019OF0NEIyjJ1Bt2BtAStvFxKoghPEAWFLDudLllxHnKzA0Qx/K65MRTW5MiU6q/gs5SsSOf0LAmBDikeuUXJa6WE9FmKXwpSSV1JI6A+klspZaclDKQ4Va5+d/ZaUtaxXL8ghTzkjJhREWhRa+3jrW1kG+rqnPiaPZ+IgkZCo4Ra9U0KSctChOiGatdMJScqGVNKXXE2la8ylNjYynMxlq06in/0PKUfhDqakSDimbtgHnLoOl/456tw2LkUZKLLdiLlViqVHLriXi8VFVHO0EHDMG7MGBSSz8WXcsO3R1q3tjuloraTwnYSIZ14ltpMRyolFUSSdO1HaR/ZZ12vwPvhx9/CL873JKn99a6q58C9BxLBbnGXdhTaCrHMmLKrTnUG5uTjO4wm0pop5iOyseQ7K/6gxCkhFPnYskARMp3lHfAWxQ004iALJDdHDaUYifbd0XYgGzduMCSUnubrRELOkKXmoigIp/kkytPw5WXjow/n4M033iSqCcBF4VUsQsJdVlaGKN2p0tK+mDZtMtIDfnoafDjLUpBXpPdobqGrQMFQR0kRthlMd5hVpC0+NaKjXBuRhFVMoLrr/bMy020kSIKljdTEMAm2h56h8vRuGXQbNVW/gS7LElpBIYC6+ha8N+cD5Bdl0o0qtVwSCc6SJUtw3DH7873et7iO0IHa2p+eY6hII0sWb3JFkJuXhdq6crS2N6N6Q5hIUuvFdO7HQ/czqazUZ87cJOXhOLEbUbL/dI2dC7dhzz33wmGHHUqLTGVHV0vvJeQgNBDhezkIzBnl0TalSv6TdVUZ4bCzUpvaVXGViBQZzwtd6hotARpr7bA2FJ9IWUT4KvZ+VMJSTHH2g7S6eESKRkhFyz0oeVDto1SGBN1BBaw1e148J/dU/SU3TvGeYH0FdqErmu5KYPHyJWhqbUcueWYwjZCZDPZNYXYB2mhgmogKG1gP9VGY6LWNrt8ehxyFUXRzPw+xqB6jR4+2d5JiVBupn6WgxUfzFi/DLuNGd169LQmxBAu/u1nRJ6nrSNARx92M559yNolXmyYRpvpPbUc/AUeFjsIjdz9iG9V3pR0meLtu9XLsv+e0bRpCnSkBk/9smabssFJadLkyNkdDDcCGptqx2IDut4AeO8DlJ+OxQzRqoq09CHixcYPjm4rxYho27kQK6jh1bdSdjjETJsDLZ855azZee/dty+DVUKwa3hPxW4xh5bJlREm7UqGMhdaa1fPMMstCSShJQllKzmtud9LvbYSH7yBmUVlOfkxSOB2lovfya/N6lqcRL9VTzFxevsmJTfB9RXGtB2GCJ7nyojnSaohFglJbV0u0UolVa5bShSnDoIFD0VDt5MRoGFcbnp126lF49rmnTdg0qiJlEo11mECrjeX6RWPOELqT/BZBMBqmcBTSkvZhvdxYumyjzQRWXMwURyd6MSVg7gsFHY5r4eiXBLL8CXvno446kqgky+Io6mO1j13Be2U0VEc9s41KWQKlQ23Z2NjEshLG6BI+vZNiJkIZmvOkALaylOXm5OflW9vEpdA6+1n9lNzKQ3UWaQ2WpYuW2zO0FKWG69uCteYG5hANireaa9m+bCuVoeTIaE2FTUOQyzRo8GAcPnN/VGwqx+uvvyZtCreUbmYetEd1TX0djjn2aHww/1P2Y4WN/M048FCM/hzFIiRRWKj1k7e4KSLVV3UUtfB9s7cT/yhovw/hPj/Y3K6i93zvocZbY8868vAb8NwLP+v8Rc3jtI/+JsiKR7UeSZzl8KT4Wgt5JxWPaIdRLGtXLcO+e0zZXPmuf/Wy2YTdWodFSkZwVxO+1NH6TXvfSKHQGBjjqIGkcPI1XEyEon18NEcmm76tkIaYXqM1lrVKhMIiWJYXw0aNhtufg3ffmoVZs2bZ8HacLoxGN5R+L6i9cfUa26N5zxnTkcc6RaLtFGhHAejZWqBII0ISGMUvBNejtO5SXBIskSC+rFDSsjv3afREQ90BKhAKMJlGW4EIWWnIXa6R6u4khpHJXHIrlHiWada+nUx45113qpOtnIXL51IZtlI46FJ40pAf6GuZxelUPitWLceUKbvg1VdfhuYRqQ3btfA1lYWE3JjLnhW24X3lsciVqmtuwLCRJdCmYG3NbrpjgtMZJtAKGLOh7F71mbmqqmM8zRSVlKAOV7yF7+7GkKFDiAxqTPmeecYZhhoUI7nplr9iyeIllrin9YG1mZqyhzU7WW0kwVd7nH/++Zg4cWdDXBrDVbtotnGEvNAWcWIruk8Kp7VBG+sTNfLdhGBa2pp4rZMQqfs1DysRc5CwDvVVMNRs8SKts7Pvvvvg/rvus6UetEq+cppu+dO17DfNLQrwvV3mOmmUTvE7IVa2AELUARqQ0Ap0poziYZT06WuubV7fQdhpbPejQpqhfPTRRxtPiVfUnkqP6ErK+2mhgvo8Kuy4D9G+FxoPiug04cn0J01JHHbQn/GvFy9yzpP/krImRXJM6BjE6Kam0meffWZD3UnaYRTLasLJvabu5lgNdlbyhbXuh9wEzamRMjCNzT4QI2meh67RC8qqaDUxQWJFzhX8bGyuszVxTRJFupekOSZaUjJGQehH4dXSi9qT6K3X38Crr79DF6vvZuVUo60U6qrZse0sdwjdtV0woLQ/Ivwui5wecIZLVabm4tQ1NBvEbqN1dZ6q/Y4dBCULpEQvCb6jUJyhTX3WOb2LUMzQoQMsgCkrIcby8D4xuxCL+E/lKoCpT1JkCxYsxPrqakLnEfhs7ieoq6uyUabsHKIFKsVIOAZ/jC4VFaHQwKRJkzB8xDA8+tijyMnSlP5GWngJU4tl3UrZSoErDqKAr+I6imstX1mB/gPyeX0dFVsm5SmBkpJ+yMulZc/JRWNdoylSTcKUW6PRuFhMQ5pCBXG2Jz/ENTpE5OnzsC6KdXmwnIpLz5QgaWRLCldGQ5uxfeuEE3H77bdZct1hhx6KsePG4pe/vMSSILUcqGJNzW0aknbQniZqam0VKULNu1Jsyp3uMfShNpQizc7NRYDXis8UINYImJbzVI6L3EWRUJWsvRSQ1jLOs033hXCU/Rszxa6OEIJUkNbLZ6j/VCdlTG+kUlPbKuNbo22DBg6k8nKyjbWp/+IVZRj9OQlyWrNm5syZ1vfimyQpbpgkTW6V8uye3CgM3odY3wvIi8qoAd70v4kmdxOOOOYmPP/sTwzBJSmH/w4KHqS8a2sf1T+VtJXIiSee2PltR0IsK5dh72mTrPMVwLVkMAqckIisjBb5UfDWLAoViqCuFEzyGgnNhLHjzMqsX7+B5SixSn3vMtfIqFMzC+Eox2UIoajS3F944Xmby5OTm0dG1MZiTtCwprYGCz95x7J7jzr6SApYoY1qeJQgR0HQCvQ+fy4b2G2MLotY36LNvKQIHD/eJcHW2qpUPnJDpFgchOIE3kSyIrLwsv5Dhw3FkiULjAFlAaUUlXVsoya8xyGe43kt8jRv7nw0NjShIdSKJipSWdrWtmYMHj6MdYujsmoTkUEzatY2YPfdJ9mM5vHa+J1C8a9nn0MhlUZtTQ0VoRR3g8VbpCDlhulxQkBJFLJ64xpkpBeyvFq4va0YPmiMxSFysvP4bjlIF1ojApHi0ztZBivrHY240dykrU2C7AO9krNJmhINR48ZY/Emxzp72Y/OfKxNdP3kCmkZTwVeZS3Vj+przdURj6hOUkJZOURLnSTF3NBWjRoqWsVKFPvpS9dtA11gla+5ZSEqHxkmCZByW9rbtZZKk/2+csVyc7WVDyX00digmez1KCxWMNlrCk7KxBtQ9jMVEvlNgWRvmpICNSUhZkpNI3qabe8lf5HJEOQ1oaCjjPQOA4eNx/gJu3WrWLT5uxaN1wzrVEoql4IC9UOdfU4lcieKg/cgXnwmmtppfPjvifQncOiJf8NLT/zQ+FLUL9YPMyIzTKGIHB7NMnlLJRmaVatWdX7bgRTLymWLcOJRh3VqTC3n6ETh1fGi9g6hFSdwJ+YXKRtSna3lCsSEzsxZp2NFrpDTCQ5aSBBl+JBblIfS0TvZqMyjDz6JZXQZSvuPQHuLFqJWuMqL6vr1qG/ehJaGLOw3pT+mTT2QpWiUJmzDn3neAhsViaSHUF/XhoiyZxtaUNVewzoG4Q7mwCsGCmv0KgP+9ARy0nLhSaOA+kJI82SRCb02L0VKSQuIDB1WStjajPJN1Uj4qWjY+woyai1fX+c6J/pPzKv4T2sshPvuu9+WiNx998nIzPdg7Zo1lgUrwXTTOuYXBtDWFLcFp4eNHI++xX0wfdp0ZJB5mqlEPnh9lq3GlkM3o4PtluaN2wLZsSifFyZT++kWUTHyJUxBailJ0wxsCynnoDuMXApLK08l3FSWdAFLKbiKc0jopTy9brmIaVQeGsankm0hsvQT1rOBsnL6gGqMgCHTNn6rrFmBkQPHIZ1ooraxFu0hoj6XspcpwBk5LFMZsQraat/rDCqPGiKCPHQoh4V6PBhtQHvUx7bOQ1OwHn5vLjLodikXR0YpqKAwjQZxBstlc/J/an+1sZCOi/WIsV01EiaEnBEosuvCEe3n7AQ0hawkgMpoEakMkRkSUlJBOH+lRZ3gq4LsiYiUrSZkElnFsrD7lD23USziZ0s16PwusmkfnTwv5CjhF9rSiGdXStYlM/ohArFVSKQVodFzGJ5Pex77nX4LXnnwe/b78Ohw7BzZWcBmq+eIkoHbVNI7C0Enr99hFEtNZRkO3W9veykxpUiaXcE5UecpvpgTve/brwSTd9vZgpp1dbRMfHGtBqfRgiS5qIhEgriCxIXDB6ClPYK7738MtWsrUFI8GO0RRf4jxrjReB3mLZiPLG8hjjpkTwwbOIJCTuXmaqFCIWJwZSPLTUuVG6EAEi42x9GwNg9r09bRJtQhPeylwFGZuQsR8ykIpnKLkcX+DvjaWX4aGbyQjNVqQifLV9KnDwb3H4S161Ya9M4I5FoyGrE2wi4KnZvQXsiFEMPtovC60uhCNOPme27DbpN3pitQ77gmnjb67oVYsXKFKZ9ALJtlacJyAd2iNjRtakEkQPRAtJDN2o4asBOrr1EkKmy6bR20zIWD+sCTSaWWiFJQQ2jj72ElyvkDfF9N/CPi4P0KQGv0xUtB8VJQK6KtyI9ReFoitsyFPIZYImSoQHEGKRYFrm1CH9sxGtXSnnwnD4U4kkEhldLRPW4+h8qMAhmj8GuRqWjY2QxOw7NyrcT4sriGDnhORsPlpSExxVLHNlbuUBviVBZ52RRGIs+EO2BBfOU66VBw1BFBCaPjsmkk0O3TLGoqZWSipa2GfeVMkcjLLUEgzcmoloIQryn4K0oKWqdMb/VdSsguE89SOXoSjmLRGrhr1zbh2ONO3kaxyHBq1cGuJJQiJKZsZ/2ua4XglOvVHQUSa5EZft/mCuUlXkfZd6/Hq/edh/HR8dgpulPnVQ5JQcsoS+6ESpLlCzGnkmJWyXp+0xVLEtvbsJ6gaXKEQBF/vbD8ZqEQDcXqRYYNG45DD1VKeDFWrFhKH7LJhnm1Ur+smV5b9yk1u6EjjH5DhmMYXZ7Moj645rLf45+XXo8h7QVY9MpneOTWf6Jh/RosnvsB3pz1AjZVrUP5gg14+pGXEPFR0eQWYdascuw8/XjM3OfbPM5CWWULWoIelNeGsKk6imdfeg2Tps7AM0//C7G2KAqiGfjo1Xfx9IOPoziTsJ4CmRFvRFFGELff+CfMfu5lZObmm6CNHzcG+TmZWLOayoAdpk3l5btvWhfEjD2PwVHHno8DDzsTx552OuL04T2BdGys2ITX35plK9QtW7LE4iO1dE2a67KwcmkrQq0FiHX0oStZgqZ6CiX1XHVDOxrdrfBmOBnIla3tWNDRgoc/+QB3vPI8WjN98BcXsF6leOPdFfjLPx7Eqg3zaLll0nxUgFTYoXTWr5jwnhbXV8D60uqG2eZhxZly8Icrr8XqVRvg82j5xXQqQuW7FFLR0n0IJijfCaKSEJqDLWiiq9IeqqcLVkb3rR7trUEKMhUZ+zdEhBLITacioLKhAopQWXvddCHTslgm0QVZRswvF1cCLg0RDjaiPdaE+qYqZFGZ5qX1R65vGDIDQm/K39EatVnIL+jP67VjoLMViPhMbowCvHKznEBnENWsFyJ5xK6lyAmMQrAlh7/JBXJQl7apFXrWIUOnQzy3zUFhlVvJChtqkburrVBs7yJDf1tI6FzpD7ttXIKDfv87u78rJZWKSHKQRPKpRDOAsJfKgz+nPfEEVv/4RkT+eS6O7Th2G6Ui0vtLqQjlSmlL/qTI9Yyux5CrL8Ok9Yvsnu6UzjeNNiOW9RSuffbY3ZSDGCaJWvTC+qz8E22kpdXy9WJ2PqrEKidrVBSjdRUpADli+DAUDBpiK6k/+vDDBuOKCvtgaEMelry1BL9+8m9o9bTj8GMORTyvEFmlg/DzX30Pew8fQYZqw8RRpXjqgbdw6g9/hHfffh++NI3GdODgI6fiip9fjaa6drTE2/DJp8sxfc+9EVpTgZdeeQ5//cffEMgfgF9feQmOOmJfhJvD+OftN+CWv9yCwr474YjDTsbVf74EOw0biLK1q9De3GjKRDzjsgUUMnDISadiufZWTudJIpfq2nXYuGktnnnsCcx+7Q0itUnILyqw+IaY4aJf/IKuWT8cecTReO75f1n77b337ijO8WHPvQ7Fd35xAa7915X49fE/wvEHn4SSyVPxTtlyvPuvlzDA68exhx2EYYOH4PVXF+OT5Yvgd7fAF56L8879LdtsKC7+5R8oPF4cesSBuPueu1BYkMc+ieJPf/09cqhkX5w9Gy+99Cau+M0vMXKnUTj//B9R2OMYNWYc5i5YQCOQR9heicsu+x2u+8tVtNrrcfJJx2Pi2Bloa27D4w99goVrViOYH8JrT9yBtavLcPQhJ2NgvxG4+qqr8a2TTsCYcTvhV5dcgqI+uWhtq6LcONnRis/EIpmobWnBkiWfYs6sj1GzghY37sFpP5iJt2a9TSEjP/F6i33RSB111HTstdfupmDU6hJ4rX7ndvtx1R9/i2dfeACvvrAQN1zzEJFCOvbZf3dMnT7KeCsp3MrxEZlyIyUVwVaIpRPFJMnPttY+0trupbYugeOPP30zYlES5/qmBlyST5RF5fP3arqALEtCLdK76rsNXpDkDsn4JkmBVdVBik/X5rXeBf/wX6Lu3XeRNqTeYonRjD1MvkRyo95//30rU0hFykTxSQ08yN4rIO2isnbHGpDuj+CMwjESMHw2fGc0EgC88cYbVrdvPGJRgzmJap2amBo9OycL48aPJbOOQE1FGVYtWYgo3QQiepqpDlrmIGKyPlH6vgTPNHoYOnI8pux9IOKEx7dc/zf86err0RqMIa+kFA3pETzV8Q5+/fZ1uP76q+jmJHDS8dNx66XfRdX8ReifMxD+3PG46g+346kHX6eBpCZHFE309TOKsjHpsCG48pIfoDmyERFC/fnPLsEl512G+++4HbFRLow5dk/sf/5peObdV1HXUkOUFUOWltA86Ps45NxfY0lZBdz+EHYa3g+LPq1GG+uV8Och7GtDJM4nxWkJ3NW49ILLcdzhk/E0hWzxsrW48HdX4N7H78LYiX1xxFEHUrAiWLdhNWpqq8kwQdx311Mor1mKjLwq3H3XXZi/aC523XUQ9j32CEymgvnhUSfjuNZz0T9rImrjrSihDFx/zu9xzZ9uMhbyRzpQlOvDn6/+FX7384tw4ffPQmUZ3bMyD1x+bTGSjl/87HLU1Ydx8hnHITs3Axd+5wcopu+/JsY2fexVXHT++bYj4eIVq5BbUEwFejgy/ek48PBTeH0hzvve97B2/Ur885Z7keWfgQu/908KaQnRYi3qwg049fg9cfPhv8J5h/wBAwK74Fe/+B2GDBuJsk1r8KvfXIp+pSPQGGpDdlEWCvLyiEwybF1czVjPocsz++UlmPPeKkzf72D85uUzMWJP8kNTBEXF/aggz7YRpj323hP9+/RHVUWEblQaMjPyTBCVfJkeIDIiwrntH6/j2yddho8+qsBzL72El998GnvsO47XKQFP6onuHWGgkx7gN6FUTM9ZZEuLgHX+TQvQ9cvhc7QGjNZNzqBrp50pY4oqSZ9tRVos6oDJU3DQhwvQMPNIKr+jcOyxx5jg6jj22GNt8mby+xlnnGEbwCcP1UGZun0LpSCI7oiitCxnxm67sf+0ZWwHcsNPIK/tDuSEX8Lw3E9w+mGZOOsIH049oAPfOSqGUw7z4bwTc/DtYwI468gcnHj4zjj2RKKd06/EshG74pRPl1qETXHQbzptViyyBMpvEGkdz6lTpqAgPw+byjaygchQ1ND5+crRcIJY0pZerUvKQ0s99hs4BNP32QchQuh/3Pp33Hv//ey+OH3RIrS2KAW7A65FLiybX4VmIp2bHr7FEoH6DxyDttYIPnr7NdDHQUPtcgw7/Gi8RVcn4i9CCxmhD/F1R3kIbz7/MC678Uq01dIi1gN1gVXYULYQM3adgczaAkzrMxHXXfgbRMubUUD47o0R/rKDJ++Sj/uvvhy169bDnenH+jXl8KTXsH4a5g0hQVcjnqD18bYhRtdj6iEj8NerbsTI9LEYOKA/5s99B0s/XYb1SxrQ0Ujlk2i0hhswqIQC4ca8+Z8hFHRh3IRx+HjeawhHqlFS2B9165pwwNQjcfvfH8UPf/c9HLj3Edh32hH46NOPcc6xh+De31+H9EQ+X9uLRsJ77RNUU1GOkcPHoK6hikKjJRk0qtaIDRsX4cWXn0Bxn6EIRrPwxpyPsYHuTtqndRgxehzKvQm6PkrxD6AtHMX81StRVluJxqo1rFszllPZ+d1x/O7SyyzAfOyJp+Hllz5kf2bSD07Do3e9S2RwBsaMmI5X/vU2GmraKPAu/OXvd+LOex+g4aE40o0KtTZa3ys2oviAMpKz6E7mlTSaYn35jfux6tO12HuvGcgtSrPRs/eXLSCqSWDjmjK6JwkUFCiTWWu8+G35yz7FxbZQeGF2Ht547XW8MetN/O2ff8Rrbz6JYKQe/QbkmgKxkTKiCU03sO/kRaEDTXSVYCstQkhCll/XCM1or21lGGsYW7pEcRoppM3IJ4WuOfMctFNh6x5Nwk2SDK8UVpJkgJU6oEPDzpuPyhXQmsgihRYsvBAnEvEdhFrPiWjLPR/uvIPs8OTuA1fOQUjkHolIxuGoDu2Nmsh+qMeBaPbMRCR9AmKuDKKYRuT364uff+sUK3dHoK1ad/ToMZg+fQ+zBtpyNRzsoEXSqlvybTWEq2nwzqRA5T/ECCuH7TQGex50KPwZufjDH/6Iv992O5qFZFwedpCWlmyjYmnCyqVLUDl/DR6/51EyfANeeOtl+GmlbrzhaloV+ZRh3HjphbjpZ//AgROG4+fnnINsWpvSoSNwycV749zTzkOO+xAs/pjIIpyGpSsWUEgewJV3XIKRkwfClU7E5Q+jg30fpJC1uyP0dflSfhcKs/wYMYQuFv3icEzzUwCtUBYNKVBI5RP3orWJiizMe8n4beFqO3fOaT8ypXjS8Qdjr91noJoKa+OGTUQs7OiiPCpbKjzlyHi0F1ICtW1sTiraUFsexowfhU/f/RTH73saPv5gFRasn0s36TmsmLcWZ519DtroRs15i25CJIZBfYfCk1BeiqobRryNypuIsb2tFu2tVIDxdtsgfsLw0Xjj2dfhbXejOJBrGb5n3/pb/PiEozBjQDFa2hrQ3tFCJRnF7lMmoTXUjLfeeBnpPh+U5Nyv7xBafA/mfvaZxVXOPPN8TN71KOw6bE/86Ozf4vgfH4FV5XOwyy6DnRE4Twjf+/53cdZZZ5sgasJoe1uLKRUFUYVwBeH5I448fj/seeAU/P7PP8OnLz2HD95/Ge3xKpxx2kwccfTeNuInoPut0w/C0cfMZLvy3diO7a3NVDphRMkz4ZY2ZFB4V5dtQHWZG9npoxAPliDSVkohd9IE+hT3sc8iuR6KlclVl4uhQ4lsWjjddpjQML7Wx6Gi0DVSKlI24mEbDeyGpDCkMJMuUBLa6P6ucZekSyNyFK1zhPy78A4ymNuJSerwxarYneRxLf5FA6IN7J1DKRv6TplyZ1sSX/LdupKHvCBluNmb2AFoc+sKXlVVVWHt2jVswLBZEO0tpMli2iKUb2XXqaEUuNIyfeMn7Q4frcwN196AP197HWF7GtJoNShjFM4Iquqq8MlnH2Pp0sU2E/SgM3bHDVf9Ftf++He4/S/3o44QOGP8RFRk90M5/euxxx2KCs9tKIq+gdGeSrz95jxc8dsL8dbiFYj2X0j8s5Sd1oRoIITa9lpULP8Uk4ceiFxfFnLy2CHZfXDuTy9AjEqmf0E2fn76eRgQT0NR3s4YNe0g+Aq1E14hLr70ZJbVbAzmy6rCE48+hJVEI5lpo+Cl+9BeGcf7C+fi5sdvxdXXXI1wqxsVleVoaq3ARv71B4rY0Uqz3oB0bwGFohhjd52Gd+Z/ip9eeQIigZVYXj4fhx18AJ595Un86rLLkDegEIECFyo2LqaCmYVTz/0JfvCbC8l/dYjVlWNAWhGuuup3uPS3v8Szj79JF3Q3+s7OGrrTd5+JF154HeOn7IMVFWyDjDAOPepQBFe3YcaYKVjSUYv6WIhoq53MmYn9Z87Ae1TcBRlFGDlqPD79ZKkhw6K+Y7F0+Wpc+vvfYPZ7r2Lw8FLc89hVWLjoTUwbtw+y80fgmQcfR79+JSgp0iJG9P2bG1BdsUE9j01VdQhkFZjwamVAoQfFSRppoR+493W89fp7WLpyIXJzplDh9kUikoXRfXbH7Hve4v1ZdI+9WLdxDUsK0k3xwkfu0yTRVu3U0B60VfiELOJEzn+89kLcfe+VtADVPMotb0qLIilXSXlUUhwycOJHkQYYLDu6k0/1x1ALn6kRKSkCCa34XOkSn4dYVGYSlTu0Jc6SJD0jGYNMJZor5Lneo1J20I2LRqHdM84+J6mRCDFJcgWDMX53p1veT9cpAEnSGykGtCPR5taNhoNEJ1o0yMfOpW+vZRJD7GxZhI4IISnQwL/9R43F+D1mwF9YhLvv/gf+cMWlCIYiyM0uoGUgfI4qEasZ8+d/hPUL5mJocT6OOnAmDt1/Lwwc2xffPuVoPPfc47j5pmtR6qX1fP5lTBy5Ey75882YcfRJ+Nt11+DRP1yEB/76R7hLX8DSd2/FnJeW4o4bb8Ivfncofv+Hk1C5wIMfnP093P/ijdhjn3F0DbS0QwwP/u0v2PDZKpxz/Om45NIb8NbyMlz1xIP4/o8OwuqVr2PKrhNx3x2P4sVXV+L9TxYh4SeDNhfilB9dgwfe+zPqvC1YWx/BfU/fj48/Woo9DtkDb89+Ac0bK9Ba20RI2o5hRFD96N5lkPmyfLloa6lEZdly3H7761j1yYfI84dw43W/QXBTG9YTQb3d9hjm1z6I9roGHLfPoRhM1DBhyCCsWvEJPn1rDrkmB0Mm747FG+cj1LQEvo52fPT+W3j0vg+RnlGMsg0NdCeIglxtKB3nxdGHziBCqkGVaxXOvew4/OOqK7FL5nBDEOwqxNo3osCbhhWLNuDEk/fEHnvtgri7GaeccgRu+stVGDtmCJ7/10s4ZL8jcfLxJ+Kam+5CU24LRpzegJbwh9iJymfO+ytxxXW30MCEsO/MQ/HU40/TqIax69iJ6GgOmVDakprkeE2a9HhakR6kK90wCg/9eT3WtrbgT3d+H5P3KcXVt/8Ta+o38VqihmAT/vX4G9iwph4Run9KhiyiAhs3biIKi4ajX+lgPP7U/fjuaefj+t/fj6cefQO5dEmy3EQpfFgaFUeouREludkYSP4bSEMxoJBWnmbCR8OkIHyaL+CkLpAfNJdIQWYpBqU8aC9Xt99NA0jEZeLaPT300IP2Vzkr5kbRvexKQg86Po/qYvsRZgguk2Lt/LzFpUqSlEsIOawblSmRYXLKgNwtuXNSXslDbp8SSHck2jwqVFu5EccdfsBmTZygYtEcEwW9NCFt+LjxyCoqtB0C73/wflrr9cjPLTBm1g6AShd3Uai0cVZZ2Ub07z8Ao0v7Y/jwEejbv68N5cqK+GNKmArgyWeegz/hwQknHE4LXIS6kAvPvv4kmjcsxD4UtPTAUHQE1qGhuhavv7UA3rQQ9tl7GuLNfuQOLsXOE47CvbfehgP2GkbG9tFSyOfPwqN0N9rJVFqucvX6FXQ7TkZD+Qo8+dSr/F05Hum0jvk4+5wTrN6aS/PS+3fSdemLUGs+PvjwDcvoHZA5FM++8y5cvlbk87v8dlstzqfhVx+8ZIrW9kq6GxsQJKKpC+agvGYVGbwGw/sPplB60NTkxYr1n9HF8RMOZ2DUyGE0rRGUaFdACv/cBYstzqBYSt+SYioqD330GpTXdiCXPnVGnhf9iwvQ2prAsrWLMH5gf5uZvaGsChOojH9/wx044Mh92L55FKYACjJzEQvStQj6sXZDJXYaX8q+a0NlZS0GDhiEDTwXpbKYNnV3fPbpIouh9C/uh7V1a1BYEkPVyiAGFwxF0bD+WF2xFi31TRg5ZLAt7N1GRNGnJJvtkGHLNmjGcXJEJkSIGml1YfXqSpRQOdQ0rcJOo7IRDfrQWN+KNaur7Do3243cQiSmIKvfYnnaoTEvP4cKSjbOiw8/mEteihNtDEBuXjbqmlZi6OCxSITrzbrLHVMOjZCNVIPqIHdMm/Urb0f1EupQ7EWLiikHRW67RpciMWdFO60LU12ZwDFHn9Jt5u2CBQtw7LFbb8WhciT0yaFeZR4L4X8e9Un8CwlPBupdB3ee2Zqk7KTestPpf/PZjcEt8ZtUkkxqImrXGM8OkyBXvWkdjj5kX3sJBcmUKSmXZwQRSkZ2LrRF5eOPPYqyTWXIpZuktTX8tjZshALUaMlITfVl1uCa5KVZvlN32c38RsevpeWg3xlgY5RQQBOuONx0YVrIMO1U1sr6D4Xq0dLUjqZogCiIlhFlhLCZ8PBetysKd7wY+XRBVrZ0YF3DK/jWvkejvtGxDJpXI2bKZ10L8/uiiv51e5jujisCd6yNliyTguSB9u2NuJtsPyJl70bDCWQX9sfLL7yNN16fgz32HI2igXloLWvGm598THhabm5cAZWqcno0v0iQO9SuAG4ampsIsYn0QolGVNeGEO5oQJY/D7Ut1UiLptlavY2xKAaOKLYsW727i22m6QPtttaJlnKgxU3zIiPLZQLq9Ulp0bVxtSMvU6vWZyKRHmSdvagKdSCNCrS9rB77ULnOWTuLXkYHsoIZdDDkLlDJEl3EKXyBDO0W0KjWoQF1wKmLfSq3Pj2gmbkuBOJuNFHgOhJ18If5fuk+hFkfLU2gNbGVGKeMZKUaJMm9eXFs5bIQAbjYtuwfLaLd0d4C2WcflbHHm29Zvg2NmgjqzEFT/GLjhnVEPMpBSVC5lLAUF+uUgM+rfZYLbYZ6KFbPZ1Oo0IJQh99cCuVS6X4nlhKhAXCsu9aDaSe/iGdlDJUCobyY9AwFbLe4Mcrw1QJbGoVatboZhx1+QreKRYhMa/Ik55J1nSOUJCEWiy+lkMoRz/sb7kVjdDTd8rGdv3w+iW+7xmxEW4aeHRSj+UtdaYdJkEuSlIACXgOGj8T4yVMRpZW49trrcN0111GBtNIiUIiITmQ9amoriVDWYVPFanh8IRuFyfRmYGjpUBx2wKG2+ZhtzyEUxCNA1yMnhxYnnQLkd6E10ormUDMaaGWb+ExlWbaQSWLt1UStdXx2HitIhUEfVJPi/HkJxHIiGFlahIMnH4bKhmYqG438SEl4UZCXg9y0LFRtrCTsjsIXJzSmOGcH+vA6ooa4Amm0Ej4ihjBR0qYEFV1fLPp0Ad55/TUctP8EaDsbCfnCRZ+itH8+LvjB+Tjw4P2QlumFh1Y1rzCbClHCL+EjSkqjwsmOEalkIyefApfWgaa2Nr5DBBubytFBIfHw2W4isoLMfCI+wd4IWkItLI+XZ9Df13onFKqa5gy0ualU4m1wB5osoBlpjSFI3eBuz0UllY07GEfjRpbrDmJ++YeGnhJNPraj1ippodsapd2P0fMIoV7DuhEtJZGBSChuc6ZCvN/lcuZiabJiRxrdV2XxerPZhqxQmx8Z8Qx4QnJ3ErxeSzVkUzyVcavDyVnqSvF4ByjK8LJPM1lWhGgiQjfQHVAGrxtaLziH7osUMxmHij+fwq0Jls4eO83NDeSpFhqtVdiwcQVq6sqIAsOIEbmA8uaTQaJSEm8KMUjgZe+VUdzWRnWq9Yv96bavt7KkbcM1F1EN3VVDyuxzW4ybCkU7ysoUaS7R55Hq9MorL1vinii5ip2jSB2lKoUrwU49pJSU8GaDHK5tF4rqLraTqlREXZXWww8/3PlpxyHP+eeff3l5eTnaKdQjR47CTrvsikH829xSj3/e9k+8/sZbFCB2EK2k5g8FqQQ62upRU0MXgNY4Hg6htKQvO9SPvWZMp788xoapY4T8ypvzetgZbOSi7Bxk5xO9EDGEoy4ydZRuhNb4SNgIhbIhg2Fn6r3tFU3FQO6Di4zoD/hozXPgo3WMQ8lWtMhRj7kxiPppfdUxtO7Zpaiksou7iRzo27q9WuPChcqKckNUCR4UNSItlhNtwtLFH2PRwk+xcuNaIrNhaGppI1M3Yg5doP4DB2JI6SCUrS/Hhvp1tnxDTU0H3vpkMfqOGI6spvUYlDMUL735MuL5Aey22+4IFHmQlRdEXQ3diAY/TvjWqXxfuk20xunoh8m7TsXHH39kS1d64j4q8DCFLh/1zVSQvgx8+FEtbn/8GRx/8uHIz/JjzlufItOXi8XzanH/o09hv1MPRszdiJWrFvDdApg8fW8MHz0Ol/zqN3jqlYfQh8gji+9eNm8hHnh6Dvb71un41/wNWNm0gdY9isxoiAjOS8HZEuTMoHBr4a15n85Bc1UQ0ycfbzPEXVQSaVQEWomP8kLFQwXOvtRnW0uXikElWKp+XAF+Z5RIaEfIQMtmKuCqazQdg3dSEfg6M2FpkWkENMlQyEgxDHOlqUC0kHdHqJ3uVdT+asEvqScpQ6X+62bbKZI8pfhJKKx5UVS+ba02eqmBBomuBh3SvOmIhVg/Kkc3jYoUWjjUSlTcjOa2BN218TZ5ddQoJ/muKwmxSJlJ6FXv5CHFllQgXVFOVxIC8Yfmod09Di4p6y70efekkpCZFJSemYy5dCUtpaF6aDEqXvu3m266qfv5Bf9HtFl9yqrsMn0affJWXHPttbjmz38x4c3NKaB8SxF08GijMC5GfV0DOlqdjdI1C1rbqGppyuRwmYTYFiuiQEnD5xcWwBtIM6XRTivcoPF/ulaKgmsmpy1FyA6TlhYz2vq0nSSkosaVBRCMTZI6VofH30r4n4HBA3dBRcUGNrZzrxo9NyfP5jXZWiOEx/K99YzaxnWIJBpsnpIvLcz3ivOZXrS1aDpDCFOnTcXEnSeyXq1oaKpHdnsBMpv7YPEHFXjz2Q+x6/ijsfMJ1+PMy2/BnFU1SHhHIrdoAH7y/StwzWV3Yc3iEIbvNAEHHHAk/njlDaip78APfnkRDtPe2BluRNkW9IkQzk1DqzeOdlcMFbUVOPzgvbHw048waeJu2GvqkVinpRvzMrDPyYfhqdmvYuqYA3DyoRdi1fxWFPio3EKFPIrozhQioz0fIf9wrI4Ow33vbMTwoTtj2ph98ddf/RKfPv8+XK1pFLAtTK52sOUlqgrwqwv/huK8XTFi3Ez84FffITPwuaijkFfYnKLkJu7qFx1qx2QsritJCHWYguGhNXu0wLf61vqX/SABEU9oTR7FSqwf+V05I1oeQrO/tW6NuRrBkK3jYqvQEcmqD1UPHdreRa6Q+EwukBYl17rMTqq9k/0qrSZ+UoxQddaIi3jNFF4P8q32efrpZ3ifph5scYXEi1+EtGBWwpPV+e3LU9INuvvuu63uOxptViwd1I6/v/Ry3HDDjeaD9ytRAJI4gMwdpNWqramkJa4i9KY2JrwvKuiD/qWlthBRcZ9iU0wKqGk1MFvWkJ2v4UElKLmk6WnVWlhWIzu5pT1oQ5QtREnqbB1iPGlodahm54oBnW00nCpKSVkeQSdjijH0m1ySgaWDsWDeMjKTeEmzesWoAXZOszSMrQuiIKHOS1FlZZVgFRVCKBjgPX1tHsorr7yKFSuX8zstK12hWCJK9FNlsaCqaD2WByvxrwXv4E9P3oFrHr4RVTV1ePDRv2HMcD8KXRW49a9PI9aWi2OOOAf/uOM+ZOT3xZ13PoySPgMxdc8DsMfMvTBn3oeYsf+e9CgC2Li8ErGmBBrXNyJc1W4TKI86fH88++i9OGTfg/HJh+vRN6cUUaKo759/Jm675c84Yt9pqCzbhCBdIlesDa/MeQXfv+T7aEk0IRgIIepah6z8Why4XzEOndqGA0avQ3ZsNQriDfDHGxFyaZkCp011aOGuRUsWUQyBi372cxxyzMFUth48+9xstLZQCXcoAN1iBkCzqZXspe071A/qH/WxyrG+4qFFoIQmtIWMy8vzLFifpWzU9prqIYHfjF6o9CU0Sl/PzsplHztLV+QSxSlQLqOlZU/Vh000RuUVlbaOj7Z10brJmmej52kNlv79SqmMNN9GSlB7P2lBcxk4Dwpp2IqKi2wZDL1/Ujn1RNNoYBRDEuk+KRi95xennp+RpK7lqq1EajetC7Mj0mbFsnzFSstByaaVdzYSowWIBtFO16eyah3diQ1Yv3YNhg4ajMz0TIwaMQq77rKLLeqk5ROT0XodIjGOZjSLcTT9vjVMNBCKsLwwrZjgrraNcJY87K6zxLBSAmZ5uqHk1qL9S8bg07nvIytX5RDdEP7KAsqKaTRAs4AlDF2PjnAb1m9cB6/yFWjxZuw5DSeedAxOPvVY7DZ5DIF3DJVUpFrBPkFYn8X6DvME6Gq4cMv3f4RpGX6ce/R0HHvQkbj4p78m0qnF2WdMoe+ewGGHnoeCkimW5JVG5fbP227H9Tddi+uvugbtDbVwUbj2nTITs17/AM8++yaeeeEtTN3rUAQKBlABU/jCzSgoyoeH7oHLpUWzBtv7ynJ60Mo6E1lF2YYhCpYC6GwnF5WgXNJIdCi8jWk4kK5stLwVf73jXrx898WYOpZ9Ggkjom0v2C426Y/XK0BeG62mu+bCk48+jYWfLUIm3Z0MvrMWqtYMaalqKQIpAfWplL/6WIhCwqbyLNCvg98lyJkK9Kpe/KxDJCFRn0o5yR1KooekUdEC2SaICfGPltZ0MmwVxFRm7iDynf46GeAFZrBUH/FPQ0OjKRQPEbRWzdMh4JJcSkExmeRSm3IrsuiCJYW3J1L+iHSQEIT+Osl10nVSqlpBkP3E65xzziFKPdfT4Sgw8hrrJ9dOLrwU+o5KmxWL/GdF9JXPkunPQlP1JmxcuRgNletRlJ2Gwf374qD99qNiGYCxO41ESVEB+hT2QV62NjOjBaKF8PgoqGz4eKQDeZkKsGRRUDz0d2nl2l02LNmudXHJDBFaMq3PERZ0JqPpiMrdIUNo5EIBOO32pwZWg+twlJYsnhaxdtEPHoJ1ZcuQk58FN5GGx0//nQjDptaTMbWOrJST4hxaz8TlScCb5sKmyk2Is1wf61hQmgVfegy5hRmsWwsVXhsRVRMaWxQ8JoKKUin6E2jOS+DFhe/jnbWb8Oaievzp2j/hzFN+hL/+/Tm8t7AF3z7jd1i5eg1GjemHsaOy8NHsWWQSuoF9MvH2+2/wXSiMVJJaunHW7KcxcEgxSgcUo6hPAd6c/Tr69C/CsjWLceRee2L+nAXIHdCX2KsaZRtrMfvDWTjkwKmIVIcJ/7PQr38m+vky4G3xoTArh0ogirKqRsRdy5AdWY01C5bjH8/8C8888RR+e+0sxEqnI1BUihIPkYOfAsV28NPF0fBrrJXtjnZsqt+A1955mozQDk/AhUCOYhnOiIQUgkj5FAZDJLwUYq3eJ8VMUbMj2BljqamoscmN1M828qbFz0M0LlqgSp+Trq+MhvpUwppgLdwahnJFqBSclf/lfktZSSm10hgkfG6E2W9BKUd2dcTtQ0soisz8IlsfpzFI1zXcgiDf08W+jWqhcB6Bwhx4yMMx8Q8NhJdtmFR4PZFQU7+3X3J4icqLjzZUJWWl9pCC8ROpy5XT+a6znnXtFz10n7KBhcL0/TYaJKH3HZU2Dzd/OOd99CnKJHtEsGTRUlRsLLcZzf369bEsx3FjJ1r8RctDKrCkGc35+TnGdEnt7yJ7+L0eWpUMUI7p/mj9WWdIVYxkSoWNZYtS85zWatWSjGIcWT7rJDKqSBmneoaYTiSNLgsBCQefp+HSIUMGY/GCpWa55Gvrr6P4hVY0DCqlxE5TUI/P4SdbjWzhormUB68xhhK9tAaJtvDQe6qMDiI1ixG0OgtNZ6b70VTRgvXra/HnW+/CgNFjEPB2YP2qeTjp+JPw8WdLbdnD+rpGuhQX4/4HH+KzFJNwmcKUGxYKVlMmOzB12iRb79ZNF06WWwhA75adl4XZb7yE+R+s4X2DUFYZxw8vPhH9SuN47t2XseKD16k09kD1xhr8+KfnIYeo5uprb0J+oVwIWmZfDGNHTkBfun2vv/G6xSds69NEBLvtMhJ77LkHUYs2ZKs0ZS3mlRX+/vmXYuY+B+O22+9EQ3MtLv7xefjrX6/DylWLDV1k5+RSyMP2Dsq2FXJqsVm9jsU2paPOJiUVkNpaguIsVcBzFvugwmdfCumoTdXfitEZ8bPc56SgaodEnuETaEbYH6JWKg2NzjhrrPBXKje1m8qS26R1bfXOctlEXftfsTmVo9Xk1N9aE2bVmmYccuix3Q43p9LNd9yOXCqSSy65xOYjKXEuOVKUzJMRykiSlHF220Oo9Z7A35w6fBGSXN137734Yb4Pn4ya1Hm2e9phhpvjkRCqylZj2m6j4Io2YK8Zu2PC+NHoV1KCkSNGWqfJl5UG17J8Wgt3CyORaXjEwh2WXKa1PKpqG2iwqEDYia20UO3BzjiKUAqVi5RJhJBeUFb3qmNVng4xmNNZipdoGUkxl57lJvrJRDgYwMhhu2LB3LWWn6K16Ik/eL2sn1XJ7jWFRkYT3JZC02cJk6V5U3FIGWntUu0VHSbKihD+NzU1kHEE01sNSssvb3HH6apkYMKEIfjtpT9A6fBcDBoyEJddeQGmTB2KCSOIBvr3wRFH70vhrEIRhb2gTwDF/ek+lWTjjDMPpcD3JZwfip13nmBt4HHT4vkzCcvzkJNdhCCRw7777I+Ze+1BQQngzLMOwLASunGhGhw9cwoO3fsoFBVl4NunHYPSvgFUByswfre+yM1PwyjWp09GLqbtNARjxg5En5ElKOpHNEQUlpmXgzHDctDevJZWXUuMOlugavlPjXxcc91FKCjMxu13Xo3XXnsM/foMxpOPPU4FH6BOcjaLV7sJlmuZSDWwXFkpDSmJpFIXk6vNBS51ThbelASvlzLQEpVJ9KP7lFa/WfBZJ51XH2lNlrJNmyyjVzwi/lD/Ob87exKJj9q0ARkP5S/VN9RBI5vqW8VxtJSDrtO0i6hcOipeZRFLUWrdZo+g2JegC79zHs466yxcf/31plTk/iQXyZaCEb/au/+bpPevqq7GPyKfn9W7o9BmxPLCM48g4GrEpb/5DR66/1EU9e/HjhH01QJOCVq7mPm58nmVfyDm0Dq4VkgngxQQfnoIF7U3jTI1I+xAMYEaTJZZ67VonocEPrn9pxhRzCNIbMN0SeTRiYLkL9tfKR2eUzC1qKjYURJklAwqMjGv6mPXUJlZoSR1tp7DT3Y0NNZh3bq1VB51RDwBY15dEyf81nR6WTbB9MZWZ38kCYJm9Wq/KMUQNHFMilPzW1auWoVBI0ZQ+OJorqbAEdVkEqnF43pP3uAn+qIw+VyE5Hz3MJWt2y0o7UJOrp9KjMXxs6P8hOJiyMxO5/VUzGEKCxm3MIMCGUtD0OtGJpsj1NHK9skj2gmhrr7RJojKNQl1RJFO1yiDCjJIAVLGqQRIFlDKXakC1U2VcPkjLE/xBc2adtzMYGsHcvMKUFVXQ/eI7UeEkxkooGUnWkjjuzVqZnuO9Z/aI41C1dwiZKeFuh0r7Q+kE2Vpkp/QgpvXOSgjKWxKDDTqNN7qJ8VtdH/SoEjYdb2jjLToeab1hVxaXRN1Oc/SAmLGL3wv/Wa8x0OLPwkBqT2tPPKmtjeRa6FAvmJtCQfMGPJavKwGBx18zBdCLF1Ja6iccMIJ1n5CK0nkYkmTbHeRFE1O+8PdIhbVV7ytOia/J4/Zs2fTYPez8z3RDoNYtHbpzhN2oXXxoqC4Dzswm5bVhYYmBQwpNNmEwlkBFPYpICPR2ihYn9DWDWG6AUFkpJHzNSokJlAOi/xbMpuz2pc6jQxCRaI8A5ttSquthpFwSWFoRrXH5aSJO+edkQbBZx0OCTIDQwYPRH1NNWVZQqs1Wfk8ZVXKqbdDCMj5q+ul/3z8X/nGDWhtbnSUButqgTd2sJIANZKgasb4OU7llYxB6HMsqlwOSho/t1G4Fc8pHTSA7833obLJKnYmQbo9ERueDWT4EaD/X7Wpis9r5TWsA5leMQSXW66fYgoxtk+IfxVgjFKpUah4ne2fxHN5bGt3WjbaeV7vEWU9I1RS9cFGhBNU2CyjsYFl092KsX2UvBdkOyi/JJ39pcXKtbvlkAFD2TcZKC0YiEJfX2SlZ4PqG5H2CMJtEWTkFiDOPu/bt5TIqZhMOoBuQzoy2N9UGVQ6haYU/WwrLe+oDcccV8pxXaUMEtSSLvZ1Jp/jJ9LUpusu1ivUxn5WbhJdYJv2wYPNhViI53iNfmPj85zenQLHPtB2I1r/NkTUaPE21kJCSIDJFnOUiA5DOVTc2jPbdrVk3aRwhIxUL/FeXWMLlVMYtVTC1TVEouS7+pZGoukaU5RfhbT9yMaNG23aipRK0mgmlUpPZEqSMqB7kvc999xzlln7RZXKjkCbFYui+UlhlhrooOujdSWk7QWZx40ba0N2IvWt/RVz8ZDlz7E9fjQRjkxCRrClLckNOpKNKK2umAofYvdrN0HxisVHvH7zgx1t7qCV7khbXcybO8/QVHLKvK2m/wVIHWp748jCUhg18UuBXg1pCiWpMmJK/TNry7qJqaVInX1/+Eyeb6YVFIIx5UVtoHfSQkSqj8NoyqztQJ/SfvBlphMpaBMyj61rIzSjbWvVhHV1tU79qSCF1uRuCu6rXOXjaBFn7acUpRI2K826eCjUEioN7WqIX6M9PlpjBWUF931pGvUiWuRnxYxalAPC7z7ekxkg0qSC0whPfX0D35/XUPjiFHgXBZxWgfVMY1sow5YVpLArw1Rt7axNq75x2koIUe+p9pRQu/m73A/tFaTdEbV1qrKupSyU/Wr8RYVhWlZk5TuH+MCJuTnTG6hHHYXFNlZMRMluQrQyUJaQR8QolKccFzaJ8aOuTyIokb5bX8iYSTezxaUUdZ/tR+6c/EokHlXZc+a8b/2pun8V2rBhAxYuXGhJbnrX/59os2LR/CAdgtBavEaLBWuDKAmLA5vVsU48JCl8ArQJntOOcNrUW32lDMq2Ns3UdBhNro8EWoc6QBZJjSjBNiVDUps61ziMYaMEJrjiOke4kyhmwIDSzUOTuseyMEmqV5IZux78n52XYouRqb0UDgXgZNlsSU1xJcuyhZp1Pw/FBGwEij/pGRqdkILV/CcJlVwMBZcdV0mLOztto8rqd0s5Z/nK9NUQMqXKytOUfQ0nahhVwWdHCTkLDym5MHVoXUIrZCXSJmyWcMhrFHPQuwXoeuUU5FHJEN3QNYlLEZLpFc/qoFKSJecbWfmKF+ldpLzHjRuHAw84wIZdM3wBVJVXorWhBW1NLVi1epXFD9R06g/1heIlejc1lQPt2Rf8v4bu9d1iG1SIcl3UT1oCUiNgUmIqSFndelcpcduLin/ZO/YOyX4zxdJZR7Wl/nYNiOqczS9iG8ggWLyObaJD7o7K0DUqR0FxKX4hQD1D11oiJl0X7awoZLA94/VFqZjIXku1yr3+29/+Rr5ge/LQ4lYuotpBT96HMXf+rfNqh49Fd911lykVtVV3+0P//0CbU/obairQvyTXrPnaNesJe10YUFpqeSrZOdnGSGoIkTpXR5yWsJiQWx2ojtVwsjpaUFbWR6NA6mh1uDEVGccRQKeMGJ8hQZA1U6M7f7fAbJFjKR2zlJeXi4aGOvueHC3S4si6JxmT6bxtM6kcWfnqmirU1dc6DC3XgkwqK6vgZFFJsSkaLSguRRrWhl5CEBQGe0/WR78nGT0pcBI2laNnmxIjaTREbSEWsoOn5fvHqHClEGTRVX8JpQLhUk66R4ym+6Sk9F1la2dCCYneQc+zXBLWS0pOgXRdq7LCMW1Twr+sb7shHrWtg3gC6YoBWO9ZGVI+1VVVJmja5L64pBRTCe89RCU1tXXIynYUaEhozt7JyWJVv2kPbhkLzfDWOwtp6vnqW3snIRkqVcXJlDdiWbrkg2QKgdAGK2Hl6l0dZefwhAyVU28pHwehJBdjsvOd/aw+EUpI61RqqofiPUJXdm1n+6sfxXuqkzZwlwAr9qH2VHn19SEihc9P6f8ypPYZM2aMBbjVrjVs33kr3XiQ+rijMB97VzVYnYTiZbS1b1GSv78q7TAp/YKMHcEo1qzdhH6lA21bDG0GpWCtZcCyA/Uiag5tGKYjnxZYTBLhyXZBQimUzkBvKEShkBUik6iTxei24I4YiowU431WGP8a+6qh+Z9Ob3XoHA8FN/MLC2khKo0RVaYYxOYA8a9zzjm/5ZDgx9FGYaus0XAv68p6yqIrul/fVIfyynLbTKu6utbqpUPvqsoYJqPA2BCn6qHoB5WOcjIE0TVLVnOkNNlNdXAOxwJrQzUX/0pA66oqUMl6y7JLGLV3sM/jc1wGuiN1NTXIZTt72QZhfld7S0D0HKEHuTRyo8JRJcHx+VQYml2u6RHWpmxvIZ8OXq9ZzFoqMjs322Zka/TFSwSha1Rf7UwpdKa20rSKippyzF84D8FwOwYMKiVyyrcRPzMmbCu5M9pfKUyluH7NGhP6SESIoY2ucj3r12QCKwG3pSMl5FQIWv+kRcP1dMlkwbWIdoSGRopYisiUERvVArD856ARth3b1fJX6JZpcqEOxWaowmxioZ/Pyc7Q7peOUhPb6NlS/Hq2FJJ4TH2mjHDtmik0JdTiEkphGfUUbvXVf4LUrkKFWjbk2PkrcNGGWn7ub/yt3/5XaLNiYV9QcLw2XT+dHWdrfpJRHKvF/uAfg5ZkEDGc1pKVUIUpuCEKQZC/UZZ5CLVoApkz8uNk11K5kHH0u61WbtdZqVa2hEgdrWcJ7ejQY+3Q7zyCIQdFJNGBhFekkZzk96SlSh72nc8PUhA16hPROZYmF0yf9Lvgt8UKyHSy7hmBTH6mW8E6CS6b1VRFpFZUaX4214fvo9XMNLwpKJ4kEzBaU7ksciXF4NrhsX//fsjnX72xYlLNTRq6VVCZgkKlIoHTu2gvYi8FRs+RJRaCFFJTfCedZfooUBIu3WfbykqpsK072oPOSBcFWn/T0v0mtO1tIaKkdr6P1c4UkSk0HvW01rXVFVRslaipJmqtrzYXRnlIWXT3iqjIc+g2qt81ajNowEAiErpidHmaKZyK/WjES4pKCW0qV8PQUb5kjO+SmZeNQLYm0zlumeI/bpav99QhQVP91ZbsfPKV+j5GvtPUEP5GPpIyam1ps72Zw2xri8vxWt2rPlI/O7EeB/lKoeVTOco9VNmKFcrllRLSkpUK2OeqH2Qs/sN08s674ZR99uv89r9FmxWLuFydo05RB8kfzSTD65y0rWRLAmz2hR0q/1kzfmUFhFD0S1LAzc81iy6XwVEaUjKaC6JDs13lScgVSZZraMiewzL4T1as6zkJX2NjgwlOsr6OxdpyXbcHrzRLwTJk6fXZniGlw88OgzpKynHbHKisIznnibXjPyd4qCbTELh+l/VW/MJ+7VIXBTuzMrLRt2//TldEWc1EE2zLflQwyS1N1Say6rLUIlvlzJ6nWJUzs1Xvrfqp3Ax/OjJZdjrbXjO09UzVWUpHSldKUUsJqH7RiOa2aKJhsylI1UECqKkXlnTG8mwB6qyAZSRrfyi5mVqoq6K8Ak38LuuvsuUyyV2Q8pBgK6tWc8aUca3vcnc0MqT4Vaitw94pRKQi5KdYmocKJZ2CnsaDlTOFYO1HhSJXiB9N0IU61K/qJ51XG6jOUoJCHEIezvUyCryUvCQUpr8yHm1yNank1aca+RMPNjc522lIweh5+l3uiONu/mdJ7/i/Sl0Ui8PY6qjyigqH6Wi1kvEPNztCh7peFkXwX8OPmsUpBKK/6lAn/sCCyShq1qRdECpxHucIpuaESLEkKSmUYrDk+aSwihT01M5zYg6RCT7rlqTN96ccKkNzTBQX0GxYCbPOi1SGDqEWBR6FPDRSklQ+re3OyJbapF1robDefr/m8CgPhOiAaIIlbFa+yYCgBEL7OTc1tlBg26lUJGRua1O1g/4qB0KKSdbalAgVg5SDLLkzlcFR1CIpF8VjpL4py+ggUgiyzlosWtdI8agMbUMqZaJgu3ZUkGLTvBonHd0JwObl59uhtnASERUjkJICr+H7EYUqTqAgu9qktqYWVZWVllymuuk9tXJgII3oLi2ArADRFoVYIzeKH7VTqbTy3YQQNQyumE4GUU9Gdha8VFIKMgsCqd7OaKATK1G5en8pET1Hv6vO+k0KVspQdVO7iAfUJzI/Wh/IlqZgOSLdo7aQ8WIVWK6mhmQRJSqRLZ3nOw2AcefXS+KD++67D5VsL/0dP368nX/xxRftr35/5ZVX7PP/77RZsmUZ5HPLMuyy884oLiq2+EhX0vqc6pAMJWaRZDTC7D3BY0FYx/92ov7kDOfoJImy7rUOTSjY53wXs5N37K9zvXNsudY5lUfBarbRoK6/b6FkoM+po1iOBxlbw+GapCaEpNEgMbJWWdN2qQEyXGZmNs/RipNBg3QntLCRUJUUX2m/gcjNzjPG1HKaUm5mqfmbxY7o/9PT4ruQiSmIEggFhDoIuZXoE2c5Hj0nPdOu0VBnkxAEBUpNnxxBEsJRfELCJMVQU6MAteOGSTDaWZ5crnYKVMzRBPBRsSk3Jr+gkPemw0c0I1dSbgm1s7k8zRRyuX7NrbTSfG4blabeT65TlILpGAEpRCoUluGV4LIdMtgmKruZLohiUg3ki7Ub1tsol1pfG9Dr2sxsuWhaoDrbDnt91kF/JbxCOOKr+oYGtJOvhETEM3K1da+Xz+SDtvQk7xGS80sBURH76c5p0qW27k3zaRSP786OtOF3tr20llL7XQm5QWor/Uy0ongKP4sj1P9aj0WjlpqnJZ6Qe2VI52smGSQpk0GDBuHMM8+0KQDz5s2D9iSSUXz11VdNcf4vkCONJMVUCmnl2lrb0cpDTC3mFuS0gx1C7xlpXroKoPD5CLUVP1G8gtaTvcWGlfVU0JEdx79KhkvmumhkRvOQdCg71e9T4E4dHyNT8Df+TcQEc8XsMcmGMYeYRke6L5OWkZZOKInl6Uf91X7DOuiNWRJVkC6HpXu3NhH2KoW72YRJ76LYSVCCFelg+VRuLrkLrXTr+H6xIC0aUUWGD5kBMrSb7xFsJRMH+RvdGJ+CpK0UFC090M56CCHE+Fx+dmnDNrkJFGotC5mgq8P3C3UoWCsGpkJIdBBtKCGOv4OQPq4yYxRMuk6SL35OJEJIC7Bd+KxABgXFzTJ5rZ/XpAXcRC3ZVEIKkurwIj3bjxCf78vwICs/A9pwPbewEHVUwNX1SgijYAuN0N2JUfm7aBCUZQzWWzOXiXPM/YixvaXdtQ90KM66udinbJ8Yrw2B7+ePwEuPrjXciLZYE5rDDXa+NdyE9hhdDbZfzBVDQUmRHUVFGjp34h0WK4kpZyjMftESGSE0tDcg6mXd2G4xL99bYIPPl+sUIJqT0vKme9ARpkJlX8XdcbanG21UcFEqxwwqJL/25mafBTua2S9tVJZsX/KglLqUR4LKhxqFRxih9hbE+Ts1KVrqG20VOTa22P5rJSGSnWmUhbxkND788EP88Y9/xLp167BkyRK89tprtunZ/wJtVixJd2DU6NEYMHCgnZPV2UJyIXiD4AUFOZ4gSnGlEZ4rgOtGKEoLRQUUpiVJ0OrFiQriSmenOqLq4N0++xuTJed5HfqcIHxPuP32m/7qPluz0Utp86bBRSajpCFAd0ABwZgCqy6d47P5OcHrE/zsJdTVUgPudFrb9Bz+zeUlOfycC21L0haKIkgG9wUyeS8tPK9z+TKQW1DCMihwfLb+RvhefsJ7f3oWqB9p7ZUJq2Q8peFrPhLr5qKgxv2IJrR0gHJEeOhvXNm6mjuTTYUWpfDz+XxGkAoxGuG9YdaX9+vweQjP/XlEM/k2+zvcIdcnnUKRjqzMQiolChoyqJx5H48Eny8JjkY0cmTywvs0xEyBbyYS6aAiYD9EQy5aZylk7baQSTTGduQ7ednOmp7h4rurTno3l0dD1gG6MGE01FGJShZZXjTMMlh2LEo3mHVQin+6P5eKlv3LegYJyFQ/1cnq6Eq3tgiHeQ/bIN2fjZLiUmRl5FFfaKfCPCvb61ZAVazkQwvrHA7LSAi9Ke8nYP0Soq/XTkYK8beOEHmO57ysb0OzIm9ZZMAcGoY0tLRS6bLsjCwtCUGDwvpEeB9NDV+Mr8qaaeRRCYSK94RYAY0EiqdtMMGCNF8vCbFIqUiO5K699NJLePxxbafSD3vvvTf+9Kc/2e//C7R5rtCyRXMxanA/DB48yBK4FPyTEkkGDt20Lpm0lJmE7FIIHWSU52fNYQm0rCrIEElyUWDBYXY0O9PyGmgJ5fcKYWiuh3IhLCpPo6EOtiFH3S+UxPtUhq4VtHdbVIc8J8tKxaBlD/U8y3cglFe8wrIzySwswJ5tw+MsUx0tEg9pfVqhIDddJW10LlAvCym7pTiKMxOXgqf77Qn6XZmuHhuKt3ZgHS32wc9Je2fuD0nf9Ul5EvL3LZZjvzj3yGeSO2bvbWcdxKV/tpgRyWk7lsXzehd6Kc53i085CWlOLo3TRnKj9I5b+kmox0kNkEuqIVkV4ZTnlGPr3dJVUNxGlZbbqvwXh+H5zE5TI8Qp98KG31l/WeNkG7tsc3giK3sO+9VNbcTz+q5HsXesDNXBR6WuWQnWTrqX/+StWTMkv0dDvE7tIeXhBM3VaU472xvwBrk7NFR8b6cPWB+1BX/S6BnxDOYtfJcoSe8olOuHj/yqd1csx2IvQjPkXfVzTUMCJ5x4hs0VOvroo/HQQw9ZuygvRKhDLpmS37rSX//6VyunO/rBD36wuf/+XZIiuuCCC+x5jz32GM4991zcdtttWLVqFU4++WRbXO3JJ5/ku+wAc4XUKIMHD7aRIAt+sed1zhFOuS3qYKejLQbBzjv/+z9i59ICsBgl1IUiUVx2xe/5kw9jx0/Ez35+MdIyMhDIysZPL/oFJu6yG60NmZ/3xsnBu0zaHT+/+GKW80PzuzVPRxMYjzzmOJah1dbjyMzJwTEnnICLeN2YceP5PLEtGYtlTJ0+AyNGjdZ0E/zsF5fgmONOYL3IQLR6Q0eMwaChOyGvsB9+dOFFFOhMjNxpZwpKGvoP6mtQ/1unnoQp0ybzmhxbV1duQozno3RnEnQHNOFx0JBSPpPtQbmLxEI48qjDafGlpKh4eNDj5xHj+8i9iOKggw60z84+w1JG+tvp4pk1lXaJo0/fQrbJj3HGWafzvghm7LWHndcIjYVg9JbSqTwn10ejN7+4+CLWP4Lf/e53/C2BCy78gQmk3DnVRwtduWjVQ0QVQhLf+fb3bIN4jycTM6bvh1//6jLWgRiS5WtO0k8vuhAX/fwnuPT3v7Pn6p1Vbx17zdyD/fdTuoc+ZGVn4Mc/vsDeTbGr3Nws5Bfk4Oxzz8KkybtQuLNw6CEn8JpLkJNFBBjTAtbpOPmkc3Dpb68k4lKeSw5++pNLMHPmIfZeqq9W9f/Jzy4wIYoTqcGViZ0nTMfYsZNZpoLkWbjoot/g4l9cil/+UvtXARdf8jv84Ic/QXFJAX7zm1/hsst/i5//8iLk5jnTTQx5KwVAAWTyo4a6ldei/B7FshzhFy9voTVr1pjATps2zRLmZGj/r+n3v/+9DRCceuqpuP3223HaaafZZEkpwjlzaNC/4bRZscgoKs9D8REnsOdoX1kyGZt0MpglWlFwg4TjbroNUjqWmERLJe15zrfPtuxCIYOJO0/ArbfeSqZXJiiwaPFizJs/n30qpeTCiJEjLbD16adzrWOPOuposy76zbHktGW0TEIA48ePw0033YSly5bYOZEsqvZ1cRPiT9x1Ev50zbVYvXYdImSi/Q88CEvYAfvuty9OO/MMuOmP9xvYxzZrpzeA8vJKDBwwxJKY9thjLxx44CF0XdopuJfgWyedYu/5059djG+f+x1rk9NOOwOn81CgUKMLml19+mmn4/TTz+L7+/HDH/wIJxz/LYP7M2bshd/8+rfoU9yXgvwbjBk9jkrZj+NOOBHf/f4PrJ117D1zX9x2+x24++57rL333Gsmzj3vfP5GhU7do1E2wQehEsUohNZeeP4luknZeOCB+03BKihsQUy21cQJEyl8P0dhEV2sABWLJ8by/8F2EvqL4O133sT8BfN4pWJNzj5M1/z5Ovz+yj/QKj7B52poWaOAFvDAkMFDCd2vwUknnYzjjj0B111/Pd9VIzheHH7E4ailAN555x28lEoeQYwcOQg3XP9n8sBprI6QTQxPPPmoCbbLS1QUbceHn3yA9+e8zboncNAhh1KhEgX87VZsYn8oFsU3R0uL9g+SmyMDpLrHcPNfb8Jfb7mJyLIdf7nhWvztrzfj1FNOx9V0LWbNmo1r/nQt6pua6P5qXZsS5Ob3RXG/AgS0KwDbUchGKxYq50ob7EdjQl/GRkZDhgyhArvI0IpmLn/wwQd2Xuik66EsdBnf7g7FVFKv/6qHSOXJpfr+979vykV/haSkXObOnWvXfJNps2LxUUFIQ0pJ6EglQWbBQ0sS60JSPL/5zW8MWj/66KM2hCmlpIbR3/3339+GReVv/vrXv7Z7pIQUxFJ5s2bNwpQpU5whTiqFVJKSkfZW+d/5znc6z4KW+HxUV1dD+/56qat8tEhtmuNCi77fPnsjjd/ztSF4mh/vvf0+Zu65D7RbnlvxISKac779bcz54GPL2Rg/fgKy6av7fQGMGLET60GnjgI2f94iojMvBflh1lWrhjnp96FgFHfddZ8p4bbWIO655wE888xTdLc8rFMNBfLPxgh//vOfqbQOtHZ48slnsGyZtslU23rw9NPPUuhiuOSSX/Ed3ZZRfM8999uzk9f8+te/MaVk2pAI7Z3Z7+LCC39CZU1EFSW6I/pzhr99OPzwoy3L9vzzv2fCr3iDRr54I8vkH5anEaBk2cnj4IMOw+pV6+waLUkaCsmd0lammjGudVUCuO/eB7DPzP3YFkQ6rHNGhhb4UnyJaFX2h/W78457MG3qjE5F55TtbFBGdEeFrL+zZ72Ln/zkZ6bYXn7xVdbMi7a2IFZoWVR/Br57/g+o9KvY9hIupwyxm9Ykbm5WfESKTTk76fbuCbpkxsKKHZGnNCQv90ntrZEhG4FhdfSbssC1Ba2C1q1tTazn1m7LddddZ7wmYf7FL35h5+hibHWI/84+++xuD00ZSL3+qx4ic1VJN998sxlwuUUiych3v/td+/xNJgPdDjnDg0TWpliSuSSKY2jCnWbv0oTwTMIUgjJ01WHyo6+66irrEHWMckHUEJpUd9BBB9kObhp6k7/67rvv2j06FCGXdt5rr73w3nvv4c0337T7dbz11ls49NBDbdhOk7vOO+88mxshmJqkv/zlL/acYUOHYNHC5YTdJ1rq9MZ1a/Hwgw+Ywpn1+mtkpAQWL17E50yjYlFilSb90ceurcJncz/C+g352FC2Dvn52Xj77Tew77770drH8eGH72GffffEw/S9dY/cg1BI+yqpjopfaGpCkG3hxllnnWrvf9ddd2Pt+jW20+A777xjATspVdVTKCIWTy6TkCAS+BaR2lp+oqvE8goL8zFmzEhDgNq0Xf3xhz/83t5VsQchtaycAC6//HeWrBaJddgoViTaYWVu2rTOBHT33SfzXJBKDthnnz15jZcoJ83S/YuL8zF9+mSixM8MCSo9YPr0KfbeHi0irpgN+5vsy2sLcPChBxDNPGTPirOOGRla2Al4+tnH6TaGsAddh+LiEnw6dw7O/c5ZKK8ox9333mH1Ie6koGt0yI1dd5tg83Xa26VEllo77LHHDNbjY+y3195877G45+4VRC83sh7KZWm1NpHbJ/SjNYmVDfziiy9h8u5KhSjivR+xTWLkP+2npA3XraGchEMpM55TLovFmchvcu8DfgWeI2hp5vuYsnPoqaee6vy041DScH9TaXPw9vnnnzclIidkG+o8teUX55OS574oqXNFUhxJUmcnG0hKputvotR79H3714idnXCfEX8zVajfdJ3d6lyX/Gunu5x3visAuOVZWz479yW/W+k6pbOd9yQ/Jyl5TsU7Z5PlpFLynuRvW65LFiFKFq1TTl9t+VHXda1nkpz6dn4xcupuV9o9zjmHtpTnnEuW5fx13lNGJ3nOKUO05dkObamPzjrP25o6f7P6JeuUWjenXbf8tVs6f1O5yVIU8xI/Js/oryjlM2/Uvfp46qmn0Ogsdn7aAUlyI9eNKOebucWqEIoEvJd66X+JZNi6c793NPrGKpbOz73US720A9I3UbFsDt72Ui/1Ui99XdSrWHqpl3rpa6dexdJLvdRLXzv1KpZe6qVe+trJtW5DeXIqSi/1Ui/1Ui/1Ui/9l0mpNH5PfExpaek3ahDmm0bbeELK2L/opxfaUVtTg/ffe9fO33LzjfZXi4mJtCVOcga4Mqe/d9638eLz/7Jzzzz1BE4/9UTU19fht7/5FS6/9NeW3/T7y36LSy6+CB99OAeX/u43uPjnP8WHcz7AP279m016Xrt2DTZtKrMye6mXeqmXeqmXvmmkvNSfXvhD3HjDtXjisUdsJlxPJEDywP33mn28+aYbN9vOXvpytC1gScTxzNNP4b1337bpUMuXLbXzLz7/nP1t0tryJG1kYauMkLSKxcJFCzB596n4CTvy5FPPwAMPPY5Bg4ZgyeIFNhdT1zz6yEMGULSpyBOPPWyfNWVxzZrVuOCH30VDQz0a6uutzF7qpV7qpV7qpf80CUzw/86XL0C2XWIoSHvVgH79+kO7xX0RWrd2reX5a++T5ArdvfTlaNuxZvbbmWefgzkfz7Nppvq+3z4z8Kdrb7CZWz/7yQU45qjDoCW7Dj/kAJz6rRPw9FNP2LLwAh7XXv8XnH3mqZg2ZVd20Boce9yJeOW1Wbjn7jswcOAg5Obl4f1337HNoPPz8zFv3lzk5uTi5ltuxeJFi2xD4l7qpV7qpV7qpf8GObOkv3hehLaDvfWfd+KKK6/CjL327jy7fdIzfnvp5QZYTj39TAM9vfTlqTeHpZd6qZd6qZf+p8gBKd8cUpQnzZvozWHpgVzLly9PaHinl3qpl3qpl3qpl/5v6Ju48sk3jXqnH/ZSL/VSL/VSL/XSN56+FGDR4qDHH388rr32Wlx//fVYsUL7WMCWpt9nn31sYyCRMqB/+ctf2lb7TkITbPenQw45xL7feeed+O1vf2sb2v7973+3xFstx3/HHXfYdm/JDV1Euu5b3/pW57dtSXU666yzbO+FlStX2rn58+fjhz/8IU466SRbxFfP1NYA+p7M6NYzdM+JJ56Ijz76yM6JtJz+EUcc0e3eJ6mkso877ritlknX9gQ6p20F9C4vv/yynddzL7/8cttTQr9pn81k0vIZZ5yBn/3sZ/b5sssuwxVXXGFb21199dV4+umn7R5tTZCRkYGf/OQndq+2RPje975ndWhubra2VTuKtEHwAw88YJ+7kpLE1N4itYmuUZspwqa20QZQ11xzjZXZlfTcZB/oPpWhOunQXhviCT1b/a6tABctWmTXqs+11YJI2zj86Ec/snqqLXS93lubSokefvhhq7faRO13zz332Hk9TztzXXjhhbjxxhvxwgsvGL+pHZKZ9loJW1sF6lqRwr16H+2VoTavrKzEH/7wB9svQ+2s9tXu7CLV44ADDthcVmNjo2398GVIz9WzxDtdSWXrnbvKgbZtUB30DL2L+lGH2kX9qrZN1uXKK6/E+vXrjVfFk8kydF9ZWZnxqN5b+5GIp7SvjhLltfu8+ky7m+m89g5RH23cuNHaV5snibckf9qrR3vuHHzwwc4+KSS1l/hO+9ao3bRHj+qouiV5VqRnHHXUUZvL0ubUqaQ2OeWUUzq/bU1qH9VdbSReTr6f/n766afGX6lyqOdL90i+9Z6Sf9Fzzz1n7XrOOedYvVSGtokU3yZlXn0u/vzpT39q+w0lSc/Yd999N7e7SHygOmkbEZWlQ/WUrtHRta4ff/yxbSEinlu4cKGdF2VlZdnWJGrfXuqlXvr36QsDFikxKVDtvSJFIqWnvWNFMq7a8lFKzfbppcGT0dLes1IMGzZssN0KtTuijImMuoxscihKiUgypjJwukY7yon0LG1Ipv10L7nkEjsnRabyRFJM++23H5544gncf//9tuXopk2b8Mgjj5hylTLffffdTanMnDnT9jhKKtzp06fj7rvvNiMoxZbcoUDvKCOrzdO6KufuSOV23eNI+wZJIareUqgCZqJ//etfmDhxogE9HfpN76P3lqKXcZYBvvfee21TNrWv2kngRYBKbaO6aetPAQrdK+Okd5w6dao9Q22meuu87pVR132vvvrqZuWq56l9k6RrBLbUjtrXScpZxjsJwPRMGRT1nfbGlkJX26oeeg/1jZS4NvnSZnXaOkagQAZB9wosyBCoPqeffroZz1tuucXOP/jgg9bWyU3uZMjVRjKyzzzzDPr06WPAU/cOHz7c/mq2mfpbn2UkZKB+/vOfm/FPGluR3lc8Kd7bZZddbJ8pAV/xgs5feumlKCpytmLVtWPHjsWCBQsMFKnsrm30RUn3qH2TJH5SO6i/9H7aM0vPGjNmjP0uPtZ+W+ov8a34SH3fde9nyYh4Su+mttJ7asM/zUpQPWUMtSWsgL54SvKna1WWnqU9vNRHei/xuEChgI4MqGRPh4y5nid5EHhUfXSveENOh77LeKvNVDfJTHKXRl0nELB27VrbN0xtqndSmaqfdmuUDIkPVWeVIzkUv4lUV9VdW8cK7Oi77hNQmDRpkoHpVMCiNpbuES/pWeIRAVa9yw033GDynAR34iW9a1KOVW/tS6brS0pK7FySUmVdG899+9vf3izfqod4abfddrPvKn/p0qVW3h577GETCNQWAoy6VjwuAC4dqXfqpV7qpX+fvjBg6du3r+2SKoX/z3/+0w4JpCIrMpQyagINEl4pJCmHww8/3H6TwZbymjBhgpUlr0jgQUZJylKGUAZOhlvXyhuUspIS0za5+k2GSgpX0ZDk3lJSqvLuFCmRYZDRleHWFGopQSkcgZ2kIdF5KRopFEUTZJwFLqRkdI22xJWnrHJnz55tyrUn0CKAJkMiZSmjIO9LnpaiFzLmUuaKGLz++uvmqcrwqJ3kvb744otmRPV+es/6+nozxKKuU+VUbx26XgAm6TXLc1U9ZdR0vYyO2kFtovcUeNPGksl3kEGRgld9pdgVudA7P/vss1YH9aUARdJIqFxFB9Q+ybbT82XIBBIFGOSBC1Co/WSUpdBVT5Wb3FhQ7y9PXopbBluKXfXQOwv4aENH8ZMMtgykSEZH23TL4AiUCECKZ5JlDhw40N5BYEmGtCtgkZcrflTUQgY2SeorvVMq6V6BFvW9jKWu+7Kke2677TbjA/GWeFk8Ky9be4mpHuoP9X8SRIkPktSdUVO91K6qs/7++Mc/3hyJkdwIEOvd1Q/iN4EKRS3Ev+or3S9gqHYUuFEURe0mXpE8S/7UF+pvXSvZTbZnUmZEySiG6iH57ApY9Jt45K677jJgJhmXsZYsCLzqnqRsq20UFREvidS34lmBVtVNoFX113vpPtVTukH8nAQO+l2ROcm26iz+HzdunPGFwLSimmrrZP1VRlLmBQz1fOkLtWFPQEJ1SIJH6SI5Wtr8VUBSJIAnPtZ7jR8/3vSP+l7PEngcMWKEtY+e30u91Ev/PvUm3fZSL/XSN5YEKgRSkqDpP0ECGAJrGnpLApRe6qX/NvUm3fZMXzjC0ku91Eu99N+mZBTnP0mKpCi60wtWeqmXvtm0OcIixaDhFiWv9VIv9VIv9dL/v6QhMw0T5uTk9CYF/x+R+kDDhhoyFfVGWHqmrQCL8ic0A6GgeAh22fVAFBcXIC8/B1nZGQhkpCHN77Xr0r0Ja2wt45/gv7T0dETopUQiUfjT/HBpJTr9x2u8Ho/dE+nMVYnF+NfnR8QVg9vlplfDa9hhsRhv2Gqod2tvR2V0JYWGXD0sp+zqKdktpczuKPWKbca9eypDlye2XJP6HiJPyqnUa+KuHt6D5Okcs09Sau5NlyoYdc1REKVU0yj1XdXbW9PWN+hbShHbUMK1dRKleKQrufiUnqi7NuxKXWd7iGLRlLyVlJUSneJSy9z6mm3aoqcXJXXlT8nJtpTSRz3xa3eUess29eqpPXXD9l+mp3p9lXr31Iepsh23Z2z/OT2VmUrd1TuWKhdf8t3ccbf1qmTW+ecyudpcCj+7El5ek4CPfePm93g8xk+6TmddiPGZ3fOLQ/GEm9ekw82/8Sh1cTiBSDCGhtoGVJZVoqysAjVrV6G+tgItLTVobqtFOBFERyyMtlAH+g8sQmZWwBLhlRBdXV3dWXIv/TdJET3lhSr3S9QLWHqmbgHL0GHjMHP/Y5Cbl4OMQAA+AhWPx23XxOIEJb4ONjYNgzudACWbQu2C26sM/CUYOGgIamurkZ9fgCCFKJ+Ax0eAU1FRgzSCGR/ByqbyDRg8dBiBjoeGlcIWDiIaCRnSjBL0eN0ENpL6LjK7jTKSIulBmXioALZLX0DBpV6xjQLrqQxd3gUJdKdUXYmtDeo21wh8dDnVtQ7Ja/8vAEtqGR4+sycQKVzalVKv/zoAyzZ9lPp9G8CybXnbtF9qW2y/CvZMx8g6pGds+5ztP6NH4vWpBjaZML2FempP1elLtmcKfel6k3rqw1Tesqt7uKenMlOpu3pvIxdf8t1cdOLE0wmCCRe8lBiCEJbhJjJJ6Dc5H7EgP0eQiHUQsCRQU1uHBYuWYeToiRg0ZASi0gfbeaz5g3EvnUECcwKkaCSOcDDCJ/kRbO9ATXUdGiuqUFVRjurKTairqSAoKSdgCaE91Ib8fhlIz/D2Apb/Y+oFLF+eugUsY8fvhsOOOsn29dF5n1cRkJhlyCvDPyc7B1VVDRQUYOXKMp7PwOAhfZFXkIl33v4Mhx23D2646QGU9MnHyaccgYceegabNtXgV786D1f98Tab6ldZth6/+MVZqK9rRHNTPdrbmjFk4CAKXNgEMO51ojdSwKlKRCTV1FPgIVV9pSq0L6KKelKBPZdB9ZWKBFKIflLnJ4dS67mNcbT24Ele56IilE/nS8FmqW22bXRka9LvXQ1sd9QToJGK7oniPbRFT4BFbZPaPqm0jbFLuZ4YeSsSOOkJoIhUrs7rSO2Tnuok2rbMlE5Loe7q8OVp++2pFncOh5Lv93VTavt+WfpP1asnSn1mT3UQAJHTlebL5N8EnS8PwpEOZGX60dJahzS/G3WV1ejXrwgbN6zAokXz0H/gYIwetxuBSgZlLM0B9eSnOJFJR0e7zfrSEhF6tovtGI/GOuWE4DThoeRS8gwgecyRVDS7o6EDDXUNqCmrxMa161BTVW6OZEtrA3wFYbjSYp8LWDR7TLPIeunrI9lWJY93pV7A8uWpW8Cy825TCViOh9/vg9frJ5oHMjOzsHjxXIwdOwF5+Vm83osFC9aitSUMjzeKocNHoK29BX0oiLk+HxKRMAXMx07pQAaFVUIcCKSjrl5TAzPx6rvz4U9zY/WqNfj2t49Ggp3nikUpWPVorGtGvxH9bRqhgJKUnYafupKp2R70V6oJSTUqX0T9pZaRSj2X8fUDFv3u5uFyUUnxN/sb3zpKkzrU0gtYtlAqYNEQkgzBVpTybuJDvW/y6AUsX46+CYCl5x7iczr/Jin1mT3VIU4dlp6WQbDQBL/Pj4b6WuTlpiMSbqI+q0VDYyUSwTT+lkAo3Eyn0IdwNIH2iBdefwFcHgIdkxEdcYRCYd7TgIMOPMh4TEbOxVp6TfnpkyJqGlqnTvD4+HwCpiilOepFIsxnNAdRXVaFyo1lqKzQelibUBeva9KkAAD/9ElEQVRfj6i7/XMBi8CRpt330tdHmoGWXA4gSerLXsDy5ahbwLL71Bk45PAjEEhPg8cTQFVlMwrycpGTX4z0DHoPXjeCsXKke4agvTWOQG4HFbobnkSA2j+OcKyZv1cjFtW5IiorL4VQay8QfPjkEfAIZvJ+NzIIWjQO6/Y2sw4JxCLZBC5+rKnehPLyKowZMxJNjfVEp77NAEUxBX1JuLZWxtsoFw0Qb4dSDVd31JNh6kmBSU33BKxSaVvjt30DLOqpXl9W8YpSr3Gl5J+kknJxutaiu2fEe+izVCOe+l76vtU53p9aQk+ApadniNwpAFmApSv1xFtOS/R0zfbJFVce15a3666eqe+S2p7bROdSycYXUltwa+qxjC9AqYAl9V2+CD/2RD3Js4B9T33SUz0SKQ9J5QtXLI6Ytakb6zdsQEtzI7weXhNrQzzSQkcjwosC7Fv+4TUel/L/fKx8DmLUtXGksb1r4PG5rex6ghUtxLf7tKkWbQ5HIjYU5N76sdtQLM5nEPhEOiLoaAujrakNlZuqUbGxEgtXvYbWYNV/HbCoz7Uopgy3ZHTXXXe19bkUuddK5IMGDbIFHrWWltbi0lpPWm9Hian6q6nnWq1Zi5gqCqR1mxTx1+KbWt9IPKbFIrXmlc5r0USt8aR1oVS+SGv+JFc+/m9SL2D5emhrLdJJ8WgYaRSKQCAP6zbWou+AQQhT2P2ZPlx/80NE6mXwubVaJf1hCmOMglFd0YwfX3gP/vaPR3DrXY/g3seewp1PPIIb7nwWF1/5PH5x+Zu47o5Z+MV1P8LFl6zEj//4Gm668x2CGg8yExFkUI498Uzc8eCruPvFD9DaFseSxauwqawSffv2T9GpPWimXvr/lmRQ4lTkyUM5HF2/6/iyJOWZWoaMRdejl/4HidjG4/ZsfRA0dD1SyUUkkeZPoK2jCZFIyKKSyvFTzklCwITOWCLMP3TmojEPOiIJRKlbY9SBQJCApp3lCqxELaevpbUFu2p1XfK9+FC/pShDo9R6CSTF4yE6gjFk56WjuG8hBg0vxU4ThiMrN7Pzrv8+KZqpQ+BCC2xqNWIZbi3CpxlLyd+0crC+y8hrmwi1hRYi1CKCWvxPYCVJySR7Ot82BV7gRQsgajHFxx57zBax1H2TJ0+2hTx7acel7gFL3I2cvH7YWNmEcCINDz0+CwsW1SISTuAXPz0DJUS3LoILhR79GU0UuCDaO/z0FIqQV1KATWuqMXVSMZrX90NaLABvNIj0jjzsPW4MDhl/PAItGymx+RRWepAEnREKaURDGhTqM089ApN3GYxqPhsJPxYtWoGiQh+PfDKmQp4UxMTW4fnkkUrdXfN1H1+W5N/J09jekUp6TNdnmoH9N4+u5SXL7Gqg9T2VUu9JPbqWr+OrXtP1SL1edYt2OawM1a3LkUrdldv1MFK7bz6cU9uj7srZ+ui8cDvU/X1bDtVle3whSr0ntb16OlTuVoau06B0PWRAuh5fhVKfm1rv1Gd0fe8veqTSts/cur10rivP69iK1IcqtsuhFY27HqnPUF5Jezt/C8cQ0iq3epZ0m4tt7YmTZ8NIBHIQTs9Em9+HUK4foewIgrkNCGZuQihjNUFOhMDFzftDlj8oY23vyNKTDJ767qnvEY91sD8JetJo0P18rjuI7MIMFA8oRCAj3Snk/4DURtp2Qdt7qJ6Komjl4QsuuMD6RJEdbTeiVYz1XiNHjjSAUl5e3lnCtqRVrRVFUa6PQIuW5tCq01pZXKuBa/VuPUf7nvUClh2buh0S2mf/Q1EycCKWrNyI6XtOQX5OFgb2z4Y7GkGGv4FCWARCFR70BNLXEWx4UbkqC3+5eT6G7LIUZeujZMxSeNIIfLIHoWzTcvjTF+HEo/dC1cogPlt+Gdqar0P/0jZc8ouj4YrWsWw3PPEA0gJeBMONWLE2hldfm0Mm8+A0gpi58xZj+LAh9DiaKcRegiV6JD2E5XsKZX8dQ0I9kQWhuz6nU1l2JTcNxfZIsws2a6rPodR6pT4j9Xsq6feu16i8bd91+8bKmZS5faI67fz0ebT9Z3yRem5b71TqyejyPcz4fD71PEziGN3tUU99otwmZSlsj+S9dyXHaG6hnuqpmXTKh0pSd3WOpgyPpT7jq1Aq8En93lPbdEe2nEIXSq2nhqa7UioviQwsdX7urgYRAo6ulHqNpjVvWL+R+i4D1TXVrARBC0I838Z2JojgZ6+7llKQjpgrm85eFuuQQR3h5zUEjSywoxOwddBo19TV0PAezuc4T9L/yfG8bvvtlUhoqwq9C3WLy4u2tiD8/gzLIXv4/luwcvmC3hyW/yL1Dgl9PeQhsr08ud+FUKz28MnMLsSk6XtiyqTdMe/TT5CIhTByWCli4VYKXQAxrxteakIfBQ9Rnvdkoaa5FXM/XocRg33om/8GDth3Ldoi+eioX41wRxkGFA5DonUTNrStROP6QxHyFqCAXsb+e/aFO+KnV5GOaFozYsFcegYtyCsqRkd7G446cn+0BQl8CvItOc3tcRNJd0izUhnTS6II6zC9zXP6mzwESOx052GJqBLsziNBtbGlhO4PD4VeqiF5CHxsfdCosKzPO9w67Pn8bkfys/46B30zVufzjy1XOgeLpDKWsk2+CmsaF0hUxME5NI1Sf/mrmoWfHeX8eYeuSz10f9d6xNyqKcv/nENVVeLu9g6nrC3P3dZAbr8Oqb/r6Pq7DqfIba9LHnG9Bz3ezztYIvtNIHJLm6ce5jWz/snDkqC7XMGnbFP31MNAEf8mD4/N+NrCa+IcOQX6a5/J1JpBor/OQQDI+7ZqX7uvy8HKdP1ujdOloqzJVvdv851Hah85/LKFdE/XZ3R3KKej64NVROohHk0e2/zeeSs/fu5hkQVenDxSf2fBLGvro+sVHq8H19x4M+YsXou562vxwlsf4p6HHkVVYzPenbsM/3z8RQwpLbIlG5TcmpuVg2gwyn70wOcJsIfSCTqicPvc2NRQi9ZoG50rKtlEBIJKmoQQRgAuT1/yYDFaQ/qcz3fLoJPG6/wBNLZ1YH1ZJR2zIKvrQp8+/bBi2WqsXbMBmRk5KN9UhddffR1FfQqRnZNjba+Zgm3UlUocj4kv2U7xmB9pBCgx6kzxlpfnPK4Y/J4YFi74xGYMabNR5XpockNX0lCMDvV77/H1HMq9UQSzKwlQDxs2bPPsoYyMjL/ddNNNzjbyvdQtdRth2Wvf/bFgaRiDBg3F0GElOO74vRDXVD0ye4hgIU7B9kV9VLD1iCT6oAkdqKppw63XfYjpe8aw+NN5BCwH4J3lVMrhOMor6wD/Chy0jxtLN/mwZvlCOh5nYFixF5f+agridAZiLg9ivkZ4giXweisRcQewek0NSkuLqb1zKYzAp5/NxU7Dh6OjrR0+vweR+JYNApOM0ZVSIyjbeIY0Tj2Rh97J9mn7ZThqeut6baPwt/65G1IpWyhp7LeQPm8duZBw6H2T7WIL822X9PvW12xTz9QV7lJI3mWPr5LSXqmedSp9FW++xzL58/ZaQ8mKXhqh7ZEAYldKfaYMiYzm9qjHCJ9b3vGWFu2u3x2j+/lkhr4LpcqISMA7SVZ+Sr093q1lILVP9K49kRJMt0fd1Wsr4u09XaLpvtujHm7n/VHk5uajvDGI6uYgbrvtn6jYsAbXX3M1quqbcP0t/8TMvadizYpl6F+cj/PPOZt18iBKAf7gk3l4d84n+OUPz0FVZSU+WbwKjz/5JCaOH47M9ATqamoAXz7WlTdi9xEDUFFbj9IhwzH7vQ8wafJuGD5kIJYs+BRDB5YiGvJg9arVmDZ9D2KNuA11BEMh25z0ww/nEGR0YNSokVi/foMlomrq89Kly9DU1IgZe8xAbV0damoq0U4g0qeokOf2IICJWBsLFN9zz61YsuTzIyy99N+haG+E5UtTt4Blz30OQOnQmVi9eg3GTRiJEcOLyfia1eOBK+pG2B3eCrAE0+LYUFaHm69+H3vuG8fqeRUIhRrQnD4SuYF8VFdGMHy0BwP7rUZzaApmv3szAv5zPgew9CVgqSBgoXeQyMQ/bn0YM/Y6EIOH0DuJ+JCT5UdVeSX8aV6a6O0rKNa289Pn0H8BsKgGXQ1Cd5Qack+l1LB/d+Si99SVtjXaKQZ1GyCgSm6/otEeXiQVsHRvhHpu866UCppEqeV2d832KK6hxO006RcBLKnvkVoHfeup23riz7hQ+nZpW8CyTT16qIN+TgXUqdRTe38B9tTLdH74imQV3X4/p/7cUz1Tf9f9as5oWh6eeO4VPP/8C/jFT36AKZN2xa133IMPPp2PnXfeFbUVG3HsYQdg6m4T0NLahldmvYv+Q0fjL7fegQvOPgalJf3x/EtzsHDhfEyaNBSNdaswbOQIPPPiJxi36+EocJWj38BhmL98LTZUVKO0Xz+ku6LYb49JdPDaCYDcaGxoNKCiGTEDBg50+oj/KV/jsMMOxYoVKwhY1tvu25vKygkq3ZajMXjQYNTU1qBiU5ldP3BAKfYkYFFEULyiSOD992un/a0Bi9qCxrKzJXrpP0lr1qwx/RztBSxfmroFLFP2nInTzrnQlsx//LHHMGPPSRhSWoKALx2Rtjhi/tBWgCWa6cbyldX46zWzCXaAkvQClG8sQ/ZOe2HV0oVYtboSOYFSnHLMcFT63sNrj8bRGhu+XcDSEc9CY2MU6ze0oqR/EVWzFlCqooCWoorCmB7IomB3vsXnUC9g6Uq9gCVJvYBlC+nn/xXAklqFbd4jnkA45sXbHy/C86+/Y8Mmv7n4ZxgyoB8uufQKHHHcSeiTV4LbbrkOe00eh3E7DcPipctw7Clnoj6YwB+u/ytGDEjDEQceieuuvQvTp03GuFE5SPc3YNmKpZg9pwwnfOsSFKdvQEV9K5577T3sMmUvZPjT8em7s3DU/nsjy5vA3KUL0K9fX9TXN6CurhZnn3MOPvhgDoHJRgwkINF04A8//BA1NTXoT7CjIX1br6WhHhMmTERVdRWaG1ssmlJcXIjDDj3UokfbAywaTjvmmGO2aZNe+npJsvTUU085q7r3ApYvTd0Dlmn74ZAjT0FhcT4qymvQSi9i14kjafJakIi1IOjLRjoZ3B/JRMzbiniWD0sWhvH3v87CnvvRwGcsQCIyFhE0IRLNxMIPA3CFvBgxdiM9hNmIb/gdqr2bsNNoNy740b5EK7XwExi4YhrLo1ah8Q27/IhEEli3phwjhg9D2cZNaG1uQP/+JRSuKIKhNnj9PSn0rSlV8SqXoSfx9KZo41SB7mltEstX6UEJ0Pfp/PRVydWZc7E92noIYxviayZS2ieVemott5IqtnuJhqe2DwDj9DS3R07+z9YP2aZPCAX+XUpdZyX1GanDOd0p+p4MfaoBTb0+FWR+Eeqpnqmkn3sGHNsHmT0ObX0NZL3eA3/2TFu3Z3d9plmImo2oIdVkbp+mEke1uiw/x+IR+02zpzSLx0P5D0fCSE9Ls1lBbpePzlolWloq4IryO3VMe3sDMjL6oLmtGpmZJez3rVc87drvqpPKV2QlMzMTU6ZMsXNp/jRnDRavUy89Px5T/lLcjJ8cEC3O6fNrJiWBCets51hvj0dy5yGA4fvzWfff8w8CloW9gOX/gNTXvYDlq1O3GtFFDRSJBrF2bRnefe8TjBk7HNrfwu3LpLDlwE8g4o0ShGhNAXcHWoP18Pq88HsL+TeGRe+9jV3GrECwfhVq14bpubgQ8rSjvIG/+89HW+4yjBlej9OOmwS0RZCRyGF56WZm3IoU8GhriqGmqgWvv/oe7r37YUtMGjS4P6IEK/FElPX7z24530u91Ev/e+Tz+w0MKJnZgAT/ixEAGHAhWNAiZzLqMjYZgQz7XbM/dF84FMLqVevR1FLN0z7AE6bT1QKfNw/ReC0CvoFOmSmkyI7KFFZQtEuTCsxJ3HXXzeBIybFy1AQsdE7lCJSI9FmJyumBdH5223ddp/K0WrlHew59CVJdNPTUlTZt2mRTjZOfVR9RWVmZXb9o0SIsXLjQhqqSpAkcui5Zloa4WltbsWrVKrt2wYIFdl5tOXv27M3X6TkfffQR1q1bZ2VrN+n6+nr7Te+mZyVp6dKlFk3Wc1WmDpW/evVqO6/7P/nkEzuXJA2liTQtvba2N8d1R6JuAUssSs/Bk0BreysBSgLryxpQVt6GusYmuIj0EclG3NMMVzrQ3N4X78xpxLW3zEaY3vOSpSF4I+fguft3x8r5ExBuHwO/p4AYxIe2mnacfNJYXHnFwfjxj/dD3z4UMr82AmuFPyOIMIFQO70EfyAXc+etRP9+xZg0eVeccdYJFDxY4pmSx5QJLwAjD6Lr4Qj9liOVUn//KkcqdXfNlz2+CaRqdFe3f+fYljQDZPt99lWOVOrumq7HF6nDF7mm69EddXdd1yOVurum65Fapy9ydFfO/8Xx79ZLkYTUMno6timjh991yHgqchLjX55xznf+s9+og3RO93d0dKjTEAlHEAqGUFdf59xLsBCLaR0RPofOlc+XIJhJmFeNuLMGikCK/VVZncN6KlPDPDLsOTnZpuOS670IGCWBiA5FWXRe96tOmpEmcBDm8+XUWb1ZruqsI0HQpfOKBrEge97nka7XWiZJEijRSrE//elPrU533303HnnkESxZsgT33HOP1eNnP/uZ5dMMGDCg8y7gd7/7na17IjCi1WgFFJYvX45f//rXtnrtuHHj8M4771hdZ86cidLSUls7RUBGIE3ve99999nzLrvsMmgk4Mc//jFuvfVWaytFhhSFOuqoo2xFW9VbkakxY8bgD3/4g4ERrXyrBeP0vKOPPtqumTt3rq3P0tjYaKvi/uQnP7H27KVvPnULWDQYrE26+pb0wZ57zkBDYyueff4llFV24M3Zi/gzPQZvJdrdjXhjVh2eea4GbRTOoDtOlNwf5cE8LK5rQC0iOOG8cYj7FmPmtBLc8PtTsPNAL0oDROdxeifxLApuBrSmS1NbkCAoF6+/uR533bXGMt+16NHYccPh9sbp8QQRirQjHFU41E/0/OW8hl7qpV7qpa+bZDg1TCMaMngoCgpy4HZlwOMLE/QIGGnxhEZ4UAyXt40KV+uubJkqLrBTV1tnQECzemTEZ87c2xZWExDYNhftv0sCWb/85S9x5pln4uc//zluv/12O3/CCScYOJHxF+l98vLyNDXXvnelgoICAywCHQIiIkWJdMyYMcOW4xcJbCiqpPdWeYpc6a9Ajp6rZfW1tL+mY6vdzzvvPFvO/09/+hPmzJljZXQlgRjdp2eqLD1P7am/AlxakE59ccMNN9jvvfTNp25zWCZPnopDjzgGLnZsVg7Bx9JV6NtvOBkvD48//h4GDczC2nXLcN65Z9NFIIBwJ2x8VGOomvkaDbcgMyNgZYZCMQIObbMeg/b+SbicnUZd0RCZJJeI349Y3I05Hy3Cmg2r4fZ5MWrMCKycvwYlJcWYMn0cmpqrbYjKISqHBJmejKahoyTpWTq6UurYeurvX4QSKcBIK1A2EJlnBAJI55E6vVXV4v/tc5JsS/l/gyRUPVHqI1IVXYKeXk/UUzW1Ks12KbF1+3bf3ls/JDVpNDWvwxQJb9ES/LaODn9Xe2iVWy2VrrB40ltNUk+51CpHKSpqIx2qp7P+h7xux/vmD52/O3xl57oQr+781D25WDftKSNvWApTU4PltUsZ63taWrptgaH3USKk3snJgeAz+U5qOrfLa9erDClZpz11bIkWSLZUT0UAdI3eTTkY8rZlbCiV5sGrjZL3yMtubm62+3Kysyi/ygpiG/I/PUPrenQltyfT6u7mO2mIIRhUbkfnj6R4nJ6+bu4klZtKitR2JZXVlTTc0ZVSy7A3T+Evq3AXEo9Y/fWP7yAwoHL0PZbQULOP7ay21tW61un7zcTPCekqXdBZ9Fa/k/wuZykFtadWzamqrkG/vv3YdxGLJrS2dSDdG0M6r+toU0Q6A60RLwJZhYh0RPmbB1E335Xl1tfVmZc/leBkII1/B/tMz1MydlLm9V1RgeRnvY/b5UG6P0CdqMiO0882RKN7JRN89zT+biXwfzxtw0ziuwj7/pFH7saKFUt6c1j+D0h92JvD8tWpW8AyiYDlyKOPp9agGrKwpht5+X3w0ccLsCcRsSvmxjPPvoJjjj2YDK6wZBCfffoR9thjOoWCSpMdIf0Uo/VRNESJX5QiPk3lSXG4sGBRGYYO7Yf33l6Iqqo6xKiYp0wdR0UeQHNLA8aMGoa6+ioq4RiVjVaLlOKQEvsSgCVFoaX+/kUoNflSoEzrLGRkZiAnJ9feryttI/C8vSfAokWotkc9ThYhpc44UeJdV+qxDPZxT2tlRD3bBz3uFBtufbZNk6cY/pT26m4mh4y4+Cpp5KRcDXR0GjVbLKsrpRaSQv5Oj1jlyIBrjD8U6qAxTqOHGKDRaWd7Ofu5xMi7CfZfmn/r5cx7mrmloQDVz+fjs1h/1Vdj9IuXLEZbaxuVVJZNPRV40E7o2u4iMyubnwO2FoiARAbPy0tva2ulLNSjlXKq8fxwOIr+/fvZiqRr1q9DsCOIIUMG8R3C9ruO6ppa+Lzq05glYgogpRH8ldIwDho0EHV19cjKykJ6mjzPpJHuCju2kBwKayvrC8dodiUlqna90QBS5+ckybx3pW2ek8IHMq5dxVUfu8qv6pvKO2pj8Zxdxv9l8v3aWlsNbPnYtxIJZzE/DcPwXfgeXZ8hUgk6abxLisa0x88W0irbpmv4T1uTNDY2oaxsk/GOAFKcOsnvjsAfb0eoow3utEyE3enYVFWPDPZBcV4Oy0ygvGITxo0dZ1OW1aa2YSJJgNkWJSQPC3SpjlWVFbaRovI/pH/aWpUX42OfD8XAgQOMVyXvAi0aNtf7rly1hv2qfhLYjlnkQ4uU7bnXHrj5L9fjk08+7hGwCAB///vfN8N67rnnYvfdd+/85T9DGjJ67bXX8IMf/MCGaBYvXmw8qs0Qvyqpr/QepjM63025MW+++aZtjqg2u+OOO/CjH/1oMzD8oqSFVtUnO+20U+cZh+oIRNVv2g8plVSfXsDy1an7CMvuU3Hw4Uexkyl4fifCoGiCptlpp8tw2GGCESN2osC249FHnsHZZ52Ghx96mYp0EALpIYwaPZRCkk7BWGIeo8ebRiFahfqGOvzwgm/j6j/fir59SyicUSrnAAryspCfl2mbdrW0NCInN8PGXAOBdFPoMlrURzykaBzAImWijk8anjQqX4cnpcxYZ63VQqZQuDUYDBlzymNXmc64r7zO2GaG0YqPagfHMKqgBALZ6Q6zs/wAhV7j1gpdiiH7lvSlgkjQANKTpXKRwVD5MnRen8KZSuwKU5lEnYgA20HvofeSInEO1iHmsnbVO0hRa9sBGRiNR1tIOcYykpEIVkt11vP9fC99l6flZbmmgAWwdI4A0D5Itdo7bR0pSs58kILUM4UjDFiy4fTPasfy5LHZGf1OQOPxaRM3Zx8fH99RikX1kcJGgsaB/SnFoLqoXPGWBDOZNNfA/ld9Stj38kzVNyK9p9prfdnGTq/Rj/yCfOv7qqoKfPjhR9hIpd3W0op2Agqtgqzows4Td7bNzXysl56jviwq7ktjlQk/eUN1cdpC7+xlWZX4+KMPsXzZMkseFNjJz8uzHIQAQajGxAUM8goKbHlyKR1FRzra26011aYqs7ior00p7as1NNI78xJ43vqJ75Jw0UgSMEim3nrrLeOtvNw8Aw+6LpCegXCo3dpJBl/GVe+lZ1kUhO2q98kMsD68V9GDHL6b+EmeuO4TAAmTl8SvAnQCLpI1vYPaU+8v3lPFVS+VKxnQbr9On/mRnpFJQxs3Y6sOkAyJF9V3alOL9rB8ya54ZsTwkXRectFEQ63nDBs2FOm+DLbnCrtvKL8H0p3oapIsFsFnmpHncyVL4rXWtha0NLVY3kdhQaHVJxhScqlW/XX4xy0HiO+isFk4EkIDdZCMrPpUToPaNIvtIn0UJBCspHFvbm5xEldZvvpV96tsX4YPmXzfQvat6i6eVZnsDn529inzsRzxvcpvaGikvqq3fhZQaSVw7Ag6OSOatTN50u5YsGCh8VWz6VC2PfUFH4N4RxP/F0Njawib6prgZZsU5Gch2NyA9rAb2TnZpguSUaskqS4etZ0+qMWIOZSAq2dK16kNQ+EOXuMAeb03TxlP2S3Gnzzl2VKmSHqBv1gZywgEZFR7Aixqf+V/SL40LKTNBK+44grbXHADZVEbCmo455///KftB6TE17ffftuAhoaLtC6MckQOOOCArcr9PFKdNMyjzQ51vfJbJH/jx4+3+oluuukmAwqqxw9/+EPLVVHui3JsdK3kRvWVfNx1113Gh0cccYS9tw71u0hroQgMKX9F+wxpqOnaa6+1ISQt0CfZVxmSFy2rf/nll+ONN97AIYccYvKsttEGjMqLEQBSgvGJJ56Iiy66CDfffLM944wzzsCzzz5rwEi5OCLVpxewfHXqFrD07V+KY447kUq5mB27FqtXr0INmbqdRkLKzp+uXURbkUGjMGOvfVBT20QUPBK1ddrnJxO77TocxX0KKQyttttyeUUNxowdT1Q7C0cfeziF/CNkeTNQUbERRX3yMGfOO6io2kjlNwjNTQ0UQheVeYYpjDx6mxrX1a6l7R3tGFDaj0BpeOdYqZOElpy2JzAhpax3kbKtq61EdVU1NtIIivn6lpRgxMiRyCLTLl6yxHYI1XRE3ScGHT1mjCkzKTJlny9ctAA19RVUoh28Lt2YTEpZ2fgyAkqO87gzMWHiRAzoPwDlNIAyJk3NzQaUhLyHjxhmxkQMrrrKQ5J3J1AiECVw09IcpAJYj1WrVvOdaAyL+/AdlC0fxvDhwzF+wmgrQ4pXBkQkY1tdXUNjmWaMH6KxkqayoRP+VQJcbk4O0mhMDQh5to4EqT5dlZwUoIyC6ifQEY3Io1YUw2PDB42NDdi0cakJcFFxEY1njinLpTT8MnYaLx4weDh5g0CL9Q5kBGytiHlz56mbjBSVUMRB76z30zo/ep6er7ZQ/2q2meyT42mqfk572D3sww7yXYD9o2rLIKsP9FkGTiBH79VIfhbQkiFUNMMx8A7IFiDw8Vq1W35+nhmDQCDDniej0MJ3lZcq8CJQpgYSP+kaleG0lwBh0PmdT9dzAyzPTx5RhEbXstFZVgP/JAyU6dnqQ/G02lN8lJ8rQ0swxPeWkW6V5+xLo1INUJlmmxethpJxNxDDenWwnbQLsAyXwI+Xhlhk7cDKicfEp7peilBt5QBzAim2uZ4nORapW9o6lC/go/HPNKOsd4oILBmvOpv7BbIE+B2QlEGDr7Zr4/PMwPP5HY2sU9hJ7sxjmyqXQW2WJD06HEmQB8m7ZqSdvkgCySQvqmzVX3eKF/RZz9e7unzsB96XNDyiaDTMejnJktoTyc/6Sbako1S22tkBQARn7KNoImTyo+ervVV2MXl51E6jDDA2ElS3EKC0Ux+If/QKAgXJSIeOaJDgjuUJcAowBlTnKMFkTq6VuWbdWl7ThuLMNOqEUgweOQpZBX0U1kPZxtXYtH451tcENw/JBfksyazIaTEX6++xthU5MurwkNpJ/JsRSGO9IsYXejfxrtpb76O+1nftAN2VdJ3aXMBt+dKVBvx6AiyqnyIrAh5KhtUz5HhUVFSYzrz44ostv0SGXsb55ZdfNvCuz1dddZXlhtx4441m2FX+/2PvP8D0TK4yb7w655xbLbWyRvJIEz3RGY+NE7YxNkvGhA+WXcMuwSy7H7uAWfaPd78NsIAJXtJiYzA4jMOMJ3iyJ0mj0UijnNWSWp1z7v7fv/u8j/RKaOxxEwZfV1fr0Zuep8KpU+fc59Spqq+XyJv7CDrmpGXaS1AvYIhniZlBNxFQCy/i+eE3Xolt4R68JP/xP/5H5wNgwluzbds2v8fryHEDpJ/8yZ/0e/TKa1/7WsfA0AbaSftpF94o+IzAXeKJ/vqv/zr9zu/8jgEOMpn6UR7thxZMBwJ0/uf//J+uE+2h7QCrX/qlXzK4I/H9CmBZfroqYKmTBbVufbc6L5k5sMaygUCHFixM+f7ssjDLCSAE9sJcgSyIOjM8AVegXnZuxLXNoMNim5xTHvqD0ezSV1mUJ9Hq9wWZR0BKjkFM+bNSjChxBibWK8G4meVRJ+Hf0NBkFyn39LDT47yE1bwEWHGpBECB3Xdj4yMauChBzuKosbWH4kTJouCwnFAEDG41TUXjzVDbVDbCcXhoVO2cd10QWg2tYjbd5z0RlBdMaBqZNghVfS/B4hgftRVhOKbBA72Ig8FrU1He6vKgDTSjWCsEtRkvleCNldmMhC8WcGlpgBA+Q1veV1SWqq0LAihMa4Tgp03Uh7qUCWSSN/fSltExCUx9P6U8EOa1ErBzsvgpmwEEICQP4iqouy1UKVPyoH30NcIcpToxNeF8S0prpJhQgIVpQjyF0gk65hS9QFGFlDHPxxX9x++ZIlpYnLXlg2ehRn2KIqaN1BVlNDY6LuEzblAJyCkqLHF/S2Wp7u6wNLck4COlBY35jrqhqOnX0hJiR1QmulN3kyfAJ6uDCjLIAeBFH4ayom/yk4oPBaIyGB/Qipgv+Gl6KkAFNAIwItwAsORFeQAC2gSQyvq9WBbx9PSkwQ4eQMqcnpwJDwEcIICLggJElIgHysUDs7PTomcEEmJdlup7+hxiA+5oD+2ABwCh8BNlw1vUCUFLwCflYWDQ59RnfGxaimNAdRaRlorSyNRsmsvxNWOBfkNZQ1/ezwr0AMB4Ft4BsHAvdOfiUMLFSQE83TupNpLHpPgOcFMtxUE/Ts0Mu49IWMHwMPxtz4/SksZ7kRT1nNpHWdAyc7nj8cSTVD0n8K7X62+4IW0SCGEqb0pAnp1fe6WU52YnPAUHL9VKOeFtaWxqNEBQddP5czICpIwxxmZFb7yJE6IRrJvNli4KyNOvGEQ8QzvpW3vhxO+TY0zJLLhvpYBSjYDn+d7zNpKQP3WqM+3OjCv4FFAFcHc/iY9a2ts8jmkf/YXnIfhmzp46xhV91dLUoD4Qv+t5sa3ao/E3A48spoUr9jOinoy1IRke01OSQxNT33QMS9af8NXXu28lvXSCb1cAy/LTVQFLdY0GcnO9hWQ2UHQD/3xfVVnMCXqOX4qagYA1j2Jb0j0o9CkpMaxwfsNqRrFhqaDoKW9JAhrFhpDjYvoDq4aBz2cEf6gUEgUXpoVZluYRM0NsjARyacQZ8DtC1wpf9zFFYmXB0uxxlBf7JOCClwCUZcwgr6mttDUA0kZ5Mw2AkKSNJAIXPcUkAIX1yAANxSWlKhBC4C1tq6mrNPNhuSGoQpFfsuYLVddF1RtQBhRhLwdbs3qG+fVRgZdhCRDqDnCwUpU2hM4IdnarnJFiCiAXngiUHfKCtgOCUJg4SBDWCLrqqmoLNOoSXhLoHIF8fAfApO0IP4AIgrGQWCQpcithXRbiqgMeB4SUN8aaIYgR4Z55iABQ5cqTIEy1Ts9UV9fqnggURChTV9pCheGlpYKwHqmX85ECGB4Zdh60u76hQgO3wVOQlMVUDHyDIocWE+Oz6lPc/It6btQCX/pQn+k15a/XIoES6CyKWBmwC3BdfW3wKEB3SUpCdZuYxJLWZ9WbulJHPAbwtr5y/cgPwJDxRZYWlwQOdS91pr3QCLCWD0yY2rJHTrTmd/qB38gf+pA/fEL5mSVvnlH+WN3TE9OmMc+GQmNJ/6IVLdMhBHyvW7/K78fHxn0v+TK+MsVSwZSS+IyyGhsaPVVGv8MHlE2C9gYh4h3oOTY2Kb6cUFsYr4upfzTuJw942wBLebudtEUKskJtpF1ZO7kXDyPWaVN9XRruP+9nULYxnMUHoivTIXgnAFjUG/ABYAh+m3F74NGKmuq0oDxHNO6I3WHcMqZoC+2oEr+XqK4sweV+1OmpM6fs9ZqWbMHCLpHhAj8C+phOpa6MYyZLAJb1qseUgBW7wgLUqZ8BuPrFPKwLkpUJOAGEDYIl25iK43fkzqzAXU1VjdsKkGY8M0WGd42xav7Qe2iEvMjGydS0eFGZo7y4j+fw/nFuEHSF/vbEqGEc0Dk5O6oyZdCoLhW6GuoaBPKrJePEJ+qPkqKYas0SvAA98cwuCYTOTM+9LA/Lpz71qfSBD3zgsu//MZP7RzRBfjHtxNhpbW3N/frNJ9oAP9D2rA3Qgv1arrnmGo8NpnPgqfb2dv/+chO0w1N2ZYwNeZIwvK5M8MkKYFl+uuppzYUlRRoEpRYsdHJ5eamJjysYRVam3yE43ggYiosBVV5ZYYuiuprAwWpZMTUSLLi9MWdRtpMSMDFnLRWgMnFRh4sWxkLJoFhJJUXMY+P2L0wVZSxLE0ian9bgJiYCIS6Bq+eY18erg8L2k6ovwKBEwmR2bkL3ohxDMPJ7WXmx6lXtFU81tRrgqgtCB6vH9VQCDIWiIVBPYAPBYnAA2JKgKFzS/bWpta05FavetAPBvaR7DLRUnq1uCbB5KXmUDXEfeGF4jxBCyCF8rCRMa8Qj3hwp8YVZCRBdi7LWFmWNS6FgbTJVoeLsurcgrIT2KE2s3QB/ViKqA54Jx8owRnVRP4RSJvyw2hgw/EZ/zKsMvFZY3vQFv2HdZYoqLpoW8RVY/pSBAqNMnmG6gmBTlOfg4IDv8/QSdIB+egVAZoIbsEsFEMyAXOq/sMC+PFiNsTqG1RcA5nE8K6Nj4h/1/YKUvkAj/YHXDlpVVpWbZ4tK9Nsi7QD44bWBrwgarzF9WW02N6M+pWw1CM8BCoO2Uh7tDOArfhXNiYNAABkUqp9RkNAGsEn7eBY6QCembHgeGiJwib8hL6x8ngNQcB/9Q6K9AB6AD+/pV/LgXpa4Tk3NuI6AGUA/YBnhVltX636DT4aGBwy4KTfrf/drLn/4H14G5ICEAOZZO7mPujB+4C/aAkikvLIyAO+C6z4jWpNv9ky0QfTQvbSvQqAgvCKVbiP3UgbveQb+bWqpTRu3bFS1lzy9CNg6f7YnXeg9p7FAjMacl6huXL/BPIVHAs8kfb+qc1Va1dGZNq5bn67ZtCWt7Vqd1uiqEMCvBOSrvtXlValUY6C1pTXVN4YXA0WHm58pXPq3QPRjqq1U9Kirb0itUlAoqvUbNqZ6fcYrTOwZg4wxxfQmU8TFhcWSeeonXSXiKwwYxnL0HZu10V4BNdWjVPfw3uNG/IIs4l+MOzyzswaoPEP/GCjn+gqwCBCaF23gSx6EhhkARVaRT3VtVVrd3ZlaWhpTQ2Ntampu0PcaJxpfjqFSKiuhT8O4IW/6hr5CwbKRJ3yRf1oz/YQCz088R4wK/YJeALwQePuxj33M0yxf+MIXvKcKu/GyZJm9VJg24T2xHQS2Ql/K/Zu/+RvHolDO1RL0+Ku/+it75wBVgAf2Y6Hd9CP1pj4f//jH0yc+8QlPQRMb8sY3vtFglNgZaAPIIQ/005/92Z850B0QTPvJi34lEW/ywQ9+0DEmX/rSl9LrXvc68zBtAoig02I8RBwaoI34FZZCA+zgq49+9KOeHrr33nudDx416dN01113uf+hAYCEKSum1Ei0k3AD2kJ9Vk5r/ubS1QFLIfO0DI4QTASbDasTx8ZGpJQmLUwJBMwuCyllNiLBSazLmBTL3DwuSBSbrDf9ivAD/c9gAWiwzOIpUYehALFWUcB4EWx9q8ySooVUWV5iC0LqVgqKfQ3wXtCxEpBiQKZUKiWMCsjDyhklxICNa2YGoR9TT44r0G8EDLJCo0BtDOsFRYmCZs6bFRhSEioDdzvKcG42BG9YtwQ4KmvqI2UxOydhrvynpbCI3EcZ4MXJv+YlvBwAp4pPiYnHJid8zSD0IZqU6VLBvAYI1jDAA11EvEYAGACLCGTQxS+AO4AdIMtC1UoZQXfJw8MFIOLVCkZ1Z2dg3iPEoAlChMQ9UwQoqu8mJ0b9G0ozU2okrE0UNN4d+hQFTYAo4JRpNbws9p7NCXyMovwFvAqKbenhQQFcGGDoM/voUI9L03uAKIQ9vZRUPuCMdrCJ1pAs6nGVp/sEUopkNRbrQpgDJPCS6DEDZIAbK9DmWS4vUDo7K6U/LVDhqZlZKcBa5bGkPp5Is+JJ6EC/0l7Ak4Gt6gKv0upZgZpp+HcqV9dpvDXQNWI+mIKDPkyzoICgF9N90IlXPkM3wA68AxDAyibxGxdjLrsQXqa28sRThcClXsTxhCdT+Yn+gCi8TrwydgDyCFXuR8gimLP9MMjXClp8giLjefKEl3iGqTD6jnKhI14N6jkHHwFSxFOs2quW9c79yAnGDGXhDYWHELwALliFfuWCLtzDe2ISCIQ9fPRwuvvuL6Z9+w6kNau7vWfJtq3Xpq3XbBMY6Upbt70qNTU0pjqBhrVr1joIF3C2ft3a1FBXLzy/mEb6B9Op48d9TtmFc+f12pNGBobSpEBwdbmMpdomlQ2flKZ1AiGrVq2WYmmQcdKaGuob1Y56T5tVVdVIDjRaJswKRBBzdkH1nJgcT3WNVZZxyDpkTlNTverbmdpbmlW3KgGvdinTDtEV7/FsGhwY1L1MNY/bO0Pw7dDgoJXeJEG6Gof0VQB0xvOiZSa0pM8BCyT6Co8R9wLo6ZT6+phWh7dbW9sEUFpSc7PqAWDVmGF6agqwL2BrL67GHV5o3o+JJoxtyuCVPoHnUd7E+8G33wiwUCeU+a233urYEcYKQGXXrl2O7YCv2EEW4EB7ATQo89OnT3t/FgJ2iWPhlQ3ciBfJZMrVEsGyLPOmvoAUeOe3f/u3XQdAG6AAGkITwMCBAwfSW9/6VgMkyqeegCniEbkABtu3bzcoALjke1A++9nPpu/7vu/zxnfQAGABsOce6kw9iIHZuXOn+rra8TTEvtAu2o8nj83yyJfxRr0AbgToEstCHdmtl3iev/iLv0jve9/7XC40XQEsy09XnRIqk+KsqGLuGysXK3JawkmKVYoaD4vwuwYgSpsBiHIKLwP/0VFLEgKcn1MuIYKlgyDMVpyglbxsr/BSfAWdlzEinch7ysmmh/iOe/md+4PpyS8EMYOPewAzRQIHWHEIiILCGefBM4AvTB4EKd4IFAHgKBO8fj5XfiZMeC4UWUx7AQJoL98zWHH1ZkGtPIMi5z11zvLCQ4BbHWXI985T5fKKoIdZCwpjxUadGB8l0t8/4DrijUFZ6WnTnnYa4LEMWo3FIkcJMh0zw9w5il/P8T33UicSQnp+kb4UqBONoIHNP6RiASo64msABSh3XN1YEPQrPABAoP4s2USJEzxJrIS9T3quta1NWS2liVEp0TDwnPAImB/0JX1GneZ18Rw0B2jRr1ir5EMdiheYZiqzEOAZ7nNd1E+AyaaGBntweI7t09V4lzWn+gVAI5+ckFZZBaorQh7XPrt9Ak6npgGfTI/NG5Sa9/S9pyThOwGSNF8sBQbgxftD3ATTdPAXU0ji2XLxAH2nLwHlBN6iuPCKACKryom3mNC9xV6FZJor4WmiXHivuFI8LerjZcNLwaon6pLx19zkvATiBffZpIQqvG7PUK4PmXYAjDIFuKqr0+AdTwlTiCRoV1EUK5jwogGeGBd4AYod/CyFOY4XjUDVGAdkDt+az/WJvpidL/TUIEp5TvWfURvhO+oIv5ZU1sYS4pziy/jO41h5NjY2pOqKEsfLQGOmWqFJjeqNgkDoV9euTrffflt64onHHOSP5wAPZ2NTg2lFIDJ9g2FDADw0QknxSrl46SorGg2cJ6SsOQiQaaOYXl1S/1Wl8eHzvq9r9ZpUVsJUQ5toWmAPCsHQ8zIOxmf63Y/0OXmzAgU6ByhbSkdOxvJilDcKdUCK27wrukIbpoAxxKAfbYX/oRNgEi9ZpepRUVbkKU8MBWQG9ccQYbUTPFterftklMGTxJrElB3TVmXKk5UryJQYk5a9KoeBh9zDWMRTMO+xcwkg04/IMDyrpUX6XQbBNxvDkiW8HdAG+r6c+1fSpQTdVqaElp+u6mHxltIJCzisdKYpNC6UsCZZkTAlYuN1wI3OHC+AIjwOuHeLJdBLbPktSdBOpGEJj56e0+nU6RO6Z0rWaYV6LsAOg4zEewsF/WGlZokBgaJFWaE8LRhUJwYxngCmMsITFNMxHE42O8Oc8KQuPCThEsU9b5+FhHQGQgA4DPhQqmGBIECwcvAE4LHQbaIHQCliHUDh3I/CR+mhhLE6EUokBBm/cyGICNRlJUG9lC40xuqmrKi/LFaVheDB0iVvwAHTTghpXOkxLYP1yjNS+Lr0k+qWbO1PTMykiTH1he6LKSD1lcpBcDNl51U3anNZOUG06o+JaSn8SdUUoEOskITi5IwtTRKKuU6WKPWnXZfqoLKmZLVJUJInig1asoSU6QasFIJEoQfCj4vvMjc2bSZPwFDWh9QZi9SrUXSPHpWiD8UOPek3LC0UBlYOtM36k1gTgBvxCdCMttsTos+UAZhA4QHeCDKlDJera1b9CuCmbYBQ+h0awROhrBfTlHTurO5VNzM/6ZUh0hapqER9W1osuqmfxU/03ZzKZApJLfcrCnLRHsoZK1o8Z2zchydRPaffAcfiN+puUBp8Cbi9GH+k91OiJ0oKBYTXBVBgT6TqBCijrsSlAMioZkw9Tbr+0B7ajg0zPYenajTN0JcqD2CIdwDlPSurnL50nIYuxiF0cn+pTOiI14upEhQgYyzjKcAbdWoRYGWVFH0DGGHFDqvBUK7s88LUJVMpJeItxiAeqE2bN6fa+jrRs8TflZcJHHS1qr9UnTRvDyobpJEXfAEdpiVfsHwn4UuNTwAc3kY8wChkpoEJnB3o700trY0CFOfTo498VbROqWtVu8qvTFuvfVW64zV3pmLVZ9fzO9PY5GiaWxKtpoZTdX2F+mFeCrzXqz/g13Pnzqd9e/dasQPADx09mk6eOJHOC2QxvuEd6AmP0x/QzQBcdCTBx/AuNEPWQEMAl6eTVGdWqq1Zs9agvF5gnPg22kRfjgzH9B19hKcSI428pxnr+pzJMfoeQA5YYfwBqABPjDGm2uAF+pRnkd0c0CiSf0MPy0sl6s21kr75hGxe8bAsP13Vw8IK2IoKiWONBGJFYgke7uUqT6cAThCqDDIC/lCwCEAGBRZVVZkErP4MBtQxDoiVMEEBYlWgKBgg2SuWSKkEEgAiAAXegJhvxOJgjp59HxCojpnRgI+4lDLHsLCLJSszZqelADRQEaQZgKA+DiDVny38nDDmnnIUuupFwlIlSBKAYTCBkpbSWFpSXmIo2gK0gtG4D2EGwCgtK7ZgRqmiUHmOi98pW81QivoE+Cu0lQPChlFRplXVoZRqJNgATDwfAkbKTfVcWBQaZzpF35NgdOpBXiGUplNdZVlakhLEWiSxrBnlRh3s+VkqsrBn2gsFhfVG+8gLOqJgqmsCjNEuBFsIOoQiSpVpQoRguLa5D09C0BNANZ8KPMcVHjDyBZy5nWo7z7MMm7gELDOW4wImaDd9wzO489l0i/xJxA+0yQKHTvQ7liDaC2VmYCfBHEpLykDtQXHQVgJ7aQP1Jy9oBe34DLgQ4tB3sZQW+vE79zEGaBfTlnPzpalK9JicHBOoBKhNptHxIcctoYQ7WxtSgxQu7SMmgH70lI34h4RXickl8qvSGKGOgCP3q2jDmGAFCv1DvahDRwd7PxR4Th5FiIdyaGhE44SYr5Qam5vUjrl0oY+dn+fFL0wNxPhxnuIB4rJUuPIjIH0hDQ+OeKUe9GAvFcYCQda03x4b4dR5FKLu5f6oW6zkQtECgI4fPW0XO6Cd6QjzgsYL5TQ2NhlMETCOkvb+MqKxAZDoiVcLoFdRU+mpEujVWN+QXn3zTTJMJtLBAwdd1vhIr/ipPLW3EVBbL5A1rPoV6FE8caWprqE2zcwzpQX/1FgGsNUB3kimqzs6O1Kl+oVplNe97g3mg6effkpjrV/8Ui3AU5p6+obTtq1bU1tHm2hQl3rOnEpHjx1Rm1hh2GAQ29sTZ/k8v/t5L9+3V0k8Ai3oo7PiYbxNBOsSAIx8g2bIDMYGAIs+zBJeUngTmtKJ9Hc1wGnrttTa0uJAYkAM9wWAlTEmA8zeRvURAIrvkF2Mc+qGgaYR5u/pk2zKkbGNd4jPiB2Ddl2AeXgJQDk6PprqqhpVl4Jle1hW0vITY2LFw7L8dFXAUiprp6IGZUKwXqWUcVHOQmD1Ay4HXM6XGBt0j9ImD1sWcxqwuZ8RkAg4BoQkeHyv+1i5w+BgsGK5kBj4eBwABAhUnqFTGZgMupjPD6FKPRCSgKZqgahwlTJ1lU0JLeg5ysQqIR/lYesy8kGBKBM/R9v4jnIyEIUwpqmLi0y7ZB6FyAfrB4WEIi0tLbT1Rz1IeIdQOLQRIYdnAyUGwOIzCvqAEDZgAq8K8UDFJQVm2joJWxQVeeAdoR18JjbEFrXKt6LVHx4D6O44B+U9JUGEpYRgpC4EylFvgCMWqDCTLVuew8MFAEOJQ0vaQb2Y0wd0MdUVVngWWQ+YUJO89HbK3yNAUUzQmzIBZMSGhFcK71DwBHkjVHm96813pbWru9Ojjz2W2MAtvDcArghepT54LgDI9PuqVV1p7dq1zpvASQTrkvLvEIihL87JEqbfUI7EBDH1BVBbu26D99jpy82zwxd4BqAf3geCSJk2oD+Iw4GXwhsWQaJug1gHbx2ekFtvuzF1rWlPe/fuTm1tjaKj7h2POBXoSzwEy62hA0HFKJXpaYHoSVm96kv6AToDrrmH5yivsiZO16U/Ud58TzsRZnhNqsTXxAhAS3gUhTk+JWAk+nusiScK52OakRilMvEUfcsUDDwA0BwcHL0IWI4cOSw+q3VdoDGJ/nOskcqm3wAYJeoryri4bPh0X7rllltVL4ErfQ+QBIgxrcGeHMRqwJc8Q1tRsryiJCmXvgfI9PdfSJs2bhKoLkrnzp71dNIagLXqUFqBB6nKRgtLigGD0IWpstp6lrnXpfHB8XT2/Pl0Thf7NTU1tZg/2tpaDcYHRy8w7FKNQNUzzzydDh06bD6iHsQytHa0u8/57tTpM+n4seOpq2u1p2l27tqlfptKd73l7aY5m5Zt2rjRAIA+YcUj9BnV2IdPUf7HT5xwuQTUA+YB9wyUS3AlZBrt57LcUR9WV9aYTxlnjE2Was+pr+ZnAcqMzxrTj7rSt8SdxPJ4thYoUfni0xTGBjxLEDNgOEAzHlvxBfJFvA9oge8pP/huUoCx0bJtBbD80yf6cwWwLD9dfVlzdXFqbsL7UGQhhBRgEDKAGACc4uxByX+6sFpZiYFiY+UGyyGbGpvN/Awi8kZBYpGHosMLgSLGgyErVL9j5WOJMNiY5ikUGMFiYT8L8gUI8ZufU50QEq1NTQ5Ei3IJSpQwUZ5sosbnstIqu6wZ/DyDq5WyGZwOLtQr0yKqmhUYAokGocAY7Ex11FXW21OAIEJIk7BuEVi2ihKHMbJqp9TPIJAQXASEYjEhGQAmRw8fseJYv2GDhYQpqn8o9YWlAEU8P2IPSCgSyAvAIj+UAAzOPiIApKGBIYMhFMJrX/Oa9PrXvVaC/Eza88JuW45s5R6rGfAaRP4Gc6oPQg5wBh3I02ClslxAoC29+OJ+fSewoftpoz0/GlCAgQvnsHoBcym1tLbY9dw/MOAjGQBY53vPpEMHD4oWeGxEi0IBnKlZ53Wht89lvfe7vtPBbGwNTwBfJnQzrwJWMqsJrr/+epeL8kCE0u8EOGKRlgpEs4EVZ7FAG9qEpYvi61rdlYb7R9Ou53alluYmW+NY3fT9pPiWtlWgPPQMfbCqa5XLRpD3CQCVC7TBr/ze0AgInVee7eq31enY8UO6v808WVFalxYEJAm0LC5m2oRD7IZTT8+5dOpUT9q4aXP6L//1o6m9Y5XyKEwnjx9Jj0gJ4hXAE9ikuhFL89TTT7l8aIPLHisaHiWws66xNu3dt9ceCYMyKTZ41LFDarc4VfwWShGlRN/Af1jVBJvW1LCrJ+cWlRkAERCIdwtwiPIEIBD53Vzf5Lzx+lAPeIq+YGzRNydPHTUf2GgRvzp2SgKXVRHd3WtSbWWdrfuBwSHJCI05+EnKGB5gzJ85dSqVql7sOYQXkWkPLy3OjRcDk+pQxowHZAJ9QzAs3hOW/C4JZLKrbfeabtefoEeU+6ZNm9S/DY57GRgcMa+wfB3evOmmm7zaqEI8sGfXc2lwjBV+4e0EPDINijcEeh89etQ7taozDcIAu1uvucZ1Ys8W1011ffjRR7wSBX4nOBnQiLcCelL2fFI/6LVAHxi/aoxpAa1YNo3nyyBbQiebfmPxQNxKDnpOY4DxxvhEZpw7f073VHpFyov7XhS/DCfZOLoxPIK8pb8IhAcgAyw3X7PN8hqgc8ErZXoNbPDQNTc1ml9WAMs/fVoBLH+/dFXA0txcndrbqgKtIwQ1KAAa7KHg4DG269co0SMeLKye4YpVPyh2trmOOXD/nhOmmZIkhbcGD4uUPVaevkepKCMrlSkpKEAAA5JYD7uv9RsCFKFeLKDRKQWLEMTKYcBm1jR54hnCsrLwyw1svBpYItxDPRCLRQADVRKFBQNxoZFRdMRyLKnOCJSsLlzcYytL9WRDKYAWZSLQ+B0LmzrTnsry6tTVucaWFK57lAHL9qgTdUYRFxaVe2dVJB4R9rQfJaSqOz9+CDqViuDsjinAYUGHRyRWurzmjjvS+vXd6U/+9OOpta3F4AdSs5EUniZBPtMcSxgFBg2gDQKRuoyNj6bVa9ZIsR63QnTMhzIgOBIFhOdrajJAIeATwU876eC2FvVDdYVA2WEL4QYpEOgDfUeHx6T4m+xR+KEf/uF0111vSdWibXAOCp+YnwJvEU+DZ6ejHziv6ad/5qft8m+Wcme1CwJ3SWWvl+ULfXCZf+/3fm+6+dWvtrXOVJuFdIkUgMg2iXdDwvujv/lf0okTx9OO63aIvqe8zwbxMyxbBZQBqNh+3UGaog0KgdUBTBWIIVN9Y3Xq7GxN+158XjTqlLApEv+xO25KrS3t6pdyKUimCcNbsTgvoK6xsv2GG9wm+gcaMo0Kr/IesFsjOrF9OOcL4c0gmBU6M0449qG+ud6rE/iNPoIHAFKOVRHt8a6VCIzCI57aBNSorCm1qUZloCQrKqrtdWGXZ443ICYIfjdfqW7zxfogYwMAQh8x1u+4804rfWJfAIUjZ067TwOMz+c8YHOuF8p8x6t2uG0EocZqvKWETIHnibFhK4PCpXmXzRQf44m8YppsyveePtvj8ulX+pBg3GbVn0B0QNr4yLi6YsnKFe8ZXha8fSj/7rVrfT5SqQA88onxiBeB4x/qlQe8tuuZp9Ph40e9N0xTU7PGRrSDcuAb8hwXTTFiCMYlMRbDOxLbNjBWT5w+6foOD48adMMD6hK9hhdyjkNGYW2lAn1PG8sE3FBQAEnq16Q2IatI5Avt8xPB5IA9aMHxFEw14o2EBwDoxElRfzqS73RjmtdFHZApGJrjAtI84x1+1Wf8Bn2ZTmyVMcn4XQEs//SJ/loBLMtPLwlYNqxvtdLhwpqAuOzkCEDoXtcta2bAc9KsSGBem51lyQcLq1gCHBACYMDy4lkGaiyhjOkMBjIJhUEZ3MvYQ5B6YOLt0Gcsv2NHj6uDY4tx5pm5ESWHYsBNyooSlAyR85x9hBBobm5J7a0RPJollAUKgboxQOcEgOyS1yClTAQghSIwSRyIV7g464PpsApJHs66n1fkUlE5K5X0GQtLgoY6Iqhx8YciKUu1VaHAWQrILsIAl4xhvdR0iX0SIn4E5YbQGRmJvTWYMmNjLeIgUFTkgzbGGgd84CnCbX3dtduluG9K/+eP/1DCu8s0GBwYdoAtRiBB0uTLHh64t1F+tJkysEZRIL/8y7/sPS+IS6J+0IgzN37vd383PfnUU+5XvE4AFc5YYbUOSh7FgPX3wp69pm+jFBltQ3Gg+FAAfL7zNXemt77tXVZEAAMV7YBsvGsoPNo/OjZsPso8Aa1tnRLIMVUHqKzR93g0SH39F3z0Ans9NEgxeqdRXc1NLaLPfOqRosWz8Mv/8T+k3c/tMgBtYP8d8Si8i3JFKYxCa/3RZoAu1q0KtWdmbn5GoK4ubdi4Lp06fdw8QQzB5OS8lC2AcyG9653vEbA45POF4OPJcYEG0WHdhvXmHZaxYtGjGOHdrlWrbMVXqV8/9nsfSy/sfcFAFq8CbaatXau6UoOAGkoTpYPiBHyRAjBytwB0yqZcI7YI2ncqf4QgAAKlzKZu0GH3889bQaPQwlgoSXUCmmu6ugzYWK1DbMZ1Ana7dj3nuhAs3iTgxMZ79Bd9yvcG0KIXfFOsP8A5fI0CRPE3akx2rup0vSN2bdRBoez6Cm/yHN6WuobwmhSIl/Eawd/wqceGXgFmeEc5qZkzuyhnwVO9yfwH+GdKGJo2qN8BAg7q1w1PPvFEeu753eYtQPXajd2uM2BA3eA2EPTY03PWQHZ4ZCQ9/uRT3hWXbdvDQ8p9Re4PEoYFU0HnzuKFGbAsmRQ4QLYgJ8fUVvoGGuOJov0EA2NAYGAQCF4l/mI6DcBJ+yCs6aj7Gc+l6ufMGwootGdR8pB2MF4Jnl5kARCN0GemkDEu+A35Q6UL/TzvScFX7JbN2K0oRdauAJZXIq0Alr9fujpgaapK3d1Nnq9mzweECAOTQYVXYWp2ygORQQhwsIdFQpz7ELZs581c/lkJgu613RaYCNXMc0BZCC06jWQXtwaM94XQvQidGTb4Ir5hek7WVJ+EIQINywKHayzXY6MypkIYyBxIxQDGQkTAsMNlR0ulPQgIOQAEApByrBRUVy8HZNDnEoMYly3tpI781VXLIpJFhjAhD3sa9Dz3AjKWJIwQEo7t0VhfWsLNS1tDgZBHfW2DBVVfX78VIyV6KgPhog8FRbENPAn6YAnxfCgENsCbsVsZ8EZfzXpTtUWDQIAcirN7zdr0tm+/K331oQc8RYM1uH79RikLWZIjEyokVpyg/DJlQ9+RP2UCghDS7PaL58ErrtRH1AMlhRyjfLw7nhqsYDm3WiNFCb2UmXCF6KB6EfNE/x46fICvdd+CPwMsm5qZBoopOfiCpcPhFWO6cCGNjI+4Pgxi3NacYIzCg5bwCTEnLCOmL+E1lBx7wVyMB1A57JlB/v39vWnvvn3puCzrvQIFwXu0NM6tAdxQphWYKACIhqalxaVpenbcfWKAIv6+447bBN6OSLj3CvTV6FmmA1i2yyF4t6U/+P2P69nKdF68SizEhvXr0sc+9nteAcLSacoFlKAOYjyJn6WEf/f3fjft2rmLrjcgQTHDI0y5lZVXpWPHj9t7Ak0BBJRJn3BBH/JFOXqqQZlTBgocQMRxGOwXA6+y4yxLcDE4UIKAUgAA1v8Sq5RER/OiruGhEY9BYjdQwgtLMx7/eCgpBGBJO5z0plT8yxiEb5lK4awiAw9imsQfeFoZA1U1nEMU0054SRnHTF/gougf6Xd7aCvLewFbjGU8ASQO96SesCrTTAYC4mFkhssSPwAAAYxnBPJYicHvGzdtNH/S9+XlAIEwFqAjY4nfmPqiXuw9c/DIEYMX2si+UmdOnTZN2YeEVZTVNs56BFBGLA/a2tgYjaDZRcuucfELixB4vpY9cERfaEYdAe8AubnJcfF3xLPFWIxlzwTuAiAK1U57x9QW2skSbYyVAELFaUYAfnKJwHy22BfNB/pF6/CGh5c7pTKBI/iX9kFjpA7ytF/31lXXq04rQbevRKJPVgDL8tNLeFhq07p1HRoksSU3Qh2rc3ycc3SYe87FmojJUVAI2Jg2WrTlzNH3bKK294V9qa6mLhUXSqhowKVFljniFpXyLY4YAkAMc8kIStzkuEcR2UPjsVImgjKJdYkgQ8pDGSF80tKc90lAIL+w53nvB8IARfiSb01lmRU3ytAbnNlTNGfvhS2gCt2rwc8SwdhhNwJrUYwxz5xSuQQEAsV7pBSXy7otcn2ZZqEuCwVzVuiUy2Wi6sH8C4uYvTuy9yTaieJHaRcwlcCmTxLGnClTW1st5Tuqek1787Ph4THTgXawKgP6IQjDK8VRBFK6xZXp1ttvTUePHDWQYkVIpX4/K8UFKKmuDisLDcMAoWy+J2CSOJnKyuq0bu06W6cbN26y9YeQZU6cWBOos7AUB5JhdTNFw3Os3oJm7R3tEuwEFkr59Pd55cjjjz9mYY0wZuqH/rnuhhtzwIOlniVeaWHKi38Q8nh7SCKVPSp4BjKhC+CrkiBmMzO8dJzXgpJE+TdL6cCbtJHpD4AlnpNdu3Y6ngeFivcEni0skSIV70BTEjzB1BMeBpQGMT9DfcNWJvA2z9xy883paY0PPD+Uw5QQ/Iryf89735v+8A/+wEIIEEdbWG7NtCYxAwvKk6WojDOm5eAnr+DSX0tbq71W1MGgTWUx3WeFXFluAIASAYSw0yq8Bp18qe6FAgXBUngmxT/Kg7HqzeVEnwt6vqOz3XyDhwdPD7TAu4QFj9IDKNnjpX5B6dmjI3ALXRkH01PRJ7SPesEXJFvtapOonrpWr3ZwKNOWnN0FeIMWjFVW+xDvA13Y/BFwwQm31Wp3fVOjaQL4ZOdqvLAAG5ZhQxMSu8mybFo/W8agbOF7aEB7aThLw8fU3mmB0JHxMdcNTwRnV7GaCqBWovZ6dVOB2qj8IOCMjIGCYsotS10dnWlqWDJP8oYErZFB0B8eRZUXqA9i7yK+yc5ag0dkoDBmZESh8yNWhek79lGJAHnHKqlOTfWxFB0jJuL04owgrkEAi/IjFquzc5Xb3HOWwwZjaT48z2GsfaO94u8A9zwPLZAv9pxZPrJrb6xgZHyyhJ1xz70NdY02elYAyz99oo9WAMvy01UBS0UFCq5YwrlGhC2Wwhzy0mIGGNM/bG+PAsJKgr8R8gh3glNhfCx33KAIHYQxAWglUsQISRQ2CmC2AOsQwBL7Z2BFYxFmK276hhBYEUyI9cJAskUvYUVns/tjeVmsUFEnp8ceecxWI/VAeDAwSwriPBUsGW/1rcGNAqZMBvKs98pQfSVcEFhYLwg0BGuLLByE/DyKb5T5+Ik0NDhsYc4UBsqeZ8sEihC4dtHrFcuU18xtj5SzwOM75UuiPJQlytkWcTXKQ8+WlNtVzCZ9nIhdXLiYBocH0tgoK0jCssXKRqHi7VD3ebkpgKK9Y62Xdp46ecpKlOBOpgd4z7W0EIHNkqJ2QxNXAF0JlqbOlM9KDpRZbGAFzRF0HMiHi12Ka549dYYd5AgIof9RvniXUG7oEhJCnDyZNsIjQ58gcBHza7rX2nomJoK+Rnmh6Bi00Aha4YpvbmoOMKL8WQGDh210fCTc2aprxjsZ+KEP2FxNGagGEtwC2fx+4MDBdOjQQYMAlK+DmJcmVT/ObpLQ0PPqKZeJu9zeH4HSqclYmm4tpf/YhZOdK6knnsfF2agrZbA9+H33fcXKEx6jbhycV4jlrd/5jmyyAGH6EKucfVZQfNC8VoAEZUOZKHmmrYpFHxQKdQ7ln/P+USUlFFMl5eS+pxCAGh7BzZs3uX7HTp4wqGRqCvBDv1E/plJjOXuJxwpTs3hC8JrSd/QZ9QH8T8pQwXuFFY/RQJ8RWwEtuJeg8a7V3eLBDvfrsWMnZECwrXrsQwI/33TzDnvTvvTFLzleCvkxpXwYuyzvLSyUAQDt1BbqRPk8iyyB1+lz6Mbv8AKb3/E7NGXpN1PPJTIKAJjQmgswAi0LrbjV5oIqPYNBRKAtPKD34vHmlibxUayKG9f4hx6ui/6gfX5aFG+4DNHGF1/qNWSTeEm0zbzRyAfyDMAdCspyQPki75BBNt7Ee5QFwGA36TLdG3kG32DEsIePPVDKm7OM2JPG09u5ewGR5I+XkDKZfsvqBz+zFQX54f3qvzDkVW0rgOWfPtH/K4Bl+emqgKW2tlJCpC6tX7/Oc/7nzp31ADsh4WdBK4srIzhWMAKJfREYHnxmLwI8KWd6zniVDgqFQRSBouWJMzuI/EcY1OYOSEQgouTJFwHMvWzMhpUVmx/lgs7mGLRF+szJ0FW2YG679TavCqE+CDEEDgO4qgwXcAh0ykDx0lZeyQvLD2+JY2okVKirl3HrGSxgrKTB/gtW/oAohDztRCFjEXpVhepjYKJ/zK3zDAlFammhchCw1AHrkd8RDtSPeW9v0lY0KxDQmFZ1rvFyR4DXCy/sFn0oZyadPnXawKFJVhngr6AgpnGCFiWeamluW5Xe/G1vTs/t2mXFQdAo8QoIoxBqAgwWgjFNBchAUBIcjfImepgdeamnlYLqCQghMXVCnMzEZNCVBHBDmQA+URac9dJztld1iz0niLshD+4HDDJFwRLSD/7oj+l7KUYpY+b0EZgAk2wZNi5rPCPcQ32hB5Ypv+Eh4KwYpmwoF4BBHAP3EW+Cm54piOrqugAjugevyQsv7ElHjhw13en3GQEvvDv0J1YxfQXvUWYEikupLIXHDP6CJjfccIODVgG/5DPtFUdsjjcjPmS/ltjlmPxpL4qD56E9n/F6wJtZAnTQl/AWnjqAqqcvGTtSSHiwCPQugn+UF22Ev6kLgaqA3ficDFjheejOffayiH8pb0zjCkOBvtBPygsvIICaIF4ACrtWz3uFCYYJHjlAJh4BnmfJMJvZEXwNoIf3HduhBLjhs0iVautr0zMCdNAGMF9RFYcJAjaQCRxYCe8xBuo05vF4AhKgF1Mfre0Ef0cQqpW28kaeUCa0YT8ke25Ky+1lcN9rTAz2D+h3AX7VZ2Kp1oYFGQEqoTkBrHh7mNYbGxkUnwtE6NnGhmqNZfFwWhCgG0izomlLW4v5B88ZdKI/4V/oANjFmClW+fC9P6uutBeac8W4Cb7h4jfzBBRXnTL+KFG5BOX7vUAK4I338J7zgoYCWjwYz4fnhPf0GzsiY8yJVVQ3+i+mJ6En/An4nJohgLpAtJHMkfxBfsOvpF07d6fec70rgOUVSPTzCmBZfroqYGlpbpAQbBPzLhpY4FlBMGKpMhBHRwfN/HgKcNEjWPieAcugWpwl/qLUiqyypjKVlpeGUlceCHemHcaZ5rBQxA0eW7VbWAFs9MqhdRF3IitCQgIFyYqE/r4B/a78ZWnX1TVbuG6SNYnlf/LUSbvsEWa2JjXmYQoGIfXiN1Yq8DtlzM2xrXecKYOwKEGYiw4WOGoLyjcV4oXBjVwoBVumurPVOXEmMZXS3NBq4UL+CHKEHYKDV68iEiiSqDWDIkwQflhGFkTKk7rNz6MUixOBo7hu6Qv2wCksgi5UKaxC7ge8+QA7Pce+JwiyWoGeqqr69P3f9/0Gbpu3bDZwufHGm9L999/nPKuqggZYaaSBocEIBlTfeoqC6S6mpkQv7lPFJJwF2hCcSvRRUUkAPRL1xtpGgfJ+9eouTwXRfwg/AIAtWN2OooEX2CzuO7/zu1wG+cB30B5QwKCFnghfvuN38vbeNFJgPEO/VVVw0rUAi+hLoDUK9vSpU1ZYzPtzrtPwsMCZ/t5y111RR9Vl3/59Bkb2VKhJ/B59gMcr6mnBL8XGUt95gTc8f3i/8FgQ38PSWTU1ltIvxREC5El9SRH4Gm4m8oanAcAGL2pLPpDhaqit9nfUHRrAI7QRBU97RZBUqd8J+GbKBppYeWpcsorqnBTNlCxt9jJZ073GAAF+cP4qB/rB14Br8qOf2P8GQDgkcAIIBZ416Dl4k7FOACc7M7O0nGm+L9x9d/rLv/iUAbyPY1Dfvv8D70833nCj224wXMy28tXp7NkeAQamL4mXinoCUioqq9PifIBs+BgwwH4w1XhE1ZfcwxJ85AceQOjOPXgWANO0B6qOqTy8RYx/gDbeIk9rimaHDh1NlY2b3I/ney84EJwN2ABerATEM1xRjEcv9jDhpHfOTCuvLEnda7ukuPvT1x5/NFWpPfBRBmAZ0/Rj8DtAQu1VQp5xD98BOugbwBk+EcAwz2ZjiWcvJt3HmMMg4z3LvRkz+Qkgm5+yIGnKopyQlewXxUaasfyZcigPbx2yDUOPe5Hd9BF9BYDXV+nZp3al8yuA5RVJ9MkKYFl+uvqUEMImzdoCxtohiIwBwiBEaZaULYq4jbbAeQ5LP5Rz7D7LluQISyw4phyIseA3z6fKwgFksLQUwYN3g87DisPqx+PBslHd5e8RCtyDC5rTesmHwTnYj+XYaAuora3NFjr7I1AG1jz7dFSURZAarlZWjiB0vVxTg5Q8hkcJIo2YFoQGbcESRamh0nDXTs0wfy/1pu+wyLD2EApYiOGtiOkdpsywvFBYWEyAEhJnizDnjqJhegyLh3nuUSkGPE+semFaSQ2z8CV/AB1tJu4FYWhPEJ4NveIVYAt36m/lqOccrKl6vP8DH0jPysrdsnVr+uqDD/pk1cOHDnnlB/EsWF4MEp4x0JB4JeYAutPPqqmFKH0MHakPbaQsPWSvhX6W4FM/zXPKNbtoCpxJMWzcuDkNXOi1N8arOJQMWChH+UM/AMHr7rzTG3odP3mcwuxtg0dQrICiSdWDMgHDeAx8zoy3qweoYCkSzCmAp/tDeasVOUEOv1BXVu7QJ7ffcYf6IpZes+rF/KffOWE76Jks0MN7FoCARO9Pzc14UzJWIJFYbXPgwH7xy0yAKIEKlvwybbpxw6bYaVV1pC3soIxCOyKAw8owVrk0NDbaW0R9UD6UxeGYVI6+4H57/lQ4So9+Yvkq/IunIJa0M4ZiNQmKFyC6WMiGhDVW3sRr8R0xDr3new2kCNj0bqoqg3taBNgZS/AD/K1eTnPT82lAYDOCN4m7YR+YdgtSYoxePHDACo0UsVOxz4v7Vd/1nDmTbrv99nTmzOl04viJtGHTBntkaBd1ou4ALoAD1IXfGNf0Ffe4X0QPvCr6Qd8HryBzACNseCiWUJ9HPBkXfX4R+KsVvFYVSvCrQidkuCATBgeGNNYH3G6OAlgsYbp3KY1PjrkN07NTaWx02HsfMfU60NefJsdZTRcAesOGjX6NTfgI0h1PJ04fNX0ABS5TQI8pIPqmo2NVWrd2vccEAbjwAdNgeMMYO/AePFtaWi3+FCiXkYIsibYGCCMtLMY0KjxCADdy1/KTMUGfSa5yBIq+0thniji8MfBOmXjIcULTjFvGRUz5UudsnDz91DNe5bQCWP7pE/RfASzLTy8xJYS7FOthMXV1rXKQJVYPQpvNnJYKB+x+h+BYf8Q7IJg8ICVMigqJVYlldQwUdgYlnoUBFFZRka17W5MSsCinjs5OW1woNlVG5WigatAisEkMapQ9p7kiyLAGCQqmTggNVkGMqB24e5kbR8gMXDhnIMEYRNEjhHGP4x2hbgtLbFxV5ryoE0rLy4xVTz7bglokGLLYyoS6W7nn4jJoP0KTe7H4qQcCCGv5opdA9Wd1AwIFwYFww+LlHgQbwhqByw0IYgQpNKMOIaQI/CTAOYCdlYCEpRuVl9gt873veW/a88IeB89+9asPWmGz8RoxIxcBC0JLf4BJ6p8FW2ZTbllC0NHGsJIpiwgUWcH6o84jEnQE7iKUAWjU+xz7cKgP2fWTk2SZ2qBNtBvvA6DoLW94UzotxcbqHaY8OHqA3AOAlKgvAMbFBgpMSX75nnvFU4DOEtEuhDjKwv0D7fQZjwRBrgQwQ9fystge/o477jTN6BO8g9CV52oFgNSRFvR4WnCzQwe8IUwLAhBqmup8YvCx48escNhP5Pk9z5vfTp48meYmZtOp06f8zI//+P9jq5zpLE79nTRoEB/Sx6IxU38A/DVrui+CI+pC3c0juXaQaDtTrLwSd2BQIAJRTxKKhWehAR6PsUkObwxPUQY+idfiXBrGG9vc+6A80Z8+RTgCahiT7DbLhmLQHODFzsJMRwKWAwhEPBK0YkqVcvneniLRkf5H4Z04fSLdfNNNqu9COnDwQFq3bq1pDvhmFRJAFA9K1maezVLW9lKBdLdNY4PvOCiRV/oPEFhUSLArUzG0FR4gPzwT8R15NlQ0GfhhrGRglnuhHEdCLEAf+FeGAJ40twe+1BgG2EyMj+j+8G6h3IHpgE3K4Hwo6DcyMeB8AQ9MpwHQmebKAB3P8h5vLl4d+onxhzFTXsZpwJ0aK9UOfmY8sDS6qKAorepabfnCdF4x51WpLKZx6CtWJ7EXEUG43BPByBqXrkd46ygH+QgwYjyyLxAeGOrJOKZ8xjHemmee2ZnO9ZxdASyvQIIfVwDL8tNVAUtrS1PasWOrBw17EqAobJlKydkSLQxXZyZ4CNbEksN9iocFBQzfM1gsUPTB00eyQFHqDEACBi2GdR/5Uj4DGMHItFFjU2saEihi8OEeJroegRHDCWWD16I4tbS0estx4iO8D4fuR1BHwu2bXKaFzcgIToqLQo8DBcPqS/Ym0bbzF85LOEZ9sFiSLDILb32mvQx+AA4Vyb7jdwY8vxn0iA7ZHDWHu6nxZk4+w6jcTwCjvnDb56dCGPIbAoe4BugW7VSbC2PVE7/zmaRHLVR9KB+CS/V51zveJWt4vy35xx9/XErk5nRK1ia7gqIomd+nnvQnfULzAB/kyaoBPDnAJ7wi5M9/vo9O0jU7J8tUiqC+ujYNyhoFHBYuFqRVAhfHjxxNU6VSJKI9O4xysBrl4O0i9on9UphLv/222+1l6BQQNiBVm6AN+2UABNiPA/BH3VgFQX0pn1UebMkPMIBfAQYAApJXiumV79etX+/j7ulDrwRRi/DIPPbooxLMvT7cc/P6TVY20NPtNL+qD9UvlD0vZdYni7tX9xMQjMK98aYb04MPPujPKPWtm7YZzK/fsCGtWb1G+bCF+jmvNmJLfOJs2BEX2sIjgKMoS6WZvgFUaBv8wCt9zHvogXKZmZ70NvXZxmGZYAM0AhDJs0jtADTBc1joxJuxQozYMIOk1Ru8Rw7nFAFema5hykTjPr3wwgtpfGY8FcpKB+yx/T5AGU8lQIV2kXebgBulAoY8NQjIVH0pH9AyvzSfugVSmKo0WMf7MzbuPNw+9WGpDBjowHQIICaUaMR54A2bmAuPJEAHZQ/I434uEqAdJY3hxBJfvL4YHheT6FlZUet+B4gwvUi+BJkS/A3QXFwsMwgGHJ/WuMAIcD8IwMxJ7iwuERcXbbJxorZm52FJaNhTXFAUY464HxKyBpDBOKLfABvhFQ2vIonvaQf8Be3EFiGnRBsMPKZMoQVAiwDZ8MKUOS6ru3utxy9ygv7HKwZJ8BQZgABwBOgw/gC50ITVdONjGEzJCwcY+95/R/ViTO56drfA6vkVwPIKJPhtBbAsP10VsLS1Nafrr7tWir4ytqGWBYEVygjglZiK/MTgZgBm+ZRXolQz0ECK5cIoYxQOCqxcA5XvEUVc3qlRAgKBhNJvaeuwksMdnFl05J2lGKxxYBxbarMZGQoADxDCEEGiO1TuorcgZ6CyM+XladFACiXBtAPtIFAYZcZ3FswWlJEoH2FiV7Ty5TP3UW6+EsLa4YpncMmykoipsVh+aHe2lBDNJ4h3RtanLSEJHNoJI5MXzaWdhaWF9jBFOQX2biGgMuWG8CzXcx/84R/xFuOsunhYCpqtxQGHxHhUSYFNyBq3qxphrGcQmFwIVslL5w29AHQUjm2KJYtHC0VWLCFMMDU8QAAsVmu98sX9Tj0Gx0a8Oyp8w5bpWIRsLY9AhF4Iw1dt25F+4Ad+KDW2tViA4i0alXL68j1f9lLXC30DIXzVX5xZg+cDq5Bl0tSZBG3pBwY6ApspNO5hkzvm6rfveJVA2xpPx5iWagd77rRz9MC+/UlqkK7PtTEABHRHkUVZ4l/RHOXn4Gu9srsz3kDuo/ySYja+CzBnIa8L7xIKF3rOCxj4BG2VD+/zmnlGUOR8pp3QHB6hDihq+h1eMIAtDeXFVAmfUcJMCaB8Dwukj49NpA0bt5i/v/zlL1tRhYdvUn1QnbZs2WKFd/DgIfMARkWZnoduLP3Gi8WhhOSLN+Thhx82wBS5xFtsQteYrtm2NXXo3szYyMYhY4x24WEYEnhc3b3G7SFGJrxE7PCKt0AKWf3MwZgACHiWEc8YwENCXvBUUQX7+oT3hjYThE/vQDPG29iYQMfYkONvCESn3w0k8tKC6kZXYFAwliImRn2h9tEnFepLvHXQH37m7KWi4hiztAtAXVbCBoaMg4hHwrOan+YFakiMS/odb5SBrvqT+vOcp/xgCd8XfJ8l2ltWWu3xzPQ34wLADNiM/ayYila7xJjUmWfxtPBFeDuRO/Az8VaSUZKB7KdDXmwMt6BXvltaCnBCXTjSANDaKABbWVWRnnt6j/p5JYbllUj0/wpgWX66uoeltSVdL6FPnMZZIXGAAYOae5wWY9BmaUnfIyixPgElZeUMLixjlF9YWBwJjwAibmNoZDgVLiGEJQA0wFBa2dQD1g7Csb1jUxqQ8mKwZook2x6fQasxrgE7l5pbW9O5ntO2pmuqahK7n6KQo1yEwIL3gkEB9vf1wjH6B6BCIkSsBPVDGKPM+yX0GbRcCLe5FG5wLCAEAIKNKScEFdSgztOyhEdHxx1wCPBBUgF0eAbFyPbpPOs4Hz3DtBACAksMC2tR1cmEJnULQQ5YUv0RiKpLFuEPmLB7XoJR0sjto63TY5Pph374Bx1PwW62TPGw+RjlAOJGVbf77r8/9Zw+o0xCKFGmhfM8wI32hgcJBWMB7kvv1f/EQMxPQYuYLvO0gwAFdaHf8d6U6T7c4LSVIrgPIcoqDkAVin/T5q3ej+XkiZNeXl0mRcXrU099TWADq5PTikcFuprTm77tzVas0Bl6ABqgzaiAkZocfEDfqA/p417174v7D6RqAZjKynJP6WzZco0BF1MkWJr3feUryrMr6Ot+8n/6LL4QLTI+LxJgyVZ1QV+WKTOlBg/HShQBF5SplJ9XwqgNGRjxVIXqZdwjnkV5IqC8Ukj9DX9CZ7x7BKdSF8qlHgCAANxql8qif1nBc+zY0XT82Ik0MRU7KFMnltuzzBagAzjk6AFoz86ogDjA3oljh9PhwwHoqWdff5+fRXFt2/aqVO3g14gPoq9RuIw373+jeuG5IXaDtgGU8HwgD0wTvWLxV5SW2xszPT0hQDGkdsCTeMkW0sRYnN/DkQoTMmqKS6BpSapraNJ4JoBdvCs6FpUQ0xMgHiU+ODhgoMG+KtB2cmpUv8UUCEYN9YRu7kHzs8A1w03P0s7g7QAw0BL5UqSBFuNwXuMpvCuWUboJj4j5DPDg/BgfMkiYzs1LRSXqFfNJyETGdIFkFqekM/2rhuuuGFcYKYwlZKIKi/z1XXkJq54Yd8i+WKHFikh4g6KHRgYF/sRj+sABmE0CjiGnkJECv74wmpAJwa8eC1CctiovhAp9RvkMlkxmQb+SQsbj0gpgeQUSfbUCWJafXgKwNKcd219ltzLzrzCzrST9MWBQpfkJ4gNucDlj2RUk5oFjU6/Mbc+AxTLnXgbp1GS4ly185mf1O3PCpRa+dGB9fbPnbxmIKAGmidzJKHDqoME9K0WL8GS3R+IlWILZ13fBg9KKWIMUBY+iYByyAoK2ILBsJZcIqEixIawQLgAiLxnFta0yAR31Da2uO+WQLx4HysOaRKCiFPjdsSh6hTKUaSHIK9NOtE33WQFa2Kvt/K72IzBZPcOzFoR6xaozcMgpLpRCpviYz7d1pz+eoUCEp6qbrrtuu4RnsQR87DiKt4h67tu/38CCeXCEF4qbOtGeBllf0LxYAhHPEuVw8Rv5W8CJ7tRrcZGAVwI7cfdPGeAxvYNXh+mFaVnF7I2DNXfLrbd6HximFAGb7lMJ3uoa9uk46mBapujwiuAZIMaI/pucEm9IgHPmzJbNW0TvWZcTG55VCEgwlYDigt7RJ0yXsEoMvsByhSYIbrw8xNAwfcB0UtfatenZJ59Mre2dVhAmX46VrQhyfEGZQwMDphm85++kmFAs9Af9slQQMTXQCr6xNwjaqZ9jc0Q8MxFvg3KlHOpKOVju5mv3LcGys+YpquKzpMSjALXmOvWX+WhBQGAsHRLwsCdTwAFFMzk1nUrFKyxrbxHAY3NDgEamKOGLidF+jcdQ9OyfQ1mUiYHBd7SlvqHeRgKKi34B8Jw+c8p9jeeFXWYJDm9R3t40UO+pvz0XovfEzFKqra5SH/SJHzjYcyZNjQ+n6upS9aEs+8Z69fPJtOP6V6fjx3vS4Ihkgug3Lvr6eAz15cDAOdObxL47rIKiIwE9tB+AqGqoj2L61X2lPoGfPf0i4i0Vx7gAM6h6Hl96MHfpf4GEACfcE2M0X0HzLJ7eLPEU9MlPxLzwA08pO48RXrNcXNeLn6ieyhONsrHtMUUWMJ/BRnhWozQu/e8yI1Nuow6epvWPgCXu0c/wEW3Q14AnZFB2L3InP/EbsoC6jg6Ir6dWNo57JRL9vgJYlp+uPiXU2pBetW1DYht0ztdAkOBt8EAQQ5deHGAx4IcHh2wpnzh5Sh0hM8dHn19yhVu46TUTkDzjLeUlEPkNIGTXpgQ+ip3OnJkMdzoDkYHGSgjKi3nrWEEyMRnz3hILqaGhLq1d220rkBUUCOxQSuHepUxkUXExSpj5dCxahHdMTWFxUR4JgIDFSb3KiwNokBDQfBexBjnAUMYSw0ubTWXTV7QThYZnhOXHJD+rPKCn3ea6jzZPzk5boKCokD7kAeCizliLvKJEoRdle9pG31E+glAtSuXVbek1r3mNgRZufTxOYwIWhw4f9uusQAx1BETo4dgxVgBlnWhG4pDCslJZfrJiF6UUoAXKDTp59YvqWltTEoF9qjOfiV3JljHTzvLSInuEADMGfKIHNOFeyrY1XhWAlKkqlCZlOA5C5alaqkMEMAKAXQe1P0tZewvVhwAD6gEdCIJ2/wL+oHt5rWMv+A5hzInS69avM6j48z//80Rwd0xPMM0WwIyupK7h6mczupje4WIaBp5knxTiVwAE84vqS9zvaps6QP1HjELwO7SAvUoELmkLbczAD/eEIlIb6kULAXxUBECZ/ufMJk68XrOmO23uXsfklb/P6gKtYppuRjwupT857rwzjwf1wWjAqmcqpb42zsXCqwfdoRH1YfXPqVOn09meHscKUUaF+JytA1j63yrwyIaDPEcwNHUHLFFWeDhix1q/F25oauL8KM4eqlTflaa62nKNVQ561JguLk29Zy6Ifm2q71waHB5PxeVVqUwAdFRArX+gL50SPwA8l0SfqRnRQvxiL0VO0c/CCwIyeAOhIX1Lm3nNPk8v8Lw+Mz401jGM3Dm+1Ef6zs/wwc/FOHLSqz75u8tTPJsl+pQcuI/7zThKS7nbqL/+jw9Kridl6L4MsFSUlOdy5X9kau59LpMlyQL4iXKIdaO/gxbRv46rW8KDRXnUIhfrlqMHF0H2+SmTUTw/P423cMXD8kok+n8FsCw/XRWwNDaUp7aW2HMjgrqw1mJ5HJbw/Eys9mF+n1GDIEXYZ9M63pWRgUMJuQGQDYRsQM3OsdOjBmAubwZkNqgYoLVSqAxynucPpYG7HAGKkizSQGe/DD2q+2cNVBCspbLwEcgE5M5IseC1YUoFC5ZycKNmlnhJUY3ExCWPB4OWOuGRIWEZzc+xfDDqzGUXa16a1TOIGcAcyh1QkQmReMa/+l598MV0DvYSSuL8ubOYR243AX4AMTxb6zest4JEeWDZslkU+8TgMYCwCHc8HUy5TEywA2mFPQrsr/Hc7t2JDen6BvutrIlVePHF5w382LSLsvr7+rzi6i1vvis2bVO7oRVKMEAlZ97EnjhsXMfqj7M9J9zPKE0scix7TsmtkZJDGDfUVNlTY3e5XqEnNMgSb/Gw0F8AMfqLsgIoxAWtoGPwHC79S8/DIwAVLHIUvLcp14UXD2ua2AX6eXQsTsuG7IA/2n3djh3pxptvTr/z278dJ0MrEXtDTBX3UA48TXut9CsCeKKQs+8QMBCfvhb09b459PP9993v+BvoQXAj04sjI0Pqy1If7BeADAUfm+gFiGHrflZOTXucUT6veLuoB++tGkWTi3FEBt6uuugTfFpTw9EO4d0jAZLxijAFxL0c7EcsGJ4beAEwD60AXrSd7ehbGpu8uzHjm7p56lLlMs6oM2MD2jJlA+BhxQ9ywHygtjaJ1+CdMz2nDFxm5wTAHRvCKiOem0qVhcUC0ZWpuFS0LypNR06cTKfPnknnLpw3SCZZfngqmXGD4lfyb0xpEP8TgfeUDW9Q15A7Mdam1E+ARfoLOYTsMhPkgMDidMQz8R30op3h5ZTMUj6AYWJussT3jLP8FFNduffKlmfIz9/pLYYaz2XpEl/nJU8zxXPUg57OPpM40whARPvoc+jPfYDQ2ONF9xdeypPfPI5Evwy0FIDY8pKBTi7NTBBkvwJYXolEX60AluWnq08JNVemNV21HkaOHzFo0SuDBeXKjqi6n8SAxsIlAQjIRw9ZYXkAMnj0/cXfEMIaE8WlAggSLli5DEisNQ9d7tG/kgKUVQgTvkdI+bRi3cfgesNr3yBB2SCLbcLTVj1nTnl/FQJLASy4uQf1G7t3orBox7q1a0MwSehRjmz/nJuYagUY4bwWLFXPj1uuVLhMBjxelyxlggh5Rduw6lCcuNT1UfWN06mZzsDiRbjDmEwXAPA8DSN6Akg2brtWNEKgqEAEla5dTz/jAMahwaHUK6HOb5TFHizUFaAHPaEowYKd7WtS56ouD4Sz589ZoLPM9uChgw66HBobdP1x92O1AVY4gv+WW17tGAZW0rCnA6tFUGTUD8HIkuHjx497VQnPbdu2zQIOWkNnNhB705vepDoRcxEeMYAI3ht2GXX/qZ4hCFndUu3+gJ4IWfodRclF3VGUmQcJvmBvD+jKM7F8WQqkKNrtparuhwCgxFvgOWlR3xNg6B1aBfrg2VaBturG+rTnqadT98Ztqmexd8B95tln1Dc1PiyP6USAxMYNG0Wfah94d80116ik6G8DI73Ci1XV9Wnb9h2qg8BMzgM3J0DNWLj33ntVvzhkkzNwYtdapjPxWs2YF6FzbXWt6wwtAMp4nVA60AHAVVKGRR37sMA/gFl4HxoBfOjPsrJYqgwIB7QfPXYsHdfFQYdMfS4K1GcBzGsEngCvrD4JBabfRMjZyZk0OR37w6DwADV4U7z/ifJg5Rf3M5XYKN4ASFMP+NB9K4ACmCSQEwA7PikArf5wO+3JE98NnhXoPZrOnb+QZtS/w6NjqUo0Volxns9iDhioPgSVwht+70GoV/EifAEY4RnYKXgrHuJ10SBmUXSWTFH9OO/LiTGu36dGJjy+fLOej2f5Cl6L8cweQ8GrjCumiVlJFjfy9eJC1JM7yJNM/JpLeJ6y5/21fs+ez1JRAVvtB625FWDou3MZedrY7+L3LF7H09IGYaxYiumzLAW4p+7Uk/9ybXe63HO0MF0mGq0cfvhKJHhhBbAsP10VsLQ316QN3Y0eQ7i/r0wER5JY4YKFke1VkPsnAV5sgYtVhgJjjhaBBvBBCTL4fJiXOgwww54sbIaEMMKaZIDi6maOloQ3AutiVgpzRgqBKYqOtnYrI2VmZcbJzQxopqbIH+upuJCtwGOaiXoQPEgKS0QW5CTbhmOdLzlAE3DhMiU48JQMDY+mgQn2u2A78giw5Oh+W6YCB4CNsrLY8IpltygU2u1gTD3D/RwhMKlyEEpsGIdggAYIdCz+utqadKZ3MA0NDNl7QB7PPbfLcRc33nSTFHlZqqnA+kdxMT2V2zgL4Sr6ARrYr4N4EPoQi/fsubOmua313OqL+RmAWgAHvbjveBbxhGIHtCCgoT1tpy8QdAh98qdfxqXEABYALkAY7ciULfmUluUUiP7jxWBUQhna4zXgSgVlattYGhuJXW4HhgZsscMrlDkuJcnSV47Hn5qaSRP6TH2w9K2ApRDm9Bl+qtNAryKuRflv2LA+Xfuqba5PmcqHNtCcV4Boue6rrRdgee65tHYD59pMpy996YvpgQceSF1dnV65RqAndW5ra0mVqisxNW9607d5Z1vHhIivaAt0HB4cTH/yx39iMIByfH7PHm8kBz/jZWHjNPqaLf27u7tTU3OL+KXFgZWAaOo2PT1moAF/4rGiv9gHxnRSPzG9EMv5BfTwvOk3eABaM+0HMGE/DfoRWgL+EIQAC5Z6s7y9sbnZdKVfoQ39gbeH7+ALXgnI9Mo3lJoyZ3wwVtmbhR1pm+obrERJGc/Rw9QLFL0gsEHcCXunENxMjA3eP1aMsRsxRg2HhNqDpb4m+BY62vuY04/Ts6PxJpfgM6ccL1mJ5/rVho6VMwo9LtLiAnnG5+x38jfI03uWD/M+DoaEVuHFgzYBfPWs2J72Md7pVwwvb3mgusNzLHnPT5AgP+FdwkvEmKCNpKx+WVpcYrn9pZRvCJEKii+BCxL1yQccBvUaj26n3tMPXLQN+thT5YrF79znvsqlgkVOQi9eASyvQKIfVgDL8tNVAct12zelt33b7Va+CLLMm5IllDCDCKHgeWzdxyBxwBoDRH+AB/LEUgM8AGq4l4HBQOYcHr4nb6wpLoS/X2X9jk0MuFMREuTPK8IetzDn1IzJ2p6XwMNyZIdKn5tRIqteA7kgN0DHZ2Krat778L0rxuLcmJRZEYK5zst+VYgFPAGGlbKKN23anKpbWC4tYY2Vo1fyYj+Pffv2eTl1hZ6x4FdbEKQoW6YRAFH27BRIWZbHZmRssoa1jVC4+dU3p43Xbkvnjp1Ix04d8TboKImnnnzSe6iMqk+Y3gCUXbd9i9pRbisbZUTsCwIMWmJRMnXA7wA5AA0eJ+7l7CEseVZhXTh/VvfO2/WPgsf695Sc8iIBggA70Jz2QHMSg4m+HpAyb2hqcd25B6ULLbCgvcJKCgblC1gjZsYB12q/dxGV4iL2iH0skrfBD2FKXigOBq6FsupXVgUIqUp1UpLrN21MN15/kxRVYRqW4sNyrqupTv29vemhr341PfHE4+nE8WOOx6goK0k33nhj+sEf/MFUV1Yp3pSwRmDrglb1HNZXX5fuv+8rqrsArgALipTVGOxjAdDo7l4tGlZYQVVWVHnaCaBGPeFL9zPKV3R3wKPd/2qSaAjt2feEtuDBgL4DAqF4K6AFNANUZCCPKbv6+lop5lhBwviAX6ANIBPwUiZFxvcELjOl06dXr6iTYiV/9hdpVD4AE0ASAbeAaOpJHXmdAZyItjwH1aELIIV8uQePFf0GwAUsEzvU1trmKSO8VewJNK97ycvxQ6ITBxx6+g3FLwNibHJUgA6emk7Hjqo/BFgCWMdhfgCk4qIC8x3GhKrvvNlzhLGFJ2a6IM7TyRJ1Cg9EeNzIiz6iL/Iv2gDNqV9hQcQ0cYVRknuv3wzCxHv6GJ916T/XxeNI5WG4cLK8vYP6DE+qczzNRh8BYBZVRSCUcnY9KTs/scu3EIHpRHso58p7CIzPT1leWaKu+cnAJ482fC4RzYiHI96M+z2BqFfKC7rA+dFW00B1N/QrWFLfM/VZ+HUBy1/+5V+mr3zlKwbTf/Znf+Y2sHM2B4Dy/l/+y3+Zfv7nf96HVxI4/1u/9Vvpox/9aPru7/5u8+EHP/jB9OlPf9rTpJxrds8997iM7/u+70u//uu/bp7N0q/8yq+kD3zgA+nuu+9Ov/iLv5geeeQRHzZK/owVZND//t//O/3AD/yAjYdnn33WdfvkJz9pz2imt/76r//aZXzP93yP2/WjP/qj6Qtf+IL74Y477kj33Xdf+tf/+l97pRv1og57ZGh87nOfS3/wB3/gfMmPeuPthAYf+chHUk9Pj43UiyD675GoywpgWX66KmC5ccc16e13vcbMi1WJskXQBoBAyYXSYeBwQfCM0UlYhlwIRw8z3UvnsIwvppiKpFTPW+giEFmNwHsEOgMMxliSqWOlr+9ROH6ObahzA1VZ+WKFESWzBT71a25skvKQwtKA7Vi1we85/6eirML1oR64zlFyA1IkxKAQnIdFhWcFi97LRXUv21fv37vXyoKpnOuuvz7dokHbI2Zm4Jw7fy5dv3mDTxZGWWGNIcwRdnbhqq6zC9OSEXgQpq0AZ6QsrAhVHnWh7g31LX5PP2CFohxRgNAJmoiYAhpY3hUGfe4XhFheqtC9WN+sWBmS9Z/lw33kXVx4qX9IfE8fUk+96F7RXL2FguY3LNrwjF3yKiyp7+kr6jkyOuwTX6Elp+8SDEn8EMkKQOAEQGBLXp/DAzDr4GhWsxDQyRJ3BAcAEWVJuxamIkamTv2oDNPwhb7U1z/oJdrFAqRnes+m+x/4iveaYXtyYpqI11i9ulOAZs6ArnS+UHSeVV9KoUpZ9kuxd29Yn9Zv3JRO9ZxK3V0bUu/pHq9q2/XcToMpYp6YLuns7BC9Y38NeI12oHDxdKEQAHbwVHtbUyjrsVHzCwoVhZ2BDgQtNMSTxbQCMVjZOGFaCA8LY4N+am5p9gaIjA/ADYHSnAU1NwPYnw9eEQ1J3j+ls9OrpgC/1aoL9SHZeNC9jKHMgwJgoQ0AJ+hPnbiPsgFFeJ2gN3u5oNCYoqKvgjf4BkPBo9i8AS3Y4AwPCvlQ35m5SYMs0lmNGcY+sSDQgPbao6MrkvLSOAPoYgCwHJp76jvqfBYYigLAj6crP9HPAIeMH+ExAxL9BdhdEK0jwDhLQesIeIYeeFOpE/kwHcvzyBJ+43kAVFkJ7ZARpfuoKhtXoqwA5YwngoQZtDxDvsgt6AStDSYTWxJcGmsZHfPTlR6UKwGLYFPuXaQrn1fD4spLtDU/4VHlG7wxyDIMQ/hZmFNjF0Ny/iUBy9/8zd+kf/Ev/oXbSIJm//k//2eDEsDA7/3e76Uf+ZEfseL/1Kc+5e95BUS89a1v9Rj8zd/8TX8P4OECzJDvLbfckn7qp34qffazn3XepH//7/+982X69Tu/8zvThz/84bR9+/b0oQ99yLFhr3/9673v03//7//dcoL+Zxr6h37oh9Jzzz1nngFkZEAIYPOf/tN/8oZ7BNnTzj/5kz9J3/Vd3+V6Alze8Y53uM/e/va3uzzkEOeF0cfvfe973V7q/eM//uPpj//4jy3vATCUeSWtv5lEX64AluWnqwKW2199XXrfu99iQUeCYWFeBj9EZmBnXcZzMLveXBxEoH+i6XkOwcWg4b7Mgg+hgxtWQ1WCCWEME8As83gnpGgmRgUmVB67SrIHRoUUtoGTBC73L8wuprICKRHlhRXP2TzETEzI8rN3QnmkmRLHZqD8qR7PIfhUUQubWYEiW8xqZ1lxWSq2wCpNr3/t69M1112flnTPUm11mp4jzqDQwIXNtRDcTz75NYOQd73hVis8UDjNHxjot4JiR1eUsqgn4RfTOJk1jQKCBrig8aosLrJRWgh3rDvKCgUZ9cQdzb4JgDeEP4PW29qb2pHqZRFzP/1kQS6hiUcHIcXAjEC/SNzHKpr82KICWZZFAi30L8IBIcbGawRN4iXDIp+YUl2kmBB+1AsvAeVMT057pcnM3JTqVpYam5tSo4AbQamcgEt9KaOyXMJL5SPY8eBQr2opSvLnPRuNDam+TIt0tnenuaXZNDwyGryGZa52nRDI+MJnPpOWpGgaJWQu9F2woNmyaaP6ljNWVIcltqgXLSsrUrUA0si06CvaV9XVps98/jNpYUTAaDY8ELt2PSsA2mOAsrp7tb00XQItHR3N4puKnGJD+C8p/ziTBWU9NTXqKUpoCU/TRgMACWs+m6aqtnlVNOU58gJwcJ5Pkfp08PwFWXQvpiNHjzpPA1TRGK8PoAEPCwd7ru3uduyIx43oAA9Af/KbZum/6kBbsv6nDz1W9X4UD5KAp6e09DzA27Eo6iPAEiBmXCCL/qV8+FRVF8hUi7HYlWdRAdO0Ap0GZBNeNj88PGreYM+cgmIAdJy3BBilbuYrtZ/xa+CqvCIxLck0aoDrVZ1dUiw9aWjiwsXdpuFLgEDcHYnc4Du8gnh6aCNgifYiN8IrcsnzwZM8w2c1wbKpvLzKr/a+8CqaIaN4dbvGNb4kV+hvPLq0gbijV117rXi53gbD4lKMGSqGHMCQOHTgYDp24rjzLirBy5GBszAMIp7vUloqzFY3RuIe6qNfdKltS/mAJdqdn9ymLD4nl6BBflqag87hrWHcIFNiSrNAY4a9jGa+roflfe97n5U56Q1veIO3LUCRP/TQQ+Z1AMdv//ZvO84LvYH35bHHHjMY4T2AAwX/8Y9/PP3f//t/Hfv2iU98wkCA8fHLv/zL6T/8h//g8gAM1IVnaMe3f/u3p7/4i7/w9wAOeIF+evOb32wPyf/6X//LegoPC7taI5fxkuzevdtlsMv2U089lX74h384/dzP/ZzbyNEt7KQNyGLfqHe9613u97vuuit99atfNch54xvfaE/QL/3SL3n8YAiwkOH973+/2wCYIj4tA3LLSciFFcCy/HRVwHLztVvT219/p6zcBsdmeIAzaIDnSpPTWOF6jxdFiqNY771BlH4jin5UQrdUwhDhg/DiQhA2Kj92XWRH0Ol5VhLEpkooawQfUwiADTaL6h9g51yE47jKAPCwodqsLjwMLH+NIE0HxtH5CEb9jjXPIOCaRVGJ0cvKKnTF3D6WHcIH5VIhIceSS4MgMQ8gB/CCpbfz2Z3ey2SqYM5lABoQyAyeTlm4MDuv3Zu7LFBmJtXGguI0MzGTqiuq06r2ToEEgZNF9hHBqxQ7c0JnrHEGJu1gWgG3uRUcl2iJgslP1VXl+i6EXtAhpuEgOM/ov1SidtEGLFMGFNY3tHUwq5Q1HiisdWJdzvee99bptIcBjHKUSBONOE06A0pxuB6JfFmN1Ds04oBLaEe+XBbq+n3Dxo2po74yNTfURL9LuVll0xcSmH7V33SKqaaLSYAH1RKCdVFKq86AhtiSZ55+Ol0rIUb9HnzgQdepoooTjiutbLnwDuAZ4aBCAwZd5ANdENSQB48A+4fc+prXpE9JEJbKiiZgl7LhSbwLjnVSe4g/wJ0+Oxcbs6GwUNBWluIllBbtq68rFy+Vqy+JJ8KjJqsVQCkeZMwsFRanhqbG1C6LD4ues5cOvLg/7T+w3/sBwQsLAj1MdUEf+nz1mtW25pnWgVdZOg1wCJ7g5OAwGHzh7cDT6BijADB8b+Drdhe4f1J5rDxiYz02N2MTQ8bpzPScx9vcwkwqF39BQwAJ+XBYJl4OeJ3P41NSagKGKHXzsOrDOEfJRbxG7CNEgneY2jNzqr/Jh+MFNDL9O4l7ueDTO++801byAlNE4iVoDCihbXymPK5JgukFfBg3XIzzLM4k6iGAuhhenmz80+/cS54kTqGukNEEfQBL7O3i2BXV1TwqPly7bqPqVuixEXE4gx7nWOBe0p4Aeewjw8GHTGtPy8I/nY4dP0zJnpLWi1M+TfITS5LzE/wKL0NXPJiClh7j8D0JI4usaKPBs7Kjr2k34xUPMvxjOa12uDy9EgAMqOKCF+AptnE4dmYsjU2s7MPySiR4YgWwLD9dFbB0tTal1968w+gSa5BBj8A2aFHCmwE4YPBYwEiZcqy/rSO9r5JwZHMpBiEDAMGE1c5cJ+jWwlDK3cIGgaGLzdqIJeCofwRVmmGgFjn4UjdYOIUgJCAPN3thqq8mbqPCAYkIFJA/F0qMukxJyDHSUXQE3CKgqTc7ZxLTgmBg7wnc2ZTJHLfjKPQswgnFKRRiwQ19aCsuf8qgbdzHCgriWWqqa1NTQ4tBVlVFlS1HFPbU5KjohIWAhyCWo7J1PZueURa0mZ4J+mfBq5wTky/siorCS4WSgl4ZWKBfYHzyXFBbmOZC2RD0SJ25AIIo3PLqCjIzPbgfIUabEVRYqhxWCKih2ArVn4BLllMD1BzAuUmCvKjKg4w6L+ra8/zz6SmBCgT8wEBf2rxhbdouS2r95s32ilmITkxaIC4hXNWuyblJt4tEC/Gm8BtAlbgYBK55jd+pjOoMyEQpwyelAp/lqh/BoCgUeBevFm2lP8JTEdvGAzwy5UnA66tvvTU9eP/9acfW7VIstHvcIGNqOje1JdANr1gxKA+mrFD2xIfAU5mQwbNWJl5FqfDZq3AEThqbmlW3yjQ6NJh6zp1LPWd6vMoJLwZ1YtUW7QM4ApRWtTenrq4ulwE/AQ7gsUxxz85F/AY8y3RTKKSIiSAPTuXl1bEhUnbQizgvACp5UudalWOP0CTTraFQMQAItGYDvbKa8jTU32dwyGGOBCDDc9CD9mGYgJ8B84wZPJIAboJsoa3bXxReQeqNFU89eA52g1cu97Bc8iigkG+//fa0i+kv3Ze1m3FA/3kHWRUO7cZVH+7nfXZl9/OK3NHo95b+5hMAifqd+vEctMUjhayA94kjAWzigWTlDa/FAl5j45zKPGaQQh2Jx8AzDHhlcz68pnxeEugYGR3UvUPpdM/JdPjwQX0HmMDzQcwI7y95c/JTtpggS/At7YAGjINFT7sS8zXnLQ44XTsfkEAb2ky8EeXQvzbWsrL0jzO/LtEnvEiMkdlZGSIzFWl24evHsKykf5zE2FgBLMtPVwUsd95yY/r+979XwkdYQYzswadXmJ9BPzMrxtfgQvEPDA55MJdK8SOYrXh0IUjJEyvUgpLnNYDsItc1U8iKGpYps8JAQkWDCaHBoGX57MxkvxQ0HpWIZSFoCjcewIRBizueTcrGR8PyovMZuAhMNCFgYUlWEMoE5kDIskcDljRLRbl/UXlnHhryxG2OIMxPZMcg5o9/xVIGnt/WewQ2dGAH1B033JgmJWgOHj6qcgtlsa5K0wCz4cHUXMeUFEt6ASKXguOgC6+AL1J8H4IcZYlgDGFM/VAaExYweEeI/cE7Am1i989Y6ko50HcBy1egiJgE5uHnF6Vc9b0K8X1Y8ihJVnXwvlpWGlvrc76KqqD7Ynktz1AexwecPBs7/LJ0GwD64ov70okTJ9OtAgLMaa9avcZKf0oAiH6AZziV+awUN1NQLHlltRNtdg+prliwvEYfSaGULjkwGBoDYrPpDqZVQvlIqI9PGGTRn4CvUE5xyCWDH1rQ3+RHf/IcZdygen7+059Oc3o/TV5SwHQk98KndfV1qVnAg9U41bJc+Q1FAFjCQ0aZWLSA2TaUvZTfgujBsm+fgyTBD10YI1X6bVJ9xNgitog4J4Af3hPqSJ1Ytgzf8Uf94CkHqKtMxsHUdAZoI+aEZ9AnBif6DCioEhBlXEID+hMPGJ9J8NP4KEGgNrhV7+rUwFEHotup0z1pp4DCISlavHytbc1+BZRw5EUszw3Fbxmg30icdBxKLXdRbZgjL8GzkdQyblMqUD/lJ/qUet544w3pa1970gCXBB34nnZfpjzFMm6z/udbQC10hhLQwc+lMDigH2MAPqcujCnTTvcQX8ZKpRkAu8phPDLI8fPRjg9+8Ce8hJ8pXuKO8Eg2NDWoX9kWgHipVv12RmXICJEt1dLcqLE4IjDaq7zovwi6ZXk0PEt/0pb8xBEB+Yk6mZTKgDZXyiBzm/Qb3ke/yUu0KRsvFOqYQYii+zL5NyuAS14eO6oLBXA/YPDwqaE0PDr9TQMW+B8QnH8P78273yDRp9TlS1/6UnrnO9/p8r5eoq7kzcXUDDTkGYA0BiOJKR6MCX7nN+pHOYw5vuOV3/85JWi1AliWn64KWK7dujHdesO2ND1B7IJAyNCwXd0aWRrbssrTrE92bevoTF976ul09vwFOFIdEMGgU0LxBNShQCrFXFjrbMvO3h+cncIqoMGRiXTwwEFvdIYin5QFyAFtWMsMrukJovrZZyLOc3nNa15rKxZhzVx3dXVJqiybl0VZZssChqaujstQW6hHsZSjPThiZl5ZMYOFhfJEEC+JYRCEfl7gwkISyZFL0KRcCtwDFMWiccmqJPLmOyy12dnJNCIlXVEla0ff9/ReSH2iV9fq1alQTDnWN5i2rGbaKFz67ASM8mNgUQfHDRTHhm0AldHhEVu6gECCWRGu8wIfLPtmisdCTXWjjbQJrxG0G+N+AQuUL7El0NwxJC0t6ofKVFslhSa6lQuwMc3ANIYFnpKXXM9OpJIiCTUJeYiCkDMNVU+8ECiB8yNh1SJMeRaww+dVXV0GJ/NqY8QIITPxbM2mrz74QDp94pSBA9vdnz8XJwEjODnvBuuP6aaO9ra0ZcvWdO22tQKqAq3ioZnpnNWodjJFwHSdOEwgFA9TBMFCDwY8F30PD+CpQYABaGgnQJb+esNdd6Uvfe7zqbGqzpYr3p0S8RbHOhAwHH3KyripNIbXS7+xM3B9Mxur1YotF9PZ06fVhnPp2OGT7k+eAfSyLw1ByNTTq3Ua61Op2gz4cWCrxkLEHS2539kHZnYxADmgkvpCF4Q6gox6T88sSOHRDlazxQo1eAdwRR6MpYbGWrclwCoePECmFOVM0LC+oTOVSPHy4/7dz6dHHn/cRkY5Xj7Vm2kwjnsYGxuRsTGcDh7an06eOCZwQ0zIvEFma1Oby4K3UE3htUJRxZgoKrh89QR9TV2DV8L7c6UaXBIPFqpcln0/+eST5jvGXvYMtMhPbDXPyeDOS2NRozpAjD4zFmgfK2ZiUUB4XaAh76Nf59RugWP4rqLKciDO6AqZhkpnjH7v935/OiOw8uijj4onOxw3xzRNl8YwhtTEeOyqPT4xKjAzmNo7WtL53h7vA4XBw3a6rp3Khv8Yo/DvZSnDLxBTCVpQT2QBr+rAaCPPuo4CWyDOXCImBqXNvRiTgCI8SHxvz5NACx5vntU/XZEPY5N7Tp2bTKMTs98UYCE+BEBMvAexIXwmkPY7vuM7vPKH2BJiTMgLQ+rXfu3XHDT7G7/xG+mP/uiPDAL/zb/5N+lXf/VX00/+5E+mz3zmMwYuxJbAy/np+eeft1FEXTAGOICXIFrqisG0fv16/8ZFzAp9TQwKK4zwjOG1ZDNMZB9epc2bN+dyfuUT42IFsCw/XRWwtDfVp83dqyygUFwofBQqgxCXc0NTrZUnAYYoF6xGhDFAAKYu0j0E1GYWhuMtlBwIq8QR/8f2n7FCxtiYljXHCpBSPc9hbpyRMjo9YiEneZTYhRUPDFMdnFRM2Z1SIhu7Oh3MRfkMXlB1Jih5LZX8yMYfgzZeg9ERBt7/RfdmCSXKc1niLSfmwljchzDw9As00fNYbg1qL5uxDbK9ucribJSqagG0piYv80bgAbxYUXTu3HnTEA8PicE0OUGwMHPvi64/wo5l2RwCGUBK1jaueIOKzOpcMpOzsoTX2roagcdmz1Fj9du7oT+3xRaXXqWI1ZHuSxQ/CoG8uIefpQuU/J+Fl8Gbfg/lGvEgkzOXCzNoDu8QpX9aIGtoZMwWEDuq0teV5ZXpXe96Z3rT29+RFqanrCwKiqvT1PhE2v38blnWX7OVhIJnuutCf1+64/ot6frrr7OwxxsWtA9hTn2oV53aizufz30XeuPgRfUDsSJMnQBQAGl416AfXgcEfPemTWnXk0+lzddsFu+NW/jRpxFHBTguS5UCGGXqBxiP5fKnT57yfifne/tcB+Jf6P/5CbxbeHnmU5N4kdUJa9et9X4+fEe8SKmAVcaPJOqFR4lkSou2odziYhk73sbwOsap5Shj87IAGtM8LJkGoDDtg2U+P8cqMuKIRBv1EeOEmJSmtiavMnruhVNSAHu8eoeAafajQVjiubJ3zs8vWtEwLqkf9eUelBu8sb4T+lEXfa9BBWCCP9lrhu97+4Z86GhYtsT24NlgKin6DRBF4Dn5QmfaTp8B4gAszzz7rA0baICCh/+Czy8lxgRKG9pmv195T6HGEUDZPE354hvuye5nk0n4J47awBMZAIfPyLWi0opU19iWNm/ZqH6sTTOiDUHhp0/3JE7GbmxsTud6zui5pdTa0mb6saNvb++Z1HP2lPpIwGdB4FNAj3Hm6aY8+ZIlpr4Zn4wpVSxAioji8arvC4vK1c7wRPMddDTRcinaFCCXC7pxQwz1nOwrEOBU+2LajimkiGkC4Jw4PSZDceplAxbGCMGtBNCyQoggd4JhX/e613mKHwACKGEZMSvvuJ9lyW9729sMaPBS8d3111/vlUOf//zn/Z5VPzfffLPrlZ/QIeRz4MAB8xSeEzzreNiz+vEKCGILCAJ9CbJlpRBjnQu5yPQdgbwAl38uib5ZASzLT1cFLDdu35K++z1v8w0IHDYJY8BA4CB0gBgGCgIAxZu9YolPMN+uwWjrRwIBRQITcjF4GJdzslCIiVhYEkgpqUhjsvDHF4bSUvlEOtFzKI0eD+8Jc+4AgiI9RN7MzRLUiBIvkFCH8RF61Csb4NnFLlAIDABCCM9iCz0PcglpBKjudDtJ2Ty8ZIYTLwAM7keoAOBoMwKY98S86AH/hsjAw3FhoD+xTJrN27yEeRJ3fggcyqc86AItyQslUKy6hNuf/TXY0XVcAC48VHX1tal7VXtqk1L3fDqgTuXRPubCDW4k7O0BQpABcJQ3ig5aM53hflM/kCBL0CbXPpUNBXCX8x4hhwIHLCAB8Zxw0jYBmdMxK+A2hMBVq/Uc1j9Cp0SCnzyhOYqf9OUvfjndfffnYvWILNUjh094VQ60YL8VgBO0ZCUXUy3XXbslbVi/ziCUk5YzAZUFlhJjQoUBr5Tptqq8rO+Z3iLuitVeCGuEXfb7+q1b06P33Zda2tulVCtTkwRZbX1DKlQ+C8r3jMDT3r17rdxB0kzLoQSGhwd9gu7cLGdUFaVVXavSmvbVqaOzwyCCxH5F1JXVKtRTpFS7lG+uDyifPgZAobTpkzH1M80DTEdAZXh4DE7qau0RtABWm+gj2so441msdhTj9OxYKi8j5qg5VdQ24n9Ke154waufUKgz8wUW9nMoLtXB/S16UBcCflkaztQVG9ExncX0qgGv6uOxoFRTvuDDI+sb6iRcWYouYCz+gI/x2AEWAWxYtU899aSBD/xBXWkP0yMYHQaF4q0iXbTFgEXjl/0vKCsLnOc5AEx+AsTRnwHgol4Zb1xMC2WmC3zJb9AUujnpOWQAXjHAieWT8gmPTATvJ4HMDddsF+2eTj09p1J1DavbkvqgSeUWi4cbUm0VB7M22ssbU+CD4jGB9MFejQNWAHJga8SaccI5GVCP/FRWdskDZWaGWr4lXouLOZA1jAl7bfglLw88WwUEh6sMeMEPkZ8u+tYyJhHUDy34OQANfQZ9jxwbSoNDk9/yMSzIELf/JRJymXb9c0r06QpgWX66KmC59aYd6Z13vc6xGXwPkwcjx4DKXK14XWAaBCu/2m2tAVMigYukt7KXwOZ5LsamB5MEXV1po6ztCgmvmjQo6+Xg8SOptrU6bb9xi1cl7Hn0mfTkE19LZ06fdgyGN0qSIEOocjIv87YdHW1ehrp58xYJlQYrdNA0yJp6lZXE1IUBhSqOFU8dSH6xwKA9IeBIYYmUpRIJzCIpsgIJMUnXNINgdwAp8RuDaaC/zwphagEQBPiJOXXajALGOmVqAXcvdPHyUVnYKDMDA9EFAIcCqJVFineEwFBOtiWQ2Nvb63dOP5Z8EumRPLzSDiktCW+sJeru/GRlX0y6D3pTJ1Ncfcj0CgIyu7iJqaG5BSnTOQ6ci4P5skGeWXgoHupKuwpKWY1Av7O5XwAgPAH8Tp7E8DBNhoBEmHIP7YAn8LaRX6X6hTKYisCD4FVotEG/WWmryigsgAweJZbOAhBJgBVPR+geQDAgqE6Agakd8oI2tNuWLzSXspwcj3ltwMeazZvT0RdfTKvWbvB9Rw8dtiXHEQjhwahReTPe1n5qdMRta29vS2u616RuXfQN5ZiXRW8D8hzIpQ0IIPo3QEX0DfTge/qL51C89BfPwKP2HsEv+oySxhOEAGPKAhrZC6f20JeASfel8kD5AsyqG+vEm/PpwP5D6dlndnvLe55liot4k2IZA4C2U2c4BXregcGAkt6+Pq9WSoCe6UnvWUE5jJcrlVZlaQQN40lisztoYBmAp0D3FhbQ/+GJ5PBK7mtpbvNvgL/R0WHTEiAMYKBvkRmtbW3pjttv94qwSoEXwJwVvcq6OCZ1URt4Hh7JEqAq+PhSKhBg+XpJHBZvYDIxkT0/KguPCfmJw9OH/u3Pp6898Wh67IlHlD+gfEFgbI2USYtB9cyk+lbjhX7lahT9L/SdTSdOHlXdZ3RPqWUTdTd40ittuTzF8/AlMoC+hSbePkCgeHpWvEQQvNqH0eKAb40j7g2vkWRMftPVHOpvsGm+Yur4cq8FYxK+QTYdONSXBgYnXjZgIU+W+zJVw14mrOriXp6BX7L05S9/+WXFp7ycBJ+zMecTTzzhvU/gOTZ3o854UwDYLL3+Vku0awWwLD9dFbBsv2ZzevNrbhNRSx2IyJRGoHWEB0Gho2ZsKxpdEJ7Bl7lAOQyPpcR8lwWykkeUyD+0kpRampPclxgpWEz9AiGjoxL2AgDzC7LgZ8b0vAasLBlsBhQUAotAOAYxHY7rO5QC0xcxt047GGC8cu4HFh4/MmWFBWIrT8rJSreMaQQJKuWBIiFgdEj1YIv2YQ3k2Kk1lvbGOI4D8iibMgAMswsVVuKsGkC5jI+P6LkJ5TdtpVFVWZbqZS17u3ZZy96CXZ+x0BD4DO5CaCn6qnrOe2pmImjkJb+yFNhynLg8+kDCFSFqKU6NcvRcNKrJEvWMDZYQUD5/RDcSZ8GUDeVYhub1oQGd8jUwkfDDe8FAwjrnPX3cN8xW66NWbDyLAqb+PE9fz+s7nnW/53iGuBm8EI67UNuKpBwJ1nZfqQosnaZMLG7oOZzzzpEnz6PAoQl9DjBhwzSWcfI74CDAA9P+ykN9zX4iPIMCrCOAtqExzSnPgd5ee18+97nPpNM9FwRs21wHEnFTCHPASktrc9q0YV3q7oh9ZFAEk1MzBp5V1ZyvhNdEz5UGAKY8Aq8NRFUn6AHwo+fUDPMmtOOVdkEH6EOiXShBQCtgBaFML5IH7eI5lJ6Vn35gNVul2l8jQD41MpIO7Nufdu45oD4ZUx9ViK/q1YeiI8tmNa76+nrTC3sOp+Mnjqdz53vT7Xfclq7dvsMg69jx4x6Ls+LZc+fOWAHQz9n4yU9lJZwVFB7GlhaBkZZmgx/GEPUrKYYvAbu5OKBZDBVVWLTzWFQeVdURdwOtmLYa1Vgj3uDWW25Jn/qrv5JSVr8CtEQT8nCAuBJjNhvPGYsjg8LTQs5ckQpZ1qx7crfltSO+AThzexxIqrc5XlUT/F65pg/97M+mhx95ID355OOqT6lX2HV1rUkN9RySKZm2pPopE7EmGaUSjfHzvafTsWMHxMOzAsZMN2WAJby58HZ+ohrINvoULxkxbJl81chUZZjuiz2YsqlVeMOAhekhjZPSvI0goQNyDf6nHfDVxPTlgb6cvI8XkN8OHekXYHn5HhZoRAwJnuyjR486poS9UD72sY+ld7/73Y5nIfCeuBROjP/93/99x6qwdwvff7MJ8Ezf0V7iUv7rf/2v3reF8phiYs8Vyyw67lss0VcrgGX56eqAZduWdNvNO6ywUeYIbYLusrnekrLYZh5PAF4AR2mL+FjEWFIzGmQcmiZRa6bi+UxIkyirsrIu9ymSGVR5skcLec5MjtnyZ7CjWII5UewIAh6QkixBQcaqGAYaTMArg5uAzsWCYgtCPB9YaAifcSlc5l0BJb2DWNHxLAnFSR4MFITHHBbJovJU2Qha8qAs3OlMkbBMt6pUVqVo09rSKmXX4oCvDKChGBBAWEQWYC4nN2edlxauiA1BuSFSmaahfRaQeYLZYEbfZE+R75w+0Ff0A58zmnjnUtWVHVf1hb/L6kHe0D2u3DSTf6fOMQUICENwRgowE/cH3Z2H2gNQpd9oG8LT00T0h6rqmAwUsO6flyVJzVHqABTypkz6l+/hr5h2aDBf4S1DwWF96q6LwIq+8BJk8QJelgYp0RoBjAKVOzwwlk5IsDLH3StFjSKEZD/6oz/mDa+eeeZx1VOAQoCjq2t12nbNltSm/mvU8wBj11X5wreZB4X2wYsGaXqdIChY/I7iNg/CpwAvvtN7VrhBROiBJ8YAULxIPWiXt/+vDY+KHvd0GeANGpAf9ZgckSKqKEu17Q0CfVVpemw8HdzzYtr53PNpBN5UPmXuC+oZ8RrEC+zd+0I6cOCgwVSJlCxlMy6v2XKNeRTwd7YnDlrkyIUzPSy9Vj+oh/HqwEf5iVVsKkK/MZWxkNpamzSukAXiY5Xp6UM9TH5+zT0P7eBVj3+2MdCYMu8tEVQ7kzZs2JBuueU290lxSQBfxhbTfdQBOkBLaMGYoo2kttZWjdNS5TEVsUgTkje6n3rSNmjK/YxlvFJM0VAs+6cYpBRicLDvDqC+RN8ztqlzQfqZn/636YmvPZEee+wRPS+a2hsy4wBmAEFxCcZSrMhiEz7i+Fj+TewUNJxf4BBJGVBqK/SgXowTaEDf8q+qlIBnQA/ATO0rxaAIEOM4uqKIP2Ecwhs8z9jjA+OOmrK/06VU4PGWn+amSr2p27e/7S0aOxMCGoe9/QI7jJ89xyrDlx90Cw//6Z/+afqxH/sxe4KIQ/mFX/gFb/zGJmsACuQe3m3iTAAU7K9DjBpxLMtJlMnmcQBpNqxDJhLwS8wLXvVv1QRPrwCW5aerApbrt29L733XW01UGDiUnwafB38o74yxGXQkGMxeCynqEikDezP0HUIGxYUAuTyhzDUac4l8GIzcjyVUPI8iU3kMc/8Wgpl6kveS7pMkNjhByOpLWSOy3IZHUp+sac4zuSDLk9UzCBIGNNMPPB+XSsdRIcs5s25QRp5zF4jBi4CinJuZtHBqY0v0dvbjqPEGX6xs4r76WpR0CGbOV+EVYeQ/FRIbkV2ydjJBlp+kSy5Lbp9euZe6WVCjMXKJwYtipF+s+BGKIAMSL3qY/slii6gP+82wSgDlhaVMov4IYwNNKW+AYQTqRX9D77C6sQbpC6Z5ZMGpL+lblusiYIlz4nMmnCkTHnEdDUxyoFD/QtyGEOZ+vAYEqnK6NvVjZQ79RT/QJ26jLuJAyBPBTyxBkxRvZV298zp/5nQ6fvhIenH/fufJ8lQ8LMTfDEuBMyUCH/zsz/1s2rPneRFwwnEyKFpAOe2MuomP9b6oRO0qrbKSN09IsHi6AnoBnpXvrF55jt8IloXW2cnKjBtirgiuRHni0YNPCZYFSNszIXqMaNxh9dI+gnRR8Nm0DHET9Y2rZSlPpz2H9qa9e/akabWhjOBVlTOjyi4VF0j5laXxibG094W9uXN8RqxE2aARAF5WoXaIbpSHMsdjxhQDgdJ813P2jE/3pkxol435/FRUDIjSq67FpdnwGtZXp86OdvcncsFjE77XjfyRsvEK/xQs6k7zMxd7G00bsKxftzHd/fnPp4am8JrCbxgYjAEKZeoI+pzt6U3HT5wyUAX4NjfHdvl4pgDb9motzXiMR3xNkae8sjq4PkWs6GIFETEreDUkSxJTQhQVoOhf/6ufSV99CA/L18RDFeqPcT0JYAhAXcBzYmFLJrUH7yXjiTFBWhJ9FhOesWgrPOQxSB0gq67SQnbcxcMW44h9fQCrcwI+tJkxQBvY7DLox9cwaAAWhrpGj8sj0TrzcF5amOXcNUB9xBWSX2trW7r22m3pyadfTIcOHf+Wj2H5Vkz05wpgWX66KmC5bvvWdNcb7pCADpTPYDCQ8IAptDD0iGMkKTHoYmABJrASYhBlyYOAL/LGAsKLvGw56RWLimWD5IUgYmsSrGWsdp/eq3yxrAEl508jZC+ksel5b5aGdZoBGxiBC+Gph6TINbBVLocj8izCjXl0r7pRu2dluVM+ByCyXJGVN7iqiYmx5VMoNOEsovIopPx05SZQmccgS4CT/M+8RzHkJwfZ6TuENMK6SgyMklOTfVRBb/8FCd8xC3kEC31B89RctZmWUz+UbljnGQ2JJWCDMMo829OT+vv6bNlGfEoI0eyig3jhWRSvv1JiPpyVEngFCLqkH2zZina2KDXoTE9deD/wNPDZsRquVfAM+XE1ia5YYixxpywsTKy2jG6lAjCATRQT8RAEuTKVU9vYKBBR5hOvz6r/mU+/0HvBZYZwB0AKPEjhj/QPeLUL33GQ30033SwlXpO2bt+RXtj9XCqVQmlqaHDZmQcFWvKZa07W9oR4i12coRV9E549ABmelADt5jv1L4AWxcmrY7hEs4pyWeEqn0BipjEpg3YCngxQxPdLBREYTJ1R1MR01Kid0HLvc8+lJx5/Ni2IH9QQ5VWZilXJBdGV5cDjcxoHQ33p2L4XvdKK4FzvxKpy8FLRdoARniLKQzHx3equ1b4Ptz4g6+SpEw6qdn3gJbXzYufnEope2eprZMFiqpEiX5BBwflNxP1APOhG8mob9evlSTzgGKtcvgKU0G3t2nWOD/niF76UqmrxMuRGmV4NsrjVdWKLA+K86r0jL1OMgKTzMkxoA/Rm6uTs2VM87YQMYAdjAvdpE5+LiomPQVahLOhPDp0U0OF1dl58Xpv+3b/79+nee+9JO3c+rfGPV4ipL2gagHJkLHY9JpEv4DE/qeb6//LxnZ80ysR/1epzjh5YsqxhRQ3B3pyl89rXv95ekMcefyztFq9yDyCFVy8K0AWguWwKWPWA9/OTJGfuHYkYqwA1eIJPnO5PR46ceNmABfnAoYA8DwAnuPpq9/1DJXiRqWuANWXiNaTP+Z7+5jvGETLuWy1ByxXAsvx0VcBy8w070vvf83aDBQgbVnaAEWQOUwwIkeDZS0LGCkvCizUz+SLPSlCCwhYWAkh/WE7ElTiuQZeXkmrQwIhTsowOHT/pJczElDjYEg/AUgSqIqA40wNFDwChLuEZiEGLtwDrcnoyTsv1LqE5Rd+9ZrWtzI5Vq1KTrF0US3VllQesGuk2oaioc8S5sGQUzwvejHD/5yf9FCn3tdsYFHFCQGXP8C3Cjs8Xc9GbiekFC2iEM7+hCPHWoLRtbcqSJqAOS4kUFl0Es3K/p2NKY1UFedAWBjb7IfAM/ccmckxNIXCoI8LvYqX1ymcEQuYtISEYUHKUYWAia41X8qctxPmQsqkoFDSWrbMVIRE4rPbBW6As7LEiqBDPi9uKJ079aCtUF0qoplHAUQClThcZ9UuYnjlxPB08dNirdQgiZadjEp4hFBWB2J72Uts4duEWARNWsrC0OZaCswFaWVqzdq0PFWyQ8EPBEwRN0DEnFnu6Cj6yR0gAhf6Gx0UrA5bcldUTvsXDRJuhG78B6vgO3q5W2TwLuKPvIJinAUQX+oSrUJa2g8TbWg1Snn/m2bTnhT1WIkwZ1dQ3pVn279HFNMb8xHQaFRA7ePjFdOTMsbQoIFGvsugv+oo6kD/TkVj8hboWVC79RVsBfvQH/M9Gd30X+tLZ3rMX+ZVuo6/t0ctLUofKn98A1QJoZRrLC7MCELWprQ1QXCu+iKkw1wU5cVlSzgt8RzkuBfZIW7duE4Ba41N26xs5fFE10Q/cRf15b6Coi99IWT/gMUVuwHfUmenqiopqC3/4jilQ5FrP2R63nz6aW8CLwXQNU3QCmGUa9wIuMhPURwsG0T/9M/82PfXU1xxkyhBhIzhYmnEBDRbVtvD+qDWMI+WbnwoE6KKdL51KlyoM8KgXcVKsdGSpb5yrNak+U7+qj2LaVe0z6chTVw6oLOHuyiXTzL9fSoUCZYGbqCv8EysU29ra06kzA+nF/Ye+KQ8LeoB4EvZeIfgVmr/44oueFvrd3/1dT938j//xP3zuDgccAiZYLfY7v/M7PgiRKST67eUk+o1zggjgpSzKpK5MO5E3p9F3d3c7Pgb59K2UoNsKYFl+uipgueOWG9N3v/cdvsGDQX8XFa/+leB+zQalfkdY2u2rVxTfrAQCu7Pi/maVSImsnGLmv4X0OYwQ4XnmXK8ZjyXLKFdW1GDZI4iwIny6ck4AZwmXPAoF4YMret7TGbM+nXhkdMzPtmpAdnWtMiLvXtVshgbkoLRRNgiZSNTGzbmYrjbwFxfyBUNMx0CG7MnZi7dDH54P4ZYpMcABv3EgGtY6F3XOyuLirBUEH6AKK5zvmCqA3sQ9ZKdjkycKgffUg3zCY8JmZ7EnSEYj7kFoIMgBid4gzP0Tyi17zd6zGgpBnCkE2uFgWIE/vB8IzpkpjjpAGKqv+UNo6j4GH31dV93kIFv6HHBkgMN0mBQ/eTkuoSh2TsVDQf07BRyZDiqrq3Pc09meCz7y/cTx4y6beBYUMHWk7JFBCdhzZ8VDoz78sLu7K62X8FqjPgfIjY2OCGSyiiVWm6CYqCv90CFrfu/zz6fJmVlvdw7fTXglXChC6B79tWTQSH19fL/+ADxeuWWAoteSRYNweAtvGIHUlEceWM/zBE4X0Gam3lC8KB9j8tTY3JoaWtvStHgLKxpv0bnz5yM2Q/0EH1Mf7gVgolTYVfjgwUPuL8qMsthmYM6r6KDla1/7Wh9UxxEYbHzG3j9lpU26Ty1QvaAjgh7P22EBQEDL+PTYZdY6fMOVny6d9B20iX1Egr4Av3WrGz2uqRf1YzrvsmTZAAjSiFviVfymv1dd+yop6UrHixSIngB02s34d1H5yUVfqldWTy7K5JVn8z9n7y99Zo+kKoEhPLcVqbamPo2NC0DPCExPcuZXdfqFD39YMvDudM9X7lbfASwjULW2pk75qN4aa5Z9efWjzwGjlENslMuiXL0yjrjZxoXrwkfGQ6zaqa6qSXfccWe6/4EHzEcw+aKnkC8VwJhmbIfsiXKog9sGbV3e5X22sHgF6FSZ3Ne1qiudPjue9r149GUDFr4jNuVnfuZn3OcsQ4fXOBCQAwrRG3js2BiOewjQhf8AGKzc5FBENna7Wt5XJsY5OoixicwmABcPFKv5WC303/7bf0s///M/70MI4V/iar6VEn2wAliWn74hYMkSzBZjT6JKUhiCI7w9mNnLIjfAmO0dn5718koCHvsG+tPI8IgUzJg7KJ6LzbdQACB/4jywfLJB7sEnQcEgQhAzVYQFTDAelmizrNLm5sbU1FivAYjCi2XMMDj1JA9H0xMHwx8DRf8YDFkgnAf5FeOH8vgtPy3aMryUeMTZ5fIsKY+YArdFr7STwYYw4gYUoKcR1F7yD89UfJ+9Z78WyqXOuNRb1b4aKUDV0EGRw0MjVt7cw/3kT160h3Y7EG8pto9HaSPI6COAC0KW7wgq5XksUmhpcEI99J68YivxEIxYy3iUeK/bLiYUF1NiTHHQ97jneaUcvDnEjrgMtYu6AZDwMOAtok7sfdKmZ6rqZD2q3uzG2XPyZHp+9/PpgsArVjRePe5FuQLaENKndM+ggEp7R3va0L06bV7XbVc6bUGhEJfAkQKUCX0KK6v8HTSfVj846FftWb95Szq4f386cvSIBSnKgfZRZ/or+gUaE8BZEl4UKREAKPWy5yLHs3H4YQR3AuhsGedoST6AVxQ3K2ZKUY71TampbZXqO58O7t2fdj33XDom6x9h5R13VRa8bg+Y2sW02JmeU7ZiOaKAMeO4KbWJOkOj8Dow4vD4EAhaoW9k9eu3t7397fZSfPHLD6UhjT9idVilhoelpblFSucZ7+haUCT+1PjLksdFfqcrXQlYsPgxTOBreG91e529N4yBLEGDi0nZ/UMDlqyvSKaF6sxnXrPP0JTnkCd8Li6OmBhWUjFWCQQuLGTKqFgyalz9UJ9+7ud+IT300P1p9/PPCozV6l4AN5uZVYjPZUiMj7iPCdbnLCdPu2lsZp632anJtKTfKC+TZ/CIjTHdCy/hGct4DsDCeUoPPsgpyJXm4UXlFQ2+lCiT7zBsgrclq5AfyBHuvfx29enlgMV0VV0w5o6dHEl79x1eiWF5BRJ8sQJYlp+uClhec+vN6fs+8O7cAIvt8XkPw8PP0/OFqb+/P13o7XUwI6AEgTirDkBIllQwNYA4RahqsGhgZYIca9+DR0oum1+eldUyMTZhVyDKTZVJbfU1PoofAdsk5dIgJYeyQCnzDHsksCQ5S3pEZV0BLvKOeSehEPITijZ/gGJRU79LSTkWlPPi975T96NUamX5s0pjWIDCZ/uo7uQPE0aeABLmllFil+aXARCeopFQRjjxuZYzbARS8EKcP0cU/1krWVb4WChbUF8SxCEAY+qGC++W9JXzZQUDfYBLmSXAEIbVUWNSWvRBdhn0KG+OXADAoNgNGpUXSjqLC6E8VoMx3dHSVO820UdM3SGgQzCHInFAKuTTR/aRYJ+UTllZ7HwML4yMDKU9O59LR48dNZ24ETc4eZEP5Q5fOO1YG/ba4XC366+7Pq1e3ZW6Vq/R/VIYupc9KOhr5vIZ+JWV1VBbf1GXoYnwnPgMJdURb8n01Ey66dW3pN6z59L+Q/sdRE2fsYKCtgUtxbs5ni8vF/gzaCEWRH3G8Qn67MM2S8tFv3H3K4CKtriflHgPbVWR1NLanpo7VqVFAZwTB4+mZ9X2g4eOptq6Bgmp2jS7OGXQ6ABdtYPYn5OyGr2J2+CgaDitrke1Z4kWuvHiBXiT6cDgKerMD6WlAL2ZdMP1N3ha7Iv3PuS2AagYS7SbeK0nnng89fZeUJuIH8vnz+DL/HQlYAHQMf70n+tQXjjvPZGIMYmpRt3lMRCJnmHrAjZfE4xQXxeJv+fSna+5Q/QsT1/44t2pvqmahy4q4eCPS0lf+/sskT8XdaXOXCQ8lPQFSp28+B3awF9s2Abd4BG24cfzW1IikLdYJPkzI0DXkn5WgOW+++5Jjz72oIAme8tkMgNZxmqwy48M4Nwrpp8AWRhWhRpLkMb1Uz3cdtWbOvlSnWZlXFAfZENdbb09LA8//Ij5nzJmZwD4l8Z7/sV35O1pxiyZLIBk3U/7uK8opgp5D7DnFp7tEOg/cKhXgOXICmB5BRL9sQJYlp+uClje+Nrb03d9x7cblGA5E8AYUw8x0KYLq2xl2/WvAYbQt7C3q7hQim9UykwCB+Ej/neMgoSxl9hqULOJ2fzkeKqvrU1t7RLqAiRru9dq8McGYAzkcjSwBDPPOdZFF4MZtwjCjs2ZLperf1fI4bnJT3gQ8hOu8PzhyQDPF9bUfXoygE14ItjzhdUrObCjS+/8jK15KXIY0YJDdOLCogJEhEBB9WAJRl4ICYTYhKwyhAmKjmAz2hHPxg7BKKTwlMRqK0DbJcATwlpfOUUZYVGhpLD+8NzMTIW3AlDFlQkzFA6vrJhAYBJvQvAx1h4xIAhb2kVeErHOj27AfT0xPuE+RcjheanVcywvrmLvE/HLcN+gl1IePXJMz087AHZa9KM8gzvVhxUS586eNWghBuXO7RvS1mu2pCblQ32pN5ZqBp5oOyc2Cyq5H9j7BUt1anrOwaPwDofRQVsqynQa8T6Uc9NNt6SzZ3vSi/ueT52dqy7ySxbcF1N54aUqrwiPHVfWD/AuIAgeAL5SBnnwykV9AT9d3d2poKI6HTtwJO3ctTsdPnI8lZVXCkA0q5ySNCYwxW6ps3ND5jE2rjtxggMUI2g0ABTeqVnxGDwKl6Ksor8AQ/FePFuIR4J6w7fxO8Dn5ptuMmi9+74H3dcGLC05wFIXgIWgZZYCXw6olwNYiC0rMyByQCwdk5estAvYpTYHWJIAy+x8ulNypkLPffFLd6fq2th80gaNiBJcnJ/Ep+LRLJl3c3XNxgF9AV/RF3ymP/iN/uMzXi+9XAQsbO7nk6ZllMzMzKeW5o708x/+sADLvekxAEtFkce4Y7Q0XgFNTBPlJ/LNQBaVLtJ93onW4CHo45ggvVL7kGHIDAFMtRM+uHb79vTIw4+Gd035MNXNvVHnkAMxRi8BuiuBBTLl6wEWjBI8b+0dHenQkQvf1JTQSvqHS/THCmBZfroqYGGe+4brrxPTx0BnTh1ZwXwpn0eGBqywGIjEZhD4iEWOgADgjPefSwsS6rjUEY7McwNKmpua7DpGQfjUV1WAgcYARCHlp6KLQjISA+rywYRFJaCg7xAqnnpBAakdtEX/pNQuuahJPO/BnBMEGv7+DiEJAMHDQBsQsNQJwYvwJ6/sc/YbeSAQVCvXjYTSwHXsvMlX1XUpUqJMGyBs8Erg8eA3QBB5so181CvqxlMkW4OiOcGFCDj3hRQqMQTcQ7mmC/UXKAzlGQHHWLEoVhQVQrxSSt4xJKIbfUU78B40NjX4kDc2HWPfG+KLpqYmpEyJW4EW0B6AI4UwFbEnYoRUIkXDAY8NbS1quAafvj905FA6dOhIOnz4iGmDh4eVXkEHiLiUxi6ckYDs9Wnblcpj86YNafPGDalRYAdPwzwKJcdnKBVbnXq1INafsGqa0n+0CRDNHhi8QsdsC3xWWfHq/qIf9Ee/7rjuei913vn0U2nL5s2mF7+zyzD30gcIkvLyUoEGXO9xmKJPvhVNCfxmi3mA5XxVhepB4KzuU/vbOztTbWNrOnX8RHrooa+KBielgKoNwqFF8EPsM0PbOEvnVM/JdPToEY8ZvkMh4s2BWuZDYsFUp1Cw9HkoMV8AVgPZ+D5LTFsxxdO9plvt3ZE+8RefMNhiozbG4ZrVa7wZ5Nee/FrqPdfr8gAgWSI/6pufCosuByDQCMaAn0nlJXpVmd5tWkCTDROpt2/SBdAoWrw8OJVn3/CGN5pX77nn3lReG/E/PBHPXp4KWGVEcbn+hI4sYYYvkUM8MTo56nvpSy4UfX4i5gejRcNXdELeoNAlwzR8kR9MM/7kv/qp9NDDD6kPH8zxHMwLMOXokclUUQC4Zedq+C4MFHb2XpgPQ4Yxy5b89F+Mx5jWZtoPOcoRBqX0p2QF37cIQG7cuDE9/MgjAhXzaU73F5QS6Jt5zXJyJ8c/9gCLLwqXmP6GU3SH/pNEu8gn0A95RvJn1Rd6Ma3cLcNw/8GzAizf+lNCtPNbqb4k6rwCWJafrgpY1q3tTjdev52xoiTlrEFNYCgWpnf2lMCekFJj1Qe7arK51yoN9u61a+yGrq+qSjWyzrFOGZRG9wgVlYESwPJY8mZOGow5huP7/IQC9IjMpRCO+cypPCxsyIPfssTAjlcCz8JqDjc/ypuBCaMgBEIp671AxEWgwsP6lwk9vEMI8ZzostBhqoJNxhCYuGax3i9OseQEFQKNCxDkufkcDWDUzFuAUMICY2l0Bla48MjwSt15Rr+6XtSdi7pm77kMfAQuqK8tQd3L8/mppqr8Yr2JG+D0YTxogwMDUlp4x4grQglKWUr4AnboOwQfAIf+Wbd5S6pgmbTqxbLwPbt2pUOHD6WhkRGVUCAFzUoPgJTqIQWGNwbvCcfxA0KIO7p5+2YvZ61TXaCLilMbC9wGPHa1sjgdWwP91bd4TLDGWenlfXHob5VGu/mNBC2zi85jalIf9DboAB9Cx7Xr1umrxfTCrufS5s2b3E/QKvOwcB/9A08MD/fbuxf9ILDIn7Jkp1/AVm3HqtTJEmHx/vlTp9JnPvf5dOToUU+LNDQ2qTw2/1JdnAcxNqUG9qdPn/aGdiiPBY0dAA2b5FFXPInQGZA8KpoOD8eO0n8fwPLJT3zSljueOwBL56pO8ySBvvARPObA6Fy6RMdL6eUAFoKs4eFVyj87Vd036YInCq8IAmWa7o1vfIP7mRU5tU1VIQv0j/KpW35yYDAeEuXFP2et+6ABHkToE4eZImfiFt7nJw5shDdVpNrNvjO6S9re8V5ipY5VHelHf+RHHND56GOPpqrKCv0s/pAsQ0bu3PmsgFe142CQhX39fZ5ew3hjLxwUf1dXu4B4abRFCd7CawnNBgf6JSPXpgWB7FHlxynvHCDYvW5t+sxnPpuKMSTg+0IZe3oPz2T50GDqDf9ycnWB6MnvbPlAXAs0hm5h5PiT+8Dgn0u0YTx2d69Le148kV7Ye/BbHrBwFAABwB/5yEc8zr4VEn2zAliWn64KWLraW9Pq1gYfzqYRI4u12lvkt3XE9M36NWsi+FIDmt0vEcQxWKJDZGPkso+EYLtyIOCZyVybmYLKT0tsIJGXABP5CdG1ZOGE2z8EEwqHrc7ZjAxBPjURwa+joyMW2NneB1ldACPAEO4lH5SzB7rbEoqBlTa41okxqRBjcegi56MMDw/53tHxMeUTsQx4eMZFM1NADOl4iNzqGysdCKSieQW0wLS0q7ONw/jYgp59ORYcw2CwpDwBDpCCz7HBmz6rHCt0XQGCJLBEYwYtAgo6sH06QDLbv2BiYth7ujCFg8JC7XOvRbvowSnTbEFP+axMQsh2dHWlAnu+ONRtNj0iy5PzPeAXpi0qHYgYHh4EPys6md44f/6c+KM4taoOa9asTpu3bBZAqbVFWlGCKjEZLEiZBnJ3uBos3452o9Bor3chFQECQBGYrf4upo8Ac2FhBR0ClGJxwznQBSDGK+VAX5YQA1oP7tuXbrrpRpcDrejvsJg5z4UTxWPfDj4X63cEPQqJeAWOqi8R2BoZnEwPP/Ro2rnrWRoSq080JvAYeApACqW8tCKx+o2l+azcuXChz2WGh7Ew1Qk8Um/Gkpf36zmmVij3KPf39qouIg28oza4LfCQaGUlpPfmIdGAP/iOtvA7R0Fs3rQ5feELX/B39CvtJ2+8aHj5uJ/jIaI3XjqJrH8nUTb0xvgoLxVg1liCD9njBQ8tsTT23AA04HkBAgAZ7/FW0Oe33XabAOBw2v38Hk/BIQeQCdlYwTNE+6DZ9OyUQRp9Sn8zBiw/+NNzeHEqy6vsEYMnqRt0po2ADug1O6NxQ8H6R4L/+QjBGLtMl73/fd/peJJdz+7UbQWeRuOwS5T687v3yDhhLC54GT2B0SgbLso5feZMam6qUb3mHTAOzSnAYx0+U0msTsMAqKqq8MrGHdcTo7U6/f4f/oEDuxlXLLVnGhPewKgKrxwyLmQlXsLFWYwUpnqQA4xByT+2aFCbm5vwcmX7RTGwkJHEZ5Wm9evXp2eeO5j2fpPLmv+5JXj6sed2pQeefir94Du/I61btepbou7UewWwLD9dFbDctP2a9EMfeHcMeH0PcREACA4HFIq5sWrCe8G0EBMjgJK45nzeBoIwUiZg8hPTDPCXLQq9QRjnp8IrotwR8PmJ/SVYUmyFhYWkfBDG1AWFTJkLqi/1xxLHas7K4DsSrn++4zMXlgqC0gAjd1l5SpkhGPmNGAaUGhdtmrGgZjVJxDvwPlIMHq8sIV8pWKwfhA+ejgxs8Mw0waHKB0BFWXgaUM4AEAMUtc/qSPUh5b9SnuMHCExu4Lj/mAfnObwBCCK+42wjE9xiE0/BiGmF0Caouqm1MbWvak9FVaqbyr1w9nx6+qlnBJ7OyzIc8qF5knumDZbsjOpKvieOHU/nBeBQMuvXdaQN69em9RvXq05Y4RLYhfQtCi76qqaCwF3xBJfqAp9Mq614qZhump4KT5JXKenivdtr+tE3ypN4CJUHaOE7aMArPEJ7iqQssbz5HhpDa/ZHgT7E3Rw7fCjddOONpgGxM/mCjvfmk4JiW9AozY0CXLWtrZ52e/C++9Kjjz6ShgZlrcpaRkngkUIxs/qEKRboOjw0lnpO9Rh8AhAAjuySjPKiDCv36lrXF68d48n1lLVOnQ6rjgQp0/YMsPh93hVtLjJvkqe+tUIn0XZAS09Pj3mQPEmMX57hAgCg9KxYv06S7rwsUZ69O3reeRUI6Io2nJNEEHV392op6Nit1nJCr3gR8Spl9aZMZAWKFI7M3+Moq4+9lnrvTfk4x4c661kVb7lBPaBfyJ+kcVVtHiL4FWDO+DSv5e4tLar0GPc0kvKBh5ALKHJkR31tXSpXGcTYMfbYX4bNC/F4UXfyKraRFrvxBs0jhoo8GIfKUnWLGBr6GuAAuKEOgDlAVlkl3rcFgcZJr3xrbW9Lzzz7rI0dwAMBwJRFn9Of9Ct0hBd9qfxqzpXCaFCegBvqY17Qg5zoHoHU0JMKxYGZvAe0/skn/zbt3P3CtxRgyXgDWQ7f3Hl4d1oQjznpt7V7D6W/flcchmgeUfrn2BbasQJYlp+uClhed+er0w98z3d4O+0iBk2hhCDGkv5iCgPBHAN2WoIB64Fpn2y3y0VZvpYg+p2BioLD0HLQLa59CYdSVklIECCMUZjBjpcScR3hvs1NeygfEmXyGSDBklY6nffZxe9hRYXi4coUV1iEOeEvpkaQc6unMFT3rAwSdUNgDvb1R9tUDnXJrD7qDBDBAs8EdwjBeO/gUIS2PlOnbPBEWSjhKAOQgmeasqk/r9xr2ugme7KYMlH5JEACQBLvCS5+8gc8ceAi9cxohUXGNIsBpJ4t03PESlSUV2qA1KXOzq5UUceJ2aKBhOhJWfRf27UznTp10lZqW0uz24BiYN4fpTo9PWC39vDQoBT/aFq7uittWCeAoqu6qkr9jNfGpPcFfYnxyGgCCJhe4rTjDIzFScEIIQAbNLbiUjtpOxdt8nt9F/kIAOb6ks/+Thf8iILgezww0DADLTyMUOc9wPbRxx9IN9xwvZQ4Z9DQNwXu1zGBGXbSnZH12r1pR1q1ptt9vnvnzvT444+nYwJneBjZME1cr7LgI8CyxoMUCocQnus5nw4cOGyasdQ6A7G8Uj/aSKIPmRKCH7O2us5qG95AgMbsTOYFi5S1OUvQhJga87S+Jw/uYdUKeaEMz5w55fzIF77gd1LGj3HO1RWARRln+XFx/pNpzWf9zDEPeJ3gCcrS1/g7U8eqtrR6zSqVI+Xuzeaoj+qm+0qKpMypp97TJsaOg1Ld/sJULgsEGtqzoFfkB9/TfOpQqO8rRTP69KxAIPt+EAsFnVHaAMJNm9brfbXHHfUk+VmVSd2hfbQ6El4te8MuJoGfwivQ2RVpflEGG7TL0YLxlp84uJU9d3LUvcSDuUR9mELCY4mcwhvCfUwRQWPGTLEBFTEuAVzoq6y/SNxXCi+IOLwHjOGRzE8Fold+QkYwTgAsv/fHn0jP7Hr+nyVgQS6whwtHR/zAD/5g6h0YTrfcsN19N3vkWCqWYVXy4p+n//PU4fTvrn0zgyIVDg6np3bcpjG7KZdLJPgLecmJzxzMyPlGeJgYi69Uov9XAMvy01UBy+tfc0v6we95j4avBgMCXcKE4RlegsLUNzxu0IFVjAIo8xQMAbBxBs/Y3IynDYhfgPHYb4NVRe3tHamrs8OW5pr2Fk8poShQQuyaSh2yhIsWhctA4sqUeQZM+A6vDgJPb/wswImAtyJZJZmg4HvqDPM6T+UBsMIrE1Ms5I3yDE8KZ3ogKBDwMHtZTtF5Hw4NDgY0waHsI4IQrJBFyb1c0ID6cE9Wb96jFMmTwRggRQBDYIj3/CZY5ucphzJQbPzGq5g4dQo81DDloN95jnqaRjm6wPhVom8oX0BeBJkiFK3kJADb2EyvpdXb2y9OTqfDBw+mffteTP39A+6rVvY1KVQ9JfigGcASWrLMmr6hPq2tZWnLli3pms2bHKsE6b1HjujHM9DKtNBrcZEEpvqF4x1ikzjVR/WdnIuAROhBvbH89Kif1/8CaFKoCGn/F6dj85uVm17jCgDEldGLPuYz95aUFglAxZEEnK2T0Z3dYwF6Dzx8f9qxY4f7Gj4IIR3HM6zfuk15laT9B46lr3zlK96ts6WZs44CHLpfAVgCXwSXsmHfhQvn065du9LAwKCs3lrVLxQk/EYbMz6gbnymvl6u38oOwCjsuKhFz5kzBpYGFksRsJyl8DJeGiMkf6NnqRt0IRHXQHnsk3PixDHzDHTkHtrP/dCKz7JKdO8lpcu4sVWfy9NqeTHOcELhYXhQfxshuoc2FgtQ411Yt647rd+wXs9RaXhaeegKDxKeEHpVv6lu5J2NDXq7toT+4m3cw8nIrh71UNnsMJszWS61l/pQB41pgCWeBaa66FM8PPQTeTHmSW5vXkK22bjJSws0MJd4DlCbn2J8hdHB65XKj7glAAvgC56FZozb/FQ8F8c5cA/B7gTzuo6qC+Vx4CVjFrCOF4Xg9XxgZVnMK3Tge8q5ogw2ghQhPH2EkcSSfJEiFUnmfuTXPpqeembXKw5YKPMv//IvvSndtm3bLvZTluDRJ3fuTrfffIPHzaMHJ9LjhyPAvqRoIf3Se1ane+/5cnrLW96Se+LyRFvoH+TNlYnx9alPfcq/sQ/Olbzxj5XosxXAsvx0VcDymttvTt/7Xe/iZ1+4Owl85Jj6C7196bmDpxLnlxDpbiWhzsbqwdtCPo3tbZ4+OJ+LxWisb0j1dQSnlVr41Er5dlSGwMNiZQktVisubJQx38/Phhs1u+hgvmc8WRgof4QHjAewAPzwChMACHyCq3434NJDXAAs5+dBzK6yMS2VuYjJn9dMEfq96sv3BhP6Hpcyrwg6vleDnCf5ZZ4C3hsw6KI9KIzs4l6sa1YT4UKPdkU7AHK41DnPiM+0DwE2PTFuT0eWqB9XVi6voyMx7UA7yXM10xUqx4RSen7nrrRv7950+sxpC0EEZoUEI/uTMI1B3WanpwRg+myRI7c71R/r1q5LGzdscN1Ky6ZML9pOOXiZfPgfgJQ+KKsWSIrdeufELwhKaMIqHi7TSDSNeJRYfko94LGwtBH0OfqrDbyi+LG06aOsX/C+0Ub3pa6gHTSNLftnZmMqIYIpAyzQF5xUjLB/+PEn0vqNG80bxOq0dKzy0RA9x0+kuz93dzoGb5dXO+4GvgJQ21uFsnRdC705Int09Jw9rXJZNj2VXtx3wF4W6QnzDe3MT1l9WZXEeSyVuRVEEa+gtuoaGhpMB/ZLZqnbDPp4k0u0M6a9giYkPG/2ZEE3gQ2sd8qAPgTY9vaec/szxcr4oP58pkyAhF78HfnyHR4bdvjF02Ee9waMUjCiIUCQwx4JPGVDO+p+3XWvchAzPICnEs0I7+YnziPKT1l52esipznmJWidn8okI/BmZolyMZSyp7gboyiAbUajuCjDQFf0ySOnPut32us28xv3X6o3t/LbZUkGztdLjHfTgIHiWpFLACP4ke8Xi2OMwlP01ZAAKv3CmCBGrKm23ucKUXcSHiTaQHbQhbYAGC9Lokd+yvgjSwUqz3XSwP7VX/nN9MzOV8bDwjYHxASyxf43Kqt/aNhVbmmMQ06dluZT4/QnRYWSNFH3gw68XQ5gyU/ijvR0xdPpj3/nj9OHbv+Q49H+sRJ9ugJYlp+uCljuePUN6f3vfrunKrAYxiSgODhwZGzcyzEr6zrMCARMAgpYlcF0Dzu29vdf0ADoy7nbF8QKspo1mGxxIvSlJLD8y+YnLlr3BIgSIHjN1mssiDwoE4IPARKdbKGjC6WE14HgNRgLIcpqFwYeG2YR2Blz5aq7lKWVq4QCeRLbQrIw1D8EmN3OupnLSkNloBgItoWRGmUBUSbzzdmqGjw5DAbuBaQFOAlremCg36+ZcuIeAoEBIpRBIj8YFhDAXifNjbLKdR/3h7dnwa9Ze1kWzW9Zon4IRu9dot99Om9nlwEhImByfNw7pLLFPfTFIi4vldBT+fQJR+VL1ZlWE5PjDpQVcVKD6rhxw8a0Y8f2tKpzlWTbkmmIlRjls7xZSlN1Z9UBpxrP6neACfwx0DeotgMQAsSZJsSh6L09GfrjiBOEEB0APagbdGf6ibgOhD2feR+vMa2GMvfUj17VWxf7CD6kLEBSBoKmZ2QV08X0vf74DlCFO5wpjD0HjqXXvPFNrv+FM2fSgw88mJ59dqd5r66+MVWoTxYAB+IP+pLLCibrA3UjXqTTZ04q71kplPACPXD/Q1LiWOS0fykV44LKSzxPXRDYABZOUs7ayCu/kc/u3btdJt+5IbnEb3ExFjQm9ApNqCfggs94FuwBUZ5MGY6NjVzMCz6FlvwG33B5K/nC4GXyLhFIIi4HWvI7y6BvffUO040+ARDZ8FB9oAG8UFzC+JQxoTa7c3OK2YRSgmos0c5PtBV6ULegyyX+JrESKz/NcU8wjlPGQ/mJVT/uc37UP9oEcCJvf3d5Fdxevs/6BYzFvj1Z4hEMkPw0MxOxQFliPOTnW7AkmSdQgIeE/qAO9AdHN7AarFQ0PX/wQHrowa+msfGxVC9w0tTSlLZs3SYgXpxOnTyVKjoa0zXX7hBYUv01HuwtcRnRrvgvr1C31z9cSkuXN9btVwKA/eqvflSAZfc/GWBhZRz5o5yzcZulR554Kp04fSZds2lDOtd7wUAYXtq8fp14Lsb2ZSkHWARZ02jN93tF19cDLPA6PPZSST2UHip9KA0UDuS+URJzP/4rj6d/9f5/5fr+QyZ4bgWwLD9dFbDc+urr0/vf9440L7AiPpPlJGtTgrxQg5mzYgoqpTAKitLk7KS39x6UVej9KqT02Pn2wll2wb2QhgaHrDBRZrg1YVSEpudwB0YT29gz/79583pZg21p7bo19jpguZYUxj4LxEZkAthWoQQz0xVjUsossWYg+JIiZl493MMhoBzsp1c+o0CwTmM8xqC0614CJ/KWshI4AQzBpFiRTCeMTca2+BEASj4SpjOxzBblPDUdtCMwj3qGQsjtDowHirJUN3ZIbWtrTc0STg6qFb1YeTLBSizlk5+yOpMX9w5MzKYlCS2mpXDxslqlrbPTgJGpqYHzF9LuXS/Y6wUAwUImABGr3ysmUCrTUuZqx4gUGKfBDg0NCPTVpy1bNqft269N9cpzIQfoUG6UHV6NAA4oxrlCLGiEeyiZUfU1tI/4E4DQjN3YfOc+0F/EseDehobzqRSFqH709J3qTlsz7wkAslhaw/Eovod7BYq8kVaBeKhWba9UruHFoY+8T45rfSktqTymmooFSErVD+jCmdl5nwzM9ur3PfKYQElVeurJpyyw2X+DvsvqTFls/gUYpy0k6owSR8gAfo4dP6XflgycW5qb3X6ABudjQX/aAJimXVj91JGpMTZhZBUNY6G6lnOiLgEWGwGqb++FXsckGIS4H+BTXeIzTzPoPRfxK2WiL/yXXdn91BV6VlUBysUP6l8AG54oL7VHEep7+hehnaUsj2yc0D9M6+Qn+Do/qeYuy/UjT/Urr1kiD45ryPLm9UpFkE3fKAd/9pLpy3Qnv18+TugbPHzkSTwKQD8/QW8aEoBF5V/udFA9/LPrxxuMGzyDfOYKuREXZfHd3DwrDS+lTBmad3LPmP/VHmbGCgUcZsQvExorYyOjaUgGT9nQWXvgmvDgweuSFxg6rChr72xPMxrXTc2t9oTWN7akhuaWtGHr1tR9zTUpSY6oRgL+jB0BYzW5uLg0GmJoqC8KVIfcHlR4Sk1R/W6vS2FJ+siv/uf01DM7/1EBCzzIdA/n/uR7OM6c77Uxe83G9csrKw+wDFV+T3rggQfSXXfdFb9dkegLxlTWR1cm+P7LZV9OkwWXT/vlJ/amKru7LF2//frcN3+/BO+vAJblp6sClje89tb0/d/7XRoIEqTFAhca8OwJwRQKZ2jMaSTCbDA5lxU8HggNxmNHj6aeU2cMRjwdw0BWQRMCGHgoWDEB4KiSAmYaqEzWXElJUaqtrZKSrUqtrc1e5tfV0aXByvbytWZ4ysFi4f3wyLDLs2BQ3ZhzhzGzM25gVKY4iDVhuNI2Lu8ngqBXfRFybM190XWq9iCwUL7EW3gKQKOdFSARJBpeFBQhZQKAAEdMB8BwLkmKisaSD4qBw78a1MYi5QNzshR6bGxUZeLBpQ45i1CKLz/xPEvFUQBMpdW1daVK9nsQYKFeA1KKeFBOnjrpVUvUp6y0UnWNfU0Q4tAUpcuGYZzKOyIlWInF3L0mvWrb1tTY1GgQReyBK6+2WLjlaAV9aIyFCtXTPf0jEeQMWEBB0xfBByEo50UTaJ/FCDmQUHkxBYLwDSUbCjXrAxKfec+rN9VSn2QWKvuUEHsCbTkCYXgEL07sfuwYEdGD5/ITwpw0JX6FZtuu3Z4KEOqqy/jISPov/+23VZ8agRaWVOfap8R7t1/VCrd+fMcfAICpMjxbgInR8Sm3gfN5fLKy6sneJgCW4C0JpFzdAHu8ZwqFM5PWiL+ZBq2sCQ8L+XDBXwB2eypgJZUNDZwHbdR3GW3wqvC+gH7L9VdWLol60rTaGo0v5d3R2ZG2iw78Dt8Se8RYHBVNM88jyf0nupInKaPH10uLcyhrV9h1ZAoZ3s6S6ymQ4/Gq/GkX00f5CWAKcKV+XFf2aRlHJYinswQ/qNWWL/QrNGY34fxkzxP8pLwAeg7GvVStaJs+Z7QLb2sAvPC+Xgms4O8rgludBzSK5/Ee2yujPnScj/6W1K8kgEu/DLkTTz2WnnzssTSq920NDWlGRsvk+GgakXzwcuRKjXO1zbFSah4wbFK0o+QmGT2rN25MN915R7r51ttTjYANdXYskgbwYiFyazEVLcb0mZub42/3j9rza//pN9LT/wgelj/6xCfSx27akqp7zqeRn/1/vbQ7o09G4+de2Jc61YY89vjmUgZYCgRYKpYPWOiXz5V/TrS9HOS+VPrdX/hs2vNt709JenDvrW9K01d43l5ughYrgGX56aVjWN7/bgsh9gQ4eep0OnjoSOLAtOMnTmiEl6eaXHzEmAQeQprAMaYYUFSs4uDYfZYjIngYAjArSryzoyO1tbeltmYOYmvxSobGhnov9eUepixQhBOqU+aSZ/lp7JkSsSR4FhA+scongEY27ZOfSgSKvNRQ+ZAnyiAL8iOxxT8ABCud76ycfPHbjC20UQCW2oXCpX6O1cBtKQGMElvSPTAcQZS0h+kfpnOwIlimmC2t5iJeQFm4rkzLYN2WlZWkqRm2v5+2YMVS5LyPyvp6B8iKAOnYidPp0OEjaf+B/S4T6xxvBbRlSglhg8cGITAupQowIrYBBbCqvd37S2zZuMbCi2e8+gcLVt/QphAoHPDHicSlVnYAPkAhdOM9dJq9eBBk0I++4XkSoIVlvShdegIPCbRimoUy7RlQBUuldKxsASQmhvoJRaI/8uOcIOIkaCPPXQQJs1LA6jv/2fqOOtD2aFOxaQiQmZiVQhQYW8MGdeKzseHhdPfdn/d05tvf8bb0fz/xWTU9PEdY8iw1J98MAPNHXVEY0ADwSN4W5i52KY1NCjSpTJZL4z0kYHfv3he8ugfvGveQX5YQnsPiYza/41gAPHlzopdjTlQHaE/eWMvE8RgMqnzKpJ70VQa4sykh6OHN90RH2p/1ZX6qKGWlSrGnoG666SbTtqS02DxLXBFezAK8LOYB5av8s0MUIyfKkXDWB/ebyqFO2W9+g1albNdTCRDhlPtd7YIneOv6cUFLXuhKfX+5AuO3HK/5Pt6TJ3dmSeNe9IXvoEXQ6BKgIWEkZVONBhQOBo6CDHSoE3lfRjN4Un0nXqTP4KfLEidwSxbxm+mlKz/Bx45NUb3oR+QNtMW7yfTZoGTlM/fckz77yb9Mo+fPpwbJklbx+qwAy+LcTJpnan0+AtIJ3i0UP5Srz4olu1QZGYsFBi+DjLMlgulXp82velV663vema65bpsAC82B1nhdcpXKkuqkSqWPfOSj6amn/+E9LB//+MfT7/WfTa8rLEt/9JFfv6iISRiSjKGzAmk1ak9N9eXg8mWnPMAyXPm96f77718WYPlM+Wdy775xwtP5hf/fF9K8xuqWm9el20duTus2rsv9+s0l+H8FsCw/XRWw3HLTdek9b/u2mAYV/6KICFgdm4iTiBfncblPe1Aj4BAaAAgEPw/UVNRIMNZ4Djxc2TBsuZUQAxxrc3o+FBFxJ1h4WVBmTL/gSpcQtmLjeQEV5U8HI8jtcpcQ5hWlz33Uld/yU101QjkCbalLTF1ky6DxFERQJOX6JGj9xsDyHH1O+JZWVLv+PJvt5tna1iKl0+FYBKEaWxIoNrww3BcAIIQZQp6APpQsF8/zO3EWKBmAUGl1s5dssvQYoHRo/4tewcMhgWziViZaIuxMH9URgciztKuvr9/7dYyNDjnmZF13d9q6eVNav25dKtc9ZbrCAzIR9YFeRVLQfIXi0wUd2QtlQrQCENEv0Ii2IHizaZ7ikgiqhHb2QCjRb9DUSkN0A6hCQwQ9Vi/JtBA9AQEV5QEUoi5BY96Hl0LtlGLCA8d0lqf43GY25QvlT13hySwPLgY/gpZ7KWf1xlu9iVvvhXPpC5//XHphHxuTlaXtO65Nb3/nu9LHfv+P1AfhtQAsAKqgJc+7PLV9aHggeEftp78QfNzDRVkT02zudQmwcJjh3n17vconjmcIgZklnqHvyJO88DpxExY1Sg1gDXhhCi/AUUrrpYyyKSBl5+/Il+8YE3onUgSgyQALtMhP5VKwtJETwLfv2BH8pvLr6+pNV4JZ9aCfRXkT04K3I1Nc9hpkClTt8VjUOAd88xvf4VXAm5lNBVE/V5T25/JR58erk1vjMqBvttEbyp7neRbZQv24h/bRLoOLXOL7qFPsJYS8YHokP2HIMP48heV8zfT+bbmAZXGRfZHiN/ibeucn2pCtzPHKKOVFm6gr04T9Gq8Pf+W+9Ok/+7M0cPJkalD5nXgRxfdzkxP2MFaVF+bAqnLDuFA5i3pdUBtnlN+M2jRbqbGius2qzSPjE6ltVUe64ZYb04ZrNqhu82kW5AK/5OpFHCHtwmD887/9Utr5/L5/MMBC38CzeMazRJuZImUakilX8oVvTp8969/xsiynrAywFAiwjFR/v1fyfTOAhUNev1z3Rb+n7/J/uzIVlxUbqLztZ992sa60CwCz5wt70k9s+wnLqW8m8fwKYFl+uipguY2g2/e+U9/l7tLAiQ7T4GPwaDDGUkgJCnUeAzc6MlbQsDMpSo553CymhAHhDZ3EMGwFjhUQKV7LJOT5nU8IbkkMK2+vtNCgjp1AQ7DaXev3ufgKBLrKpxwSr9R3YnLMYIiyM6FHo/A+UL+ZKdVFSpF2EkCIBUv+KEfnpR/q2O+kqd4KprxCzC9lNj09YfDGHiLVsoBCgehSnagHZdsbIEUxLytoXvUEBMCgdVJsnV2rDMAKyyrStKzAoyeOp6efeiqdPHEqsb19VVXsTkuMDVbjwsyQGiUBpjyJEyIOIjZ+W7T3ZPOmjemajd0CUq0WUGPKEy9QABWsLf0t5QWvCrQ43sRtoU9m0ujkVJqcoV+gIE8EkMP7xHPuV33mfrweTG0BQvEUsFQW+gJGqDfvoYcVjuoI3R1HQx8UxXJTBEl5ZYWXoqKwWY7KFAWHy2VsJwKq2bFhV7AJ/Bcb9BWVEGeBV2dB5WiwN7an9jUS1rOLac/hPRJk93oKkrqhpKdmphIBjh/47g+k//N//sKnQVfJ0qO/0Fl4qKAbbeME66LCbMM6XVQgq1Swq2My1NumTVu7wKsAwN69+9LRo8ccDK4m+VZomMX8ZF5I6MPKj4rSiGFhGT7TB9lKH47BmJmUAljTpbZGEK3LVF7UiTJNY57V+yzxm3k89979PR/n3bDE+eabbzZwZ9wSBE69KmXpZpvNkeK5yBcwpGamCwP95hEaRD8yTUny1JTqvTDHTteMx0t1IVlmQDe9cMwCzzouR/ey4gelDI9AG2hA2ZFPEJvnM+8pMR/5+SNXkA/wJM9BDzyvgB/KQ1aEARO/cY8y8LRJjM+QEZfKpDf1pwa7XP0e3psAZhTNvZTLOOZ3foMX85Oop3aFzIOGys338Qz1YMn6F/76b9JnP/3pdO7U8dRWU5XedsftqWh0LJ2WkbKocViDHIV5dDF6l8TrcxIFkwKfU5K746k4jS5VRHtETxyfJerHdsmVDdds8mq4+nKWQiM3Y3EEdGcad013V/rDT/xtenLXP8yU0J//+Z+nD3/4w0HfqyS+37lzp+UnWyKc6+0T74n3czz9Tae/B2Chf/+q6NPiw+Aj+oN2X5mg1T3//Z70lp95y9+hR4yfOBV8pG8kdT3albZs3+LvXk6CHiuAZfnpqoDl1TfuSO95hzpLN2ioWqBjVdNZCGOWeyJ8EPJse0+fYo0zhYL17+3U9Zq5bENxxcD1VADMfRGwKCkDFGPGDMQI1FXFEmUUIEtPG5ubfR8udbw7M6qPvTG6J7wB8ZoxGK+ykywcqRcBmkwJsP8HU0nERtTISiGhMLHCsPLrG+q9uqKqssqMyyogovlRNAh4ZCkCHjcz16IAEYnS+McAwEthq1HllNU0ptq68KAwjz8rgUT8ye7dz6WzPT224OYXp6XsK62Y8Mag0BlH1JXg3omhXq/8KVV5q7q6kpjagZssCYeuBC4LK7gPY+49BDopEySFBeWuFyuLmOKYJQhXz4VCBVip+n4WAc6KLgRzKBO8RwTYcio3ggcQwBJq7jOwQnDq+SIJVPrXnjG1NZv6gQ7Qivsqy0sMICiXYOwMMMErWGAExeYn+jXaFUoFF38xHgAsUvUr/TM4OKr3SQO/IX3py/ekC6N9aRNnBYk/yB+hRTso9wMf+ED65Cf/yvEkTN+xjHhgYEC0yabuVKiqIFUcFbhqKhCoGDO/0v6MHnv2PJ8OHDhkAQRWXBJYpV14J+FvdhuGLzMal5REXA/Ci1fqR505WoLYpM5V7eYJ6s/9meLNLvKiXfmJ70kZvcRdeuWMn1XpjW98k3i7wd97WlF8ViYQbq9VXuJ3yiLBRwMDAsy6xeNfz5lncmAD0DgtvqBYniNxH+89FvU9e/HgiaN9TNWVOp4oFAp9iAHEYZpZHrTB/Ov25QCLvmcsZ8lgVbzBQwFg8UACCmI7AE/XUjx56j+MiiW95zt+d776QFm0lct1Vln0GbTBe0PfmN7Uiz+9x+Ci7tTnSsCirB2oiVfL9c21CR6nH9g1+u7PfD59/jN/m3rPnE4d9bXpja++ORVqfJ/afyAtakzUlWq86MFi5cUslv6lecnLOeU1m3v1buLUt0gGmK6l4gJ9x2oq9Y3GRn3dKnvvCnXV1NelxraWVNfUmF73hjekP/3bz6cnn33u7wVYaNPdd9+dfuInfsK0+EaJfKHloaPHpZgbU530yLJSBlhkuIxUfd/LBiyCgOnT5Z8WX+ElDz7i9eXUPUvZ2OKZ7D1Gxtjvj6XXv+71/vyNEs+tAJblp6sClhuvvza97zveZiuMLbHpdAQNQnRwcMArgzywPfqZFbl8v4mJ8di2njzpV1ZT8B7hziuCBYUTS9hCCTGtwqBmjp39WJo1kFG+RrIjw7aWKc6xKygtdTjWB4IFxcorHo/h4UvLOAEsKEHKoWxABe5/2sNn4nCwFom1oJwI5IUZg5mjblJOsyH0vWS0tNxCFiGPMmHJN5Yuv/NsQ0Ojt9rGYlQl0/TYdDpw8JhouzNd6D2fBiUgYFbOKCE/8qqqLDBIYzDxmYPvOKcEVztek+u3bkkdem1tbXNdEaSUZdAnKYw1CZgJr04osSzwNQMdYxMxzQN4w7NigJWXWDrJYZLQjjy4oAkKAM8T9KLsjC6kzPLnXve1hIk9AqI3AhAlg3XHSi/HzajPJ8eHrLxDUV0eo2G6sxOu+InaoYSgsz1YauOSbgAE9Q8QeDufzp2XoPXz8FVhGp0YTc8+82yqb2oxjUm0HYAJEKDfv/u7vzv97d98Ku3b+4LrGsqavgugSV1KCDSXVuB8Gsrlu0xxYjFD58U0oTII9i5JDVIIFVVslV5hXj177mw6ffK8xsGsjzZgDDH9CC9SzwCZAsniJehmmuqP5cQ0HCGo0vV98GF2D32Q0T5L/JYl3mf3uD94bp4+LEybN29J73jHOxxHRp0RktADUE6cGvTMnue6+LzyGtN4BugypQUtCJYnQXfoszA3RW3Fz/qcAxVZHRjrMaYEtvRnvoNf9Dv8aQ+LXksF0nS7nouxRMqmHnW7V/zhZcGrgncGzxzyAo8F4wUDqbmjTe2rlaLGixfT2JSjHFXPaAt1oh8ZB/Q5KWsnyf1MHZW4D1oAwOg36jIvI83ghfqQt+gR40UPqNp4kmgvdGFqjVzxZnI/sol4v3vv/Up66L77Uu+pU6lVtLx5+7VpUQbRqWNHU0dra2qprUol4r0ljdnJ4dE0oeeQDYvKg5kemGRJAJsjKJj6ZGuBwlKNXdUB4MdChtnFWn1W/SvL09jsdDoz0JtkFqSf/tl/m57edzg9/dzy92FhbLF77Hvf+16Pr5eTkBXIk+One1Jrc1Oqcn8Hj13tyvqD91md4NH5uemLgGW+9f/xPixve1tM2XAbYJQUn3OyRbj2UyWfMojM8uOiHcih+cqydOcv/VV66jfe7039Mr7IT9yfGdS0g8R3pBLxW98f9aW7br/r4ncvlSh/BbAsP10VsLz+tben97/7HQYJeFCwdhiwtjw0aLON0+gcGPbvdJIGm0dvNvD1ghBCsVtYKx8ECNvJoyQ4ev3GG25wACDCizInJITwMDD4EazkBzNSFq+TU9Ne4UBeWT1gci7uZ4DA8whEppiwgBubmgyIqAvTDxNjEUeDIOZcoZi7F8MaBOXcvgWRL21iLKBofEI0gk3llsti5YTausZGNZJzSKbSwf0vpl07d3n/gSRBXV5JTI/apvtZxgyAI07Gnh/RYHGK3VIvGAziLt2+/VVe1cF7BlSl6EYgMxSlL+gHFC17RnjptH5jegwa0Y9c0MVCLkcfqSO3JxPUCOP8BFhBobJySmJXz8RSXk8PSPiSZ9YPeuvP0Jiy+Z4BWKI+5Vnes/SaeBbKw7OFh4i2xMotaKcXJWh7UcjQx3OQUa+6b47v4TuR3+es9MGPw+mkBH1tLfvw1AoQVaYTJ46nfftfEJA+le6487ZUWpSbUlPetJU69vb2us9/8Rf/XfrKvZ9OX7nny97/B6BLgjYAwVl77Rak9DgAkqkuBAunGmf09e1SQuPKP8BiXX11am5uSIcPHxSIOuvl4mVFdWlkaDrt3bNXCqRSPLUkUEkwK3ysnPC+qO+y/kLRAx5477gnvrOSvdSn0JXX/HTl5+CFS4ClpqzQAeBMHb797W9La9Z0G4ACPuFxQHNRSZH7CU+EwTfPKi8DRV14MxkTAD8OvNSXppVBs1o0NSH5oT7CGEBR+1l9QfncE6D5Ut14zcasgate2fsmeIL/gn8pg/sARlB/VmOe/OArFDU8zHgw7VRukZQz94fnNTZupB78RrnEvRFH5XEguYMsoyx7b2iTnmU67mI19B/fTdmQwdtbkhZnIv4t9kuSbFFdKJOL9nqlksqAtm6rLrykjEVAMzLt4fu/nHY9+bT3ACpQHrWSexhGm7ZsTrfcdqunLmfHp1LfqTPp1KGjMKfrMzY9kSampuzZVq+lNoGbEil+VuMxNeopQvEQB7KODE/rt7JUKrqWVlWk8rrqdGF4KH3gX3wg7T5yOj2zTMDCOOCYCp5FcdNO0pV8mJ8yYECCpxhf9MOyUp6HZaLuh9KXvvSll/Sw0Ba2Cfhkoe43Vwq7qJ3oL1JZbU1687f9enrw9z+YploDhOfX9cpkHqEvrkjitrS5YnPq+URP2rF9x9elIXRaASzLT1cFLNu3bk7f9trbPGYza4TOoiNgbE/p8Bt36B/PWrjpFYFFYC6MjWeDZ+gYgmuHOOFY97OaplUClKWgrGDgd55BiGBdwxTgawY7eQMOGByACwY8n/FgsDspqBfkzOFqlI0lCxhg1dG6Ve22KBFMfRf6DcDCQ4PbWIOvEPURjM1Fs9wW/fk7/VYgJYOggdH5rr2jQ4zVnIqqqiCOYy/2vfhiem73c96AjcGAhYdQNa0kWuamETjh3Zmbm/EKqAt9F9KklDDTUJs3dThgjTgD2iMxGTTWP5QXf8SzIIyYXsHViyDOhCb7T4xPxU6Z0AdhDShC4Md71T1rky7oy0WfETiKAmFqysADxUzZuk9DNPcbgp6ptRkrOxQIsSUIc2KSoBR9zbJ0+AUFyXJqrNwsL/ejXseGx5QvX6PYCBIlKBgeAVwtpqJqgWG9cq8VhPIrlZKkHXin5ueLRHMCg6fSsePHvDEa+wDh3WhtaZPgFi/MBuCk7njNoNn5C+fdj7/1W7+Vnn76/vTnf/YnCAj3MTvnQmumOyvKKuxxYEUJ1jyAwfE3qotpofqSHwGc0B5FRj7ssXPo0EErALwRvRf6pFTZ2LAkzUyJ5guFok+dgFal2i5+HDivXmZaJhQbsQbEgAGMLVyhl77XR5PQNONP9TEk0G+8Fi/hDdFvgBvfpHt8Py1LqaKIqdhQ0gSKf8e73mVARZBvuMfVJnhAvEUf0B6S+yvHNyrUfe6VWuoXxmKpgG3EAuh3YT6mTDFG4KMImI3pXOoCj2Aw4GEAoJMH00MkeJb8xvQ9dSYPErSAl+xlUT2JLl0Un0NzaOYDQfU99cQTiddunrL1HeCK9pI3ZfEd+c7MIOcYA5Sg/0RcZAMAgHyp5+DgsOsPiM48StOTnH8m+aS6LC5ORBnwqOjD7wTf0x7k09Q4ixHEs+pPPnOEBccMUF7IsOlUsziTmgSGG+rqfSYQdGK3WwLDGxsaUmtVo71JkzLIes+dE7/nNkKkX3UtFRSn2UX1F2ND4xGvCnViipX4OI6dWCgtSidOnkjHjx9PnJHFFC2/v//935XOj06lZ3fvWRZgYVXOj//4j7ttV0s8D01ok2UM/SPaZulUz/nU1twkmlweHP5yU/HssVQ7/5hkfUmaavwxT0u9FGCRZEz31t2b5gQyswSPF5aXpHd/+/+XHvyTH0vTbfVue34ChF7ZvvCyycgWDQEo2+a3pY0LG1PFUuyLY3Cqdj/88MOXBR9fmchjBbAsP10VsLxqy4b0hjtu8XckCJufrmTqAACXFGEE0sl6K2Y1BJt9VUuhVdia4z4EBIOHIFsUEwG1fA8oYPkf1sKsfmd0UgeYAaYPsCEFoEHPcwSbUUNiXFgF0dTcbMUFUw30D6S5SVkeqjuC3kGuyoeBb9eg/sKyv9QWFCUeC5jJ+etzY+vq1MSW7rmlquODg2nv8887DsXTVGqjl+8qf/ZswXCg/ZQLcKksrUzD/cPp8KEDVp7VEmxr1nSlLZs3p86OdgOrkpL5oIVoR23Ij/pB17Diy1xNvDsEO7OJHSDSgGVWryprei6AIVc2ALM+YbUBqz+Cnv7J4AR6hAclVlLwPizSoDuAJaY9mBLS70Vh6YXlXWBvlQeb7iUWBO9SADvdp++8J4X6Mz8xzZJ75yuW8cbeG7xOLLDhm+gmGuzfvz+dkRXKFBvtRLASPHvwqGg5NS6wMpQGBvpcHruIEgQs1kltDWtTg5QI/TDQPyi6j0sBBuD40Ic+lJ595uH0N3/716lOAAKBT/voewfCik+9UZ1ABUAswFNMDURsUYBXgCf0Q7h1d69x3Z999lmDF+h/4PD+1LEKINplzwRlsykZmw7ideNIBOkob67I1AXb8FP/AKYARPWF6AAds2TPhy48L4Yt6qvCRfUj4I/vudeo5VKqLI46hxCesrGwYeOGtGHD+nTs2LF04MB+88nqrtUG4wBS8qU/SHilHnjw4fT4E4/pefYgCjDgozBEK4DOzCSGxJynZwDJ8C8Cnn6k3xiPGBNMv771rW/1zqQcPwEIVdGmzRRjOic/qA80pN7s+wTdRwWCZ9QXLCkmP3t3TA+wWxhLc1OXdscN/o0pqQzkFBYGyIZfwkMagbVZubzvOzfo5efZdxggxBTRduKepmaGTRMSp3+zIozvMbRYOr5+zYZ05NDhdPacjBfRBjADUIGmN954g2Xfmf0v+Hl4it85RoR9q4jzodal9Ksu6s6z9AU0ypKGf5pZ0j36DjkA7ZAtjMtGgQG2WFCLPSb7xf+ALeJGoMN3vve9aXyhaFkeFsDPDTfc6Ng56kX9SDwD/9OflrFfJ53v69dzS6mro/XrlvVSqXb+wVQye1pDSHqg+SfSpz/96fT2t7899+ulxGZwbAonKnl8A14XZHi9566Ppnv+8IfTXGej74NP6Id8UJUlaA7fIgdunLkxdUx3CEgSavB36w27QYPPf/7zaevWrZf1V36ivBXAsvz0EoBlY3r97Td7wMJTuFRBnDA190FguznFsHQ29/FdHJ8vBVQSSp+HASYMmBAY6kR9B3PQoVgF9l7otxAwKNhghxIxht0xHsJhyYcwrHSMC+78uoY4nr+vv08DjwPjiDWIOpNUM38mb8pD+aDEsnaUVdbYakQAIsiwbhDatbKKCmQhMU88Mj6bnvrak2nfi/scV0LcC9YTwYc8uzCHFRgBwwAW2spqkP6Bfm90Jl2VOqQktm7ZnFZ1dqYqCfqY+wY8UbewJjPhaBe96IQwIlmoLuJiju3nKRMBh6BiwGOF0tx5TokVfWgXQgMFQpuhCa9c2W/QDPAHbSk/ozGv3M/vgJYAE7jv8UpzKm7srVOptiMEAGwIPOrFfjC6ybTAQqWvrXhU/yxRCoqWQvkDSDHIUdQoJeo4IWE2ozyOHT3ic49oPyCN/Nl5GG8W8Q6V1WXqT1aQLaY69Rdn3yAIAQW1ZXXiRfWPeBbLvqOjU/xZ7c9YP0zn3HPPPa4TvE8gMQKNPoA32S24slr9Lz6B73iO38KyFg9KSbEdP+2DpkwdEbt05kyP6YVC27vvSGrvXJVWd7eqLzkyYsJexqUFLO8CWc6DqbamykHUBHiXlJR7TyPGEyvFKGdmOjwE7hv9C+/jkoWoQYpoubCQs1R9S6G9P+4v0YLXgqUJ9x39gneGqcm1a9eIZvXp4MED6fz5XpcJ4CffkeGIn6IN7j/VY0oWKn0agbDsGVPhwPvgwcXUvbpbfFGejkmhcXQF+aE8eWbduvXpBinqI0eOpDOnz5h/r9lyjb09FWo35WCAcDAm4ybAiOqrZ1nNBx/PATpEC2LJ5kRDviPYGuXPOMrqOSIAm61qM1jWd9QFq5p6C2qJRjm6qN/gYbyxgFZ7MkW7yjKN79xn+DXzrDK+8YYW5E4kpw540sgDLy7ghXJGh4fS6MiYZSBL3Wt1wZ/khYxhJ/Bi5JgMF6ZgiT3jSBPaUVle6elxRB9A0IHqjFWVzSoyDRf3pVhAv+emYwVE8ZDBnzH1hRdWz+o9Afzkg7xhnPX1XUgdkp1fvO9RAZZvzsOCPGcqiLgV7gmaREzblYlp75cCLgayqm8G+r65VJCalu5NabrXbZtr+ymDxSvTSMFIuq/sPnumSXOVpek77/pouv8Pf+Ti1M+VifpCzxkZIpVLlen6uevTqsVV9p7gPaOfAeTfKNG2T3ziE+mOO+64Ki3huxXAsvx0VcCydcPa9Po7b3EHZoyXWSkMDLawx3OSuXW5J3Pt8ooyRMjMSPhkipJnM0YnDwQTv9HBPO84Eg0+7kXoeFRKyFDW+vXrpLBYghouZFascMDd4kIEkbLfARYqwaT5CWWen2KuOxQpwKKysSU1ytKrb2w0aKC8XglwlhjveeEF7wdSUFgZDCsGg/0ipiCULlbR6aOHJIhPeZdKLPG29lYfBAfKXiWhXFdbnTiAGCoiFBYEalBqHCFv4MJVQlxNgDyscWgNuIKeCPGxSdE1Z2niIqccVVbDNwc4VJ84OiAAC21EeAV9YwqMi9+4wmsTgzlLtInvqQev+sb1ZCUNYIH2l5QVWegBDlFGKCUEPq9T05Neimkr30mvDgrOfVRy3YgTcr+EVwCrllVl7Nr7tce/lvafOOZA423brlHf16Sx8RHHpnCIH/1RqcHd2t6ZGhprxUdMIU5LQYxayZaWlqdJdqAVG2Dt/v/ZOw8Au6rq668386b3mfReIbSQhN6r9A4C0lHAggo2REBRARVRUVEUO4piQVEpKghI7yVAQhLSe5ney5uZb/3OnZu8TIYUxPb9356cvHbvKfvss/fa+5RLGwmn19irQ7Hvt9++VthDDUZKAgCdOfPVsJsIEEukIzz00TULQDoVA23z1PwIgMVtBryU2FhHh4JF8oWXjNcJsQ4JQ/Xc8y+HXVcYOTx0jEh9Q12IANq8ut4dGmL5g0/0NwfPFeQXBVmL1s1wiJ4NkfsVGWi1LHBKMEA29CF89memB/qGinkpy6QNfqo3yAPGloXQETH2kKlWrVq9OqwTY1po4sRJof4ceLds+XLnQ3QuWp+ExxzORyJ/J4BZS3NLmAbFi99+u+01Y8YM179Dzz/3nBYYZEbylW2nYqh2mLJDWMuEQeSp1/CCE5bJOxxTwJgz4fgwvUF9AMPsmINP0ZiIZNfwx+YnERY4YqCJ3tC/saEJEQm3kfEEP+knQBkAgMMb4We2DSz1ixIlU9cI8KBXiBC2GawyDsPheWYsO4I4wZt2IxysiQhlhjEVPSaEaS74BMjhuUrUkf5h6z8glPaWlkZOHvKhrOg0burJWKDNjHWiUfRTblEc4WVMo3OjQUQbuC7cYzkBFPGoC9oOkON+pmYpq7szGeSYiFiIRjm/Ztdz77320szZizXztTe2CbDMmTMnGNdYh9M3gI/NUYj6BD5vIHZgQhzNsO2UpUHZj6i3ZVnow+5hHwlynE48E+iR3EcCWOksydfJh39VD3//ArUNKw1rGZGLdLLkaVjPMO3ctbMG9w5WV29XaBd9DL+5ns+8UubWENu4GVOAnP5EHhnA8vZpQMAyecIYzdhp+6AoiCSwYC8YUxs/BhTCijKnExlM0cBC0fGbO9qeL33L+xBy5Te+YBB6sPEZL5XoCkCFjmXwYzQJqQ8fNjysh2CxW7ydFkNN/pGysaKhLCtjhhcDmHx5pZ4oMAZVjtg65zJ9HQqCw5WKDbSy7FH7i7DAc5kN5TPPPaU35y9QS2O7hdreruvT63tYiNvTWxDa7ZqqI9VkA2GPz4rAesMgpUu57Us1uGqIxk/YThPGbRcULfPk3b0GXS4gK4l3Z0+vm62KuU5+ZXqKDSG55kWWFWnCvOgBqHWrqzWlNntuAIDmHitQ55NNDDhlpdxrz6+XyBNrXKyEzAc86ZQNVG+y3TyxMrcyZCqusNDKJOH7kr7WSCLbwMucC+AiKOk+ZU1fQkxFRFsou0OUjIgERoleXblshRYtWqyiilLnTQQoEXiNF+t3QTmjrPGIObwu7iOAJOVEh4wlQoSgy6/0Df2/yuCQo7Xnzn1TBx5wQDASCVcbpb7UIJBnq5T1KXqe9osnC1hIMWWT3WU+ElGTmt1v3Pvm3DmWlxrXq0AjLEODLUutLW067rjjtOu0aVqH4bEsNbY2aP68eZrz6ix1tBrgWF5yrJRYE9VuA9FpUFngeqYMiNxKtyFaf9RjEUx12eNN5vtbnj+CvCfCFAiP76eeAM4wHnyFm+77ME4wNqE2HsqYQAli/LpVXDlIWe2Wwzam93yPeZhbaAPr+4kUlSFLlOL78ZR5JUYQReiiaSb6E0WeZeBChKm11QAjxUJXxqSv7WJ9g2URfuVFXj7OBAuAR44crQnjR4eF0D09yJXl3PdwCnNjc61a2hpcRq922X7PKAplA1vjviFSgYfcat5xbbuvgw/hCc+uV3lFRegXjGuIzLg9bR3RmUgAM6IzTfbCOaIAYwD/WrrtlfckPWQAcO029LUG8pYbwJvHRn5uscdhQg1N9Wq1XICrOtpZT5elkqJ8FRflqbOZc5xsmF03ptnC4w8MtpE99ExLm8evuyLeGQbwCWu3rDMiveT+7jXwyAZQFbnuqAl0VqfHk0GTeUGEqKuDRaM8BqQoAEj7BiYiH12WA3SP9UMbZ8SkQv0Yd93+jvdEsWgP710xd24kQ+gnxgV1bbMzRg3D+PR1AA9+o85RxNH96gvoe/ouOBv+zFgGnBEVzM8tD3mGiJx/ZDE9oOzwww7Xs8/P0Ysvv77VgIV6PGdAyu/Uj80J6cS9rJ2D3wMRtoJ8YyAA2CI6u60EmK7oedC6tCbIV0/hJDVl7dv3q7Qua50ey31MPXYQjj/+Zj36rbPVOjztSc8mjzTtnLOzxjWNU7H/zKG+XwYm6gzg5NyrrSWux5Zy3EF/gn8ZwPL2aUDAss/u03X6ycdFXkcfIo3RPa8oSgYDghoPtHSKFPSG74KH6s94bNYnYWDh+aEERwwfoTETJ6rVAsFCVOaPGaws9KROIfUN1HTiKaa95NdH1IMyMWooySYrrZH2HisHD1JOsb1xK/VWt2XRmwv06ssztXD+QhsYqaik0PfYGAVgla1UJ+HkDhseKbegR629Tepo8WujeWGF19q8VkU26GNGTbSCLVRRaatGjh6hoUOGhsGIIIb2hbpbkdhQZdsQ8ORRjl/HeKdsuGkkrxiB7qYqrWmrVWNPsxWeDYo9s6SVWpdr3W5Fl+ixge5hVwQ7KVB0VohdzcFY5FmRFxWWybrchhRjauXkepA/R67z0MQe1yPfQMtVCnVC0TF1QJ9QT4BpQV6hqsoqVFpW4n5qE8f70x946jk2boUFRWptqw9h6UjfW3mnOuhOU/R/frYVkj0bjAbTPfDDVwfjQXQo38aj2f2+fMWyIFerV62yDHW5nDXuiwgAjxxd6HZFa5xCuN4JZYHsUO+c3nwV5RfbEAGmedRCtpoaOlVbXed8F9mjd/kdfVs6zfPSirJwbk2BlSxgKvDGAA8wvGb1WrcH+fVXWCfkjIb4EgBfdq7fGPABeAFbPL48kXLya3uWEWuffLK2KDxZ1zcj+4CKHvcbKfBmfaQJGQ5vwqtNibIMTPJz8tVmNNRmviZZfNtheFzf4jzx2JPiUQ1ELVH8rA0jcsKi52BkLQ8YEHZLQUB5dowhg8EotgOeo23uoY3GJYC7pMdXWPvU3GKZdz0NhAO4tFywvRqng2gDKDbREy1sD+1wlhy+Fr2n/c4y0Rl0QTCkYRF9xNOIIoCaMJ9pCwTwYiyECKYzALAAzBMp91GKSKd1TNJ52k3odr26ew2SXY6HltptzHtdLrLhN2G9R8oApt0AKNtAErlHRqlYtP6A9/7O/xmCptUrIqIcOEMh6mN5CTyLM3Eb0QvwO+x4M+BiOztOWGiLM2OakrEURXuoF9HS6EwYeEJejAP4FOuFlPmeTmF6OI0inUojItoURPA7eUdEnugdxjOOROiH3rxQb+7McX2QtqKikiBfK1bwOJXGrQYs6Ienn35aZ575nr5vNiXGLmOUSHhMjIW2tuiEbYg6Albg9UDTKxuKjpYNpBNjZYj+rJrsE1XZ+nO3NVsNhe9WZe8jai8+TQvb3tQTJc/p6Hd/V0/edIZaRlSENtPr23Vtp526dwrv+S4mwAi8xs4FnrkPqWMY0+7jeKofu7etdMMNN+j888/fhJ/knQEsb58GBCzTdtlBhx+wz/pOROAQ6DAX7A7nNcyl9g2OaEBGyjsAB2tFhJV7UAAMSJQk4eBhQ4eFXQod7Y0hzF9bWxfuZ66Xs0gAN3j4DAA8dzwYEiAEovvjQYl35Deh4xlUgBXOKkmWG1X7+9aGFZo7b6Feenm2Fi5cqeL8cpXk2uijUJkPt07ILcyy17ZGq9aucvk9GjN2gj1QQsgtqq5dbg0JSMnTlMl7aqeddtXwkVUqK89XbV1NUABZveWuh9TaXm0F0RIOnutoT6kgv9RDzAq0M6GSgjw1dtcrUWRPJNERnvejDrfEjnaqyZ7f2ird9dgf9NKK51Q2NFtnnniMRhVXGbikAlBRqtXGq8Cao0SNVs65Bli5hfCFxW729l3vqvwig7hG85pdMV0EdazoCw2+SlVQOFQ9ufWBnwA/AFmeDWCBjQbeLus9klm5aqpvVHXNWudhBejfOQCL6A1lYBwKeH6HFTTbJbuziD2YjwZIbDtGWRbkWUlbaRUWFKulqU0lBoqd5kWvDTy7tJ597nn948Wn7V3VaNddd0aSVFJa6LKy7FFzAGGPwSCPUODhjZznkqe1a9aE0DLz/UTh/K35WWAv1211U9uwogAA//RJREFU/+HlDhk8JpzSu7ZupUqq8tW8vE3d/jG/tFjzlizCxqp+XY0qCos1uNygrGKECu391Lpvu/wjj0nI7u5VWV6BelvbtWrJUg0fY5Dg6zkKvceGq7SiSO2N1cpx/9kkux/sPRvVhuPTzZecXN9rWe/qQtkSpQH02mByOJ/b1dHW6ms9ngwqUdiMie4GdxJ2KS+ptqSVa1GuXnvpReU226NvTSm3pFK7Tp/u/kyouZWD6oj4MaZQvN3hPJIm1wP+sA4IQMIaCfhHpJIxkZ3VGaIp2dmWe4O7aDy77yxTBYU5am3qsUFj27V7M0WEwdA+21x229u7elxfg5degwHf5wyCIcl1fTn7hKiPG68cv2CTmDZxE4NRIirAawAnbm+zf0PxM9YBBrHdYLwDshpaqi1vRO8K/B1TNPVq6+CJ7BgdDqzj0EqD6W6Mc1L5hb0G593qshNRkCz0MDXwcF2DofH4BUQCWGI3B1niWT0RiIgIPtEB8AnZA/wmEx5HiXaLO/3VEYBibU2zqipHrndoiFR197SqpdUAHn4lkspxHaKDAC0v7nP6Oqz5CSXwn1vpxKeE+Z9Okc7cQMGpCDdFRF7pxG8xCEgnrgsG2f+yPF7JFp0MUOJ8GnQyIHH1Gg6QTG0VYMny5/sef0wJy/THP/yR4EwMRJTDFBhlYeSZxhyojsglxGGNW0u9Hl+DE/errvcw4+o8Vbb8LPRVQ/HZLjhL1QYyRRd+QU9/+6Nqq6zQDt07anL3ZI+QDX39VhTk0eNoIFAS2xR4FBPfkWjvQAT/gOXv/eQndMD0GTpw//03Al/clwEsb58GBCy77jRFxxx+UGAo6HPDIKeTIoCSTnQ2ygliHQAeE3P6LHZkLo+8WRxVXVsbpjtQiuxq44AjPBnCrBijdGIePp2CQQxrAawsnReHKI2fOFnlrB1AeCy4LfV1mjtnrl568UXNmTtHJS5kdMUoVfSUqSRVrMcfe1pZVnwXXPZ+Ddt+tAdYnU488WgNHzdUNc0NamzrUk5xuY2wB0HjWhuyBm1fNEg//vEvNXLkBHWk2rW2doVOOPkYff+2n1rQBumxh2ba+3hGt3z7JoOK3jBPjyKPd5E8+8w/9IPvf1NXXHlFUOJs+W0zMGs0OCBqsWbVWj3ywAuauOtkffqzV+ivf7tbN13zOX3zS19RfV2D/vbQ33XPb3+vnJ4cXXXdjXrXScfpO9//lo1Jg0447hi1NbYp38Zy0KBcLXxzth55+K966vEnrOArdNVV12n6nofrYx/9jPY4bFp4SnNxYYEqyko0fNiQMIXTaqDQ2FDverFGgjUX+cHAslsLTzFlA1zsvFavWaev3vR9ffGG61U1bFA4PTNhPnX08DwaAzIbpNq6N3Xme87Qt27+mgZVDdY6t+2FZ18IT/AeXMki6QoNHT1SS5YsDhGL6MnV8KzAoPJFvfzKG2qsMRD1YCaqQPSppak5bPkEIAN6d5gyUTNm7KD8HA6ha1KhPdrZcxfrmVdet5duQ+HvR25folyLT83yJoOQXO06bQ+VVw1RnfnebCBck92j1dVr9ZlPfVIH7rGP8t1Pn7vq01q9dKn22X13dRpsleVUaM6i5Zq7ZLUu+ciHrczfZaO43NfW6NqrP6L5C+q12/TdbRTzrdBaPG4eUlNzBPCYXqsYVKTtXddxY8fpZbdt1huLgreOZ277rUMP3d9jo8gAzAA9x16cjdzqRnaTLdUzDz+kegO8gw84TIcetl/w7B9//BnLQ1uw87Y75sNo7bHn3lq8fJWeeuZ5g+Q+peihMGZMlfbaa49w9sxzz7+iji6UMVtgpRnTRoYdap2+3iy1o1ChpgbLUHaZ5ahUL78+Ry+99roaO9uVU5GjnXbfXonadXpj9nLNmL699t37AD31xLN66fk3LOOcLpyv/fbZPWzrZl3Q7NkLzYNuK/qkJk8e6zruqeKSAuuFast99HwoCD6EKS6cD/8l3SfZBuRdBgXdCdZpNRsANerpx15XQ3WnDWaWqspGauy4HTV/yXwbrnodfcJeLqtZf//Ls6pe02EgTZQo4g+vREjCQ0pdZmVVkaZPHW2el4Tn26DXYgAF04iOABQAdfDKNXPdOgOAf+qpWQaC0sGHTtDwwTtpyeLleubp180vtroaBLqMsWNGapRle9BQg0ptMH7kz3TpRuT2pVN/kLClz0HdbWQvN/oQiEdgoHdxGKkjeYTon4F5tcdYa2vPJoCFBbW33367XnrppfCk+f2OPkofLjF/YpDS0alHh07UlGm7un8jIwsxZU9ZMQWjbaOOoe5vK7ZmDQt9k044BZXd96oxz4DK3K1ouT0AlvxJnwi/r/jmF1RwxiUqT/7NILdMveVHWXYaNqpTOlGnGHSga+LysFvYPOqN3YKwZ/0B5VsR+d106626YfJwi1DfPZarlydO0zWf/aw+9KEPhQ0jGcDy9mngNSzjx2jPaTuFjoWx8SsDOtpxwILLKNTLehQWy40ePSasdeG7liYbwFYUjj0uF8K9eCrr8/A9vfaCCEmTD3PJGKfo90QIZSqBt0SYOaooCz8HGZ1XugxfSPhADY3NBgRPh3oTmmVBZqk9CSI0KMdeA6JEfYdKW5J66g8P61s3fVtle+9o5e7fyvPV2d2mGVP31LTdJ2mvAw/QsLGTVN+RpW//6Ce643e/VFlVgZprVumjF12gBbNeVXZXo/bcabIuOONs7TBhmipLh+uxuU/qRhvyhx97PHjY++67p6vWbo+4xoo6R5MmVeiUE07U5LFT1GaPutdepB1Ztx3Pvl333n+fRk/YUdcbCNzx61/plq99XV/49FXmcad++qvbNc2G5+rPfVHtrZ1uV1Hgz5Wf/ZSWL5+nyy79oI3sKo0eMV61BoLf/ObNOvuc83T2e84P6yly7XUnPMCPOeIknXLyXjrn7AvVm8pRW3OzVq1cZFBiPthQskbH9sMgkW3SbPnGM7eicVndNpaE2ocOHqYjTjpXd9/7e40cM1gXvu88PffSTDW3dWrG7nvoJz/5sTrMz/0P3F+f/tSlaqqv0YolS8NZEoWud0VZVdiBMnREpVatWGPQGS3IY+qP6bS99txPxx5/svnCPHePFi2eq5NOOEOvvvqqQYGBrYmpiCcee0Qnn3SMpk7d0ffsocs+/HFVDhqmvJJSy1pK7Z3Nqk00KGnPvMzg9Jc/+pG+cuN3dNCRR2i1gcjMeYv0rnPfrSsv/ZhlrkGDrdhLXJFPfvRjeu2Vp7XPvnu5pGzXO0v3/uUx3fitH+iwo/fX56+7Ts89fb++85VrtOduU3X2WR91G6q1+257Gag16frrb1JJMXPWbpR1VXtHSvvuv48WLJqtOXNetwIsC9NurPvIzc7Wzd/4ulY1zjOQb7VXn6+1q2r14nOvadHSRQYts3TUMcfrXYft6zzLVFZeqauu/qLCsiV7mN0GG0Spho8ZrT33Olh/e+C+MAbl9jPO5s6ZpY985INhwfqdd/7ONzF9hfdrnptLP/jh93T7T3+pffc60P3drtdnztYeu71LH//k58zLwR565qPHeY8BaXt3u8p6edBjnq674Qb95jd36yc//LGm7jIjyAU7hq75zKf1DcvtH/54t446+mgraWxbmz7+8cu1cP487bPf7m4n039RxJUhHUVoo2liDEJSLGz0eE2W65FHH9NPfn6rpu48RYX5JWHtUHd2t9g5uG6+NGR0tmoNsnedMVXHHHuEvve9n1iO2VHTEQ5+46RlQCNPw6awLDs5b86dp0PMz2OP5bgGIsZE8Vj3w9QNO398IfaNCJblLSvBgXBJzdhtD73vgnOtk5qcb8Ky9E3VrGvTV750q7ITHo8ugEjnj3/2HX3vtm9q992nhrYRBQ7RYcsW7cNJCzu3LBw5ORQEQPKLKVqcGX3GznW6T9JBSvp7iOtiIEDdifIwlcf3cXSGqdl4+zu3hwiCfwAk1tWyBlEDRli4jogYeoanXR/42N+kHbcP9w5+7Bkt+9LXVdcQRUMHItrK/RAGuX/dASzo+dWrV4cytkzmb9dqlWW9qMbck/3RYALAolw1VL5XWQY+vUVFrl+W8rtnK9VTqNxEnVtdr86cacrKHWx9TMyjPx+ZvjQf7MDExHQW0UrxdPLuZtuSpJ2iavOww9xsUxaRxkSL37Obz7zNZdcYuwmJaLNOMqmGmhYN+uMyabuJIc+qR5/WA+dfbCdtSWg3D4LMAJa3TxvD3z5iAHE4GouGYCbRE6Zo2H4Io8eNG63ddpuugw8+UAcedICm7DDFyivLQrjSwr9GbS3NKrDXMdQAo6q0REVWorkWzoQ7yBpSWbh2eJsWMoBHR1tHWIQZPBwLFWHFwpJKjZu0gw32fpq+30GatPN0dfTm6KG/P6rvfOMWXfXpa6wkb9arr8wyMKjQiJHjrLSLZXWjhtZ2NXI2RGOP1qba9OOX/qwLf3GFyk6YoLMvOFZT956i+pqV6rEFaO6q0SknHqzpk6o0uSyhh+/4of783W9rUl5St1xzq1bOK9OXbrhbP7z9Ge2y33k69vzPaMyeB6p48hA1FVVbUF1vj918K7ji7CL99pf3WiD/rL889Bt96Tvna9iYVjXVzVZTy0p74PVO7QYj9g6ycvXwfffqYBu/66/8sn7w5R/qdz/+tT73uc9pedNaJSuL9b4PfFDjRk/UT370QwOOU/Tnu//kweJBbqNXan7mWcmUuW8SHizFxVW6/GNXWamW647f/E5777efnnr6yQhs5neZ1y1atXShXnvxVS1dvMzsd18ku5XIs/JOJNVmRd/R68FrxWftZz5a2SRalVsIYGlVbf0q3WVA9dqzj+nBu36pr3z607rz1h+rKFGqn99+p9bVt2q3vfZWyaB8/eSnt9noztbOUyZp/733VIVlgMPyOBfiyacf1YLFCwxMMFRdam2v86Dv0O/u+q3OOuOcEOV5+tl/GPjsq52nl+qQw6fpvPNOtSFr1z33/FJnnn6szn3PCeF8CcLDw8dtp7t+d7eGW15G51Vq9/Id9LFdrtKcu5Ypr3OYOroKVTq0XHk2Emtfn62PHXeSvnPRx/WXn/5auw+ZqJdfmW0lVGiAZ4OYjA4cTFlB/fJXP9bvf/dznXLswTr/tNM0+/mHdcwhB2j/fU/SKy/U6me/+LNWr+vWgiVrVVRSpmHDR2np0sUhkrjHHvtqyLCR+t4Pb9Pjzz6pdx1/lEHpdqqubzKok0rLB+uNua8rqzNLg5KDlFWfqwWz1xqsrNbLCxbqxPecqQP3383AlqmNHvNrqabN8Gf3/cszX/bYKNSxx71LSxbO12euvkrDR4zWqe8+LazreOWV53TQQfto510mq75+hU46/mjVVzdr4ZxG7bf7Ofrx9/+h9577ZZ18/If1xBPzDLpHqrm5V4NHDdfgEYP0o5/8QIOKhmn3ymk6tvxEfXqHGzXzgSb1NFkfaLKy2gv1gYsu02/Nc8DKeVbGtxkADRkxRKecdrpeeuU1j+Esnfme92jZ8oU66PC9tWrtkjC+OZSPXTaYUZ4nlJ+bp9KiEoNZ65nyLFUNLtC4MUO1yO3affp0G9EO7TR9J1UMq9CQHas09tBCffmu47S642ll5y0z2G3XqNFllp9mdfZWa/iEUdqT86P8t3rlCgPDXO05Yy8117baBjG1lK3yskEhqjTIIJfX4qJScR5Psfuw1OBwSNVQO16DVDmkQlUG0n/5yxOWuY9an403khiqyz/yTdfxYIPBiXr/By/32OnRN265WbfYsz708MNDFDUF8HfilTVaTOOxUD0/PEfLfLAnzysbGphywMCzGw89W1CQF4AmujdOGPmNk+tXOdj1rnQeZSoqLLWeLve9xQFYMkVJlIn1TZxjw+m4nBwNgAo7mFyXt6IYbKCH2b30wtGn6MVxO+uO1izNNmiuZtG19Q7RTgz8pmBqQ94xqEqnSL9nhQX9cduYJiIRlY/S4LQ0xE7OOOUOPd3XwpfyvjzyVGXeVYwZE04wZwdbvuW/NOd15WWtMB96VNT7kvI7H1RR119VkvqrSrsfcHowpJLUQyrsekCViUedHlOlHlV+672q6H1Y5T2PqiI5T+31bxpk9riPhymrbH+15B6gppwjVZ9zsqp1otZ1Hq61bQf69TBVdx+p2t7D1F15glZf+CF96pnXA9/+dt5Fob7sWuRg0Az9czQgYMFDIMwHSMELgtH777+/DjjggPDETU5oXWHlPPeNWZo/9w177I1WCJ1hrj03JzsIPTsUWEhpEQ4gJ8o3QuV4A0l73dnM+1upJFjB3p3QsFFjtf203bXTnntp/JQpFpQsPfbY47rpKzfqhhu+pNvsLT/9/Itq9yCsGjYkKO7m9hY1NHL+Aivre9TV0eb6NKmzrUWL7ntTD//sMV109se1+15H6LPfuFG/evh+tean1JpsUpaFOt8DmJNOJ4+fpNL8Qs2b+ZImWWlWeFBf/5Ez9fQPb9Rdt3zdAlep7/z8+8obv7ve88Fvac3a0QYOM9SZu6tSSbcja5Ga1rysX3ztu/rzbY9qYtkhOmy3D+jcM7+ob3znaXvsJWqrT6qwt1Splm498sQzqpw8WWd8/DL98cEf6d7Hf6X3nG3D3JGtnUfvqoJ2D77ePI3zQJw8YoxGVAxV7Sqj/S4DCBt15ujZNmvYoW6292QvUXlBnSYPytWJe+ym8QWF6mKtjD2J9t5O1a8rUGOdvb6cTgO1OnufzSGSZdwQeV6ppHo6CLOw9ghvzOAlqyPMA/ck7EUkSuyzLNTIMaWaOHicVr1YrTu+9gfd+f3fGoN26Svf+5KOPGqGjth/Lx13yPGqyh2llW82ac2SRjXVNKu1cZ0FoCHsEtluu+00esxwjRw9SCNHDaLXDIoSqqmt83srdyvczi7XNbfUnrXBYAlK1HKVXawEi0N7sjRjh1313AMv6Bc336Gz332BVs6t0/JlTXrlteX65i9u1pBJw3X91V/Tbd/6rXaZsL+effw1nXr6qbr4oxfq1Qf/qtuuuUZqdmmrXHZnjkYNGW/vvEDrGtvVkkqorGS4wXetgV6PSgty1N3SpaxUnkFBgVraG8K6jexsduM02RNdF94r0azcvJQGG7Td8dNbtPsu22sXg+6ff+83Ki8cpR6Xk+jhkRF+9Vips3F5Y9lKrVyxUg/ff7/a7e2edcKx2mmHScopzlNFeYXHFcYh38CuTc2dHUq5r0ZNHqefGDyOtONw/FEH6ltfvdaAmWmIDteVnWgehwDaZNIAzEbPzke75eaFV17W3x961A5JkSZOmm5A4ztaJ2jalHP0+5/O1AO/e0UfPPcy1a9p0Zzli/X3N/+iL//6kxo6qFyXXni57v79XTrq8HcF48sMLoDzZz+7TUtWrtPCJStV19RsoLSLFXS3igtKlJPVo5b6aiXtFSMjRDOIHIZF53jOzgfdQFSosNDAzUytb1mqI4/fXu+99FA1d7ymF2f+TnW1r6naAO/xPzymM4/9gB595GWdfMaF2m6HHVRd06rzz3+/zj37veot61FPTsr9UaMSG9ThhXaWzOf3XXyOLvvM5ZoxfZT1k/stK2Vg3O06tQSdVVJcqDIbv2KPGc47gX9Jj4OsVI8KsqPdX0xJ3/mbX+vjV3xQ7734WH3i0xcor6jZctuiikGW155aOwANBhsF4dBCpp04KI9t1QATdGK8HhDCzsfGnihJFHGyPIaISd/0TV8CIPB9dB2J84a6wsYCnEiuJxEppSzKJcrE7iemPuLFpDzeI0RiBgASmyPu5xlIlMVUEGUATKgLQCud+J4pFn4jgjAQYVfIj+gOU0OsZyGxcyhK6zZKK9faWV59l6+tt+PENDKnMqfCvemptSvHDugE1WUdqzodGlJ978Fq0EHqydvbaS+nPUPqzd9DvXlOvObvrt6CPdST7+8L9lRnwX7KHnSEOvN38bVj1GNHNItpPHbb9fo1RJc2ADVihvPaSrW4w/rJn+EXYCxD7zwNKLmcHLvnnntq11131fjx48Ig47k4nIyJoBUXcoBYvkrsJbDtNFJgIfgYwmMs4KNDWVhI6JDBxKJJFC8DiLAkJ8QOHzNeu8zYQ7vuaW96j72VYyX39NPP6rvfvlVXfuZqfemmr+nxZ54l5KMyo+gyK94cK5VOy0q7B3FLR6u6MMZN9Xp91mt66snH9Y+HH9Ibr81Uk735MeMNDlI1OnD36UpawK/96DXqaevR4oVLNXz0RGUX2rNdOk8f/MyntKi+TnUY7uJSuxlZqrch2v2gaTr86Ok67dip+uSZB2tww1KdPLlQdc/eK61cpERDvdob7L3YyA4aubN+cNe1OuCUYWoxOj/ymKNUnD1WatlRibZhSnVUKZGfqybV6tFnH7Tykb70uZt1389e120//7Eu+sj7VDo8X0VDEmrKqlFTfpuaCnvVUlqkrsFFai/PVntRr1Kum3028yGpyvIiVbAY0Uoou61A48dM1XZT9lIqt1yNVrs2se6HhJVKvgFOm3Ly2w1UrFhthBM9BlndBe6XPLW119g7s2F0n+RmlVjZj1Zna6kNznArhzKDlWTgc4eNeXtbygCoR/948Rk99OLjmnHQ1BCtefJvf9fIoaNUmFMczjQh1F9dt05z583TrDlzNG/RMjW1dhmg8PiBHLW0NIQhn52Vq/pajjTPU1HBGHNSKigfapRSqq48e70GNK2JFn/faZlxO3KlyVNZZNugPeyF7zplqr77+R9pt50P1GH7nqwPfvjTuuyzl2n+sjn67Fc+pWuuuEwP/9UgtYmD27JUUDhMux96rGYtXmKD2Kijjtnf8tqgL37+Ch17wIGa9eRLGlcxTqkeA7ge5uabDAKyVZhVbPDVqqL8cueD8WjQEPdLd6rZxqNZRx+5tz531TVas6baAPtrOuaYk/SpD1+pc884S8Psrd/zu1+p0OD4C1dco3fte4CGFFSoet5SrWir0413/0QNxc3abYdROn23qZrErjWr2ZYOABw7aTo1evRgXf2ZT2jnHSbo9p98X8OqynT6qSfqus9dqzPOPEtf+Nz1ql1Try98/kbtvc+heurpWSorH6+f/+K35mhSO+28s0Fgh3712zvctpROOOk43fDl6/Wru7+lFbWP6KQTdtLQshx994u3a8bo43TKIR/XRy+5SR/+zBfU0rlWt/3qmzru5EP0rGWXhbyd7Uwx9epDH7hI++w1Q8cde6QmjBujl15+yQYxWzzri3B5Mq9QHTb86INoPQWLjvMtd/DX8t3KA0vrVWNg09LKVuBsLVi0Wuede6GeevFZnXrOmdph7ym64OLzdNklH9Mt37lVxx53lO76/R2aOfs1A9hGzZgySgfsMlkXHnuSWtbVqbhkkDpdx1WtTZp6wA5K5NVp16mDNG3XSXZOXJceO2LdHg8GXQmDK9ZCNbGOy689XanwvCDWa6itw6ClN0zhZXlstKU69bMf/U4fu/yL+uilV+gDF13p+4vV3W4D3l3u60ZY7qPzeZj2Zrs867PYDVnaB16IgrH9lyg2kWTGp9VOSNEC7sixS09hEbdBQJS6nNrDLrpwSCMg0GONLeLsfOO5XQAZDDqJMUaZYWoqAKHorKZtIfIh8kHUPQZZ6YRuTyfyB2QNVA62ZFvL5/Lmnu1V2PmIP9jBxckNmmIDJbqbVdQ7Ux25U/u+2UBUub4tz3IcOc5bolRvfgBAMRAksVX+rerNJPp2BY0al9cc+E3f7rNPtGklQ+8sDbiGZeqO2+voww4IjAe1I+ysskfYQPl5CULV0Rw0BADZQHhOBiV97yHyJtxZZa8jv4TFmh6oWQUeeB2aP2eunnjqCS2zl8lhUHgiPNOlqZ0FWyxejZ6MzAAIZ3948DIoG+qqfX9zQOkdVo7DBw+NjrovKbXhHquKykqNqLSytKf02qtz1Fjdphu+9GX9+Ae/1KjtJ2unPXdRrQ33i/Nn6WMfv0w333yr8vMq9fM77lK+y//ApecrP7dXs1/+mcZXJrTbyBL11K3Wj776bbX3lOvwUy7Ro8+/ofvuf0h/vu9e9dhrfvzVx+xlLrL3WqbJowZr8dI5uvWbP1RWZ6VOOf19qq1J6B//eFEpe8s/uPVbuuvH39Mff/NLXfyB29z2bgOKbrV1NgaAllNcpd/88UFrgyIdeOQUodr22HH38ByOuuXzNevZJ1XQm6UnH35MBx1whMbtfZi+/f0fK8ce9U677R6iErtP20521LV08RwtefPv7suUfvu73+ik489VWVF0sFpnd72KSjv09S9/W2ee+GGNGDZF3/zmT/Xu087U6AnDrbfrZY6rx32+an61VqxaqsKSIt30ze9q/qrV9owaNX2vqQZohyjLQAYD0Nnq67va3Ue1AZB0dKZUWFQadlCNHsOTi7u1asVaD3R2z3Ro5IjtVZQzQQ/+9WWdcO7JuvAD71FHb4uennWfRkzo0ORhFXpz7hv60Q9+oQVvVGvajlM16/mV2n27ffWVb91q49KrhtomzZ21wka+TcXDesO05erlb+rzn71Sq9as0eDh48zLUq2pbtLCxct1zClH6JT3HKH9d9tF5QZ/a+cv0Vev/ZJWrazXxCk7q7q3XX/6w69156++r0MPPVELZq/Twvk1OujIPZTMT+qIow2wczq1/XYYQbZzF+iOn/9eDz74mCaOm6TP3/RtPfz8YwZWa7X7blP0xWuvNRjM184GWMcdfbR48ObKWasMsP+hmpWrdczZJ2vQbhOUXZylSgP93PqGsIPN4muP1AbLIGnZ4nV67LFHVb16lb7yxS/qtddnW38P1dHHHKtLP3KpZr76uo466jidfc65OvrYYzVhwhiNGzPaAKtVt932XV1xxZU67F0H6mc//YlGjBgddm697jz++ud7w5Ta5R+7JuwKqTHwWb5yhVY1LFN3Ub32n3KsnYBZ+u73v20vtkVHHnu0Tj/rbJVVlGnB/FX62tev1CN2FD5y2Sf03vddonw7NLPmzNJ1N1xrj3itdtzBzkFXazC+GDcMKPojMgaRQepMGAy3wscK/fBHBnAtq9WVqLUcNWvhyllqrk5oxcpqOxqDLUMjdNddv9bv7vi1Qd40vf7Ua/r+d36ghjUFGjR2rCbuMUXGprr3oYcM1ZrVXrNKt3ztK9ptz4mhrFzrtNKyCuuOhhDyx9Ui6sD5NZ0GTSWW79KiMmUnSpTMrdAJJ5+hybtsp7rmdXriH896DD8ZpmO+8PnPOb8e/fT2H+nmb31VJ59ynIF3tfVlHC1heqgPNFiv8WwqdBcBDtbkEfWg/VEUJNrVE6aQYr3a939w8ML7iMgbcMNGBa6NwQEprJvxNbzymbVoRPN6LUi+xW3t1YpldvLq2rd6WzPE2hY2DODIxoRuBjRBcaRlS6fc8hvLDFgQvs1kJ7JCT7lf2tXtcd5YcrbZ06WqnntV03uEGblxtOetKC/ZrYKcqF86u7FrySAnyEZHt/skqyisZWG6Dn7Q9pgv6Ez4GlPMd4i2cd3NN9+sE088MfRTf+LazBqWt08DApY9p++iU44/HOxvA2RU3k+Ie9kG6s4BUNDZnDCbm4u3njTKb1PKA7C4vFyVBiiF7nRnExQCA/b111/Ts889p7VrVnuQ2HvJzVdFeWXY+UOkjT6mo1NZAJZE2AIJsOGYch6eyNHfLNYty8/V4LISlRRHT9VlvrOyojIoUZQDwoAYZTNKexJWQOW6++571NLeYQO2Tt1ub6fLHGZjOGrsSJ18poU/t1yJwkrNXbZcf338Ic1bOEs562apJLFOk6qyVKoi7TH1SFWN2kELGxdLJR2qXfq6vUp7660l6s7OV6eskHI5GKxJxUU52mfPA1SUHKqu9mI9+fgcNTX26gc/v01/uec+fePm63TF1R9TgR06VBILBWF1Tw/bvEs0d+68sBW4pqXNII/wbq66rGAR9rXVq83bAg0eUqkZM3bRtO0Gmbdv6JWZs+0dsL3U3kSCBymykNkeb12hlbQ9u7xeD6Yjw7kwRQUlYRdQUX6p7nvwL/a057rfWlTfuFwnHH+6vx+r6rWtWrRktl6a+bANgr2YrBKNqBqnuYuWaeQO26mgPFfPPv2QJowaqlzDqqj+UVSNeW7m6qOwP+A3y14tawlYM8Lj/22QEo32rBsN4oj4lGhVc5UaW2u141R7q4llrv8qNdWvUv3aelWWDFFZHnPVlVq+rkv19oTH7zDS9XtZNatXap+p+7mvRiknlXAfrwzPIeJcmZa2VoPlKlUZ7KFUlhggcJBXmN5ss1fkurLFe8WKZUHWxo8fpbamFUomklq1eJUGV/AQzWFWZvnKLR2ima/PU29BrSaM5xlHTRpUMVipjhy9auM/atxIA0DntWqhRg4bqpKiIr3ywothsR2AbearLxsQF+vNhYv1jyeeNIjJ07nvPldVpVVWhjYw7CAvMJRLdqnC8qjuNtcjZe+9RK+9vNB1nh4ii0tXzNH2O473uElpkfPabrsdgtFZu3adhg0fYT7nWum2h2go250xygvmLxLPVJo4YTs1NnKsPFNcheHMmgXL5mr4uAp758s91uo1Zug4dTfnqTJ/hLpWSw12Doo9VlRonZCfZYO31h3drZKCfHv3XZo3701NNnjLcR+3treEdSCLFi/wmGTdgcF+D5EiDKoTa9fC6NxAXVmdrmGOSgwQnn7sFQPBaTZ+0qq1DeaneVOWUndejT3dBW7XSg3ymJ84akf3e5se/8dLOuLww9XWEhnPmIj0EOlAjxAdHjSYxeQJ8Rwkoh6cfIp+wZliV0ieeQOgoJ6cnI0uWreuVjXVdZbNHvOm1WBsjBob+h7EmmrUoKEczGdQZKM2ZfudbT9t+KwFwuaCEM0AkOSEqAo6k2lyTj5G5og+AzgYH0ROMP4hauK+Sx9HYUeL70VL8B36L2JfItSDRN9z3fpHe/BgSl8TdLhf2c4cyO/Xruw2YN50l9DmAEtsH84773zXlW3RLDyNxnU6cT/nBVEXdHBM3A+xZoX2suj27RBrTHKsY7vaWpTKGanWVKVUvGlUZXNEXXi8SmF2ozm6gahha3eRx0sEAtOJdgFgeBzDWxFTZfTPU089FSJSAxFlZwDL26cBActeu03VKcccFjqNDo1EbQOhlFhDwWFgDGoiMEQ2qoYMUxHbwQAz7pDWxsawy+PV1161UVkSjAELpFAWbS0dzjdC4iB1Bh0lxYLdm2hWQ0OdlWdHCHlyYinnKhQbyZdXlmuQQc5QJ05kRVB4xg/eG/XFWwnRAxvjHCsODpfqsqIoKigwiCgKHgenfQ4qGRa85XXrlttwujZJC2SblYTfVzestSJLqqu5w7+lbCQ6rcx6XU8GaVKtnSt8XT06xHxgjhg0zq6naEos0ZurhA1cd0vKhr9Aycp8jd5hknbYeVc9/tQz+twVV+uGKz+rhNuXlY9X5QGCUnJ+YUBZmaIYeJ/nNqJ8S0vLNXio62xgyOFr62rWmJ8VVuK1aqlfbt6UhCmbyqrBNqSsgjeEsPLjqPem1mbnydOsm1xX19f84Thxdu9wVgrnqvTa82BdQnV1vWqr2/XM0zM1eHCFUj01Kq3kCbRDwtNJu1t79Mb8xVrb2qTalmq1NtQYQLIuIztE4sICQnuQgMmguMxrBrylQtk9NvpWcpxVwTN9ejmXprleDU2NYYdXQVmRmlq6DeyINvFsmRp72W0qKypWvnnc6Gs7rVAqi4b5+16tWbXU4LPFJiKlRvddTkGVZcKKzXKY77KbGxpVVV4W+r3H/HRFlFfA82Ly3e9rXY8oTI7cYEgbGuotTwUGspXhHBqOx+9qcz/4lccjJAywm6y0UuZt0qCiqJCDy8w/TsDNcxmcXJxvr72tQ2Uup87gosdyiXyx/ibV0q5RlUN11eeuU3buMO1/8J4aPL5cOaV0vD0/w74C5asgUaiePAwSC0ZTKnHfBgNg8OmKBt5wEm+ZZYPvIy89O4xZIgV4syy4rDRgYzdakwEK35WWlNlI1bt/SsK4y+3ODgfXNZvHuSVJra1f4fw7VZhTaNmXAeIwdXKgoR2EBhuJNo/hMIbgl/sh3wayxcaQ9Q0YfYwV57TQ30WF+ao3PzlDKcdIDFkGMPLKGI3HejAUHRzY2BXWXzDmyYvHLQAm8mzgsz22SuwArF6z1PKfF8l3doFllaPuO5RtjzmRiLbMxkQdOA8EI9JgOSjIJyIRRSM4pZnHBqC7kEfkFYeLNS75+ea95YInUjN2OEeIw/A4FC8rz7LZ0Klc6wpO7y0q4TlrBiwdbCIoNLBpN0iKDtjEoNPOaDFtQfDaAULRwy6j8zxikMEOIsYEdWXKGyeR+hNdgU1sFWccceIy45/1Z2HhuoEUDAz9bx3Bb8hBU7ONse8nPxJyD+ihPsuWtJsfXdsEWCAcQR7weeKJ0Ym3/YnoEMArnYIcWs4g8oYXGGjew6P0fNbLg1/5Pf5M/dlejI0oTj1joLFWqTbbhuQE3fNE11s+rbk/RTp1w64giNbmZtlOWPdlJWzTskoDqHwrisfYQER9b7nlFp1yyimbvSYDWN4+DQhY9pi2k0486pC+SyImh+PqLThNzfayOXzLAKXUSoXV9WEu1oO5sbZOr786057mazZAPE230QMoJyicMKCceGhZ8DI448MdhoJjwHEiYnW1DXDlIHtAvt6Dd/nSpUFxAUb4nqkidhkMHjJIg1nP4noxH050grzCYHMKQ87/cS4KCw+LXPc816PQwIEzRnpdXiJpPyhlI2Tl0trdog4OSbPR6em2cbGB6O5C8fA8GaP5VJavMwACpKEAbB7FjhorUR5MGJ6Y25Njc8zZJYAWgBcKuthKrEuF9uI6UuWau3iJFq95RsPG8NTcXE0aOUM9zcOUshKKhg6EYvH/vd3B+8PolydLVGzj12zDsG6dDbh/C9dw9D7rUZw4xwLlFsLJTkSrku4TFCORm6Q97WCcreC4DqPAc0jY6UGInMPReI7GPX/6m+XglfA0XQ6VW75isfbebw97vBNV27VOnXWtWjR3oeoam7Sq0YavNF9DKyo1sqpSLeYHB8vR7wxsDAGKmh7hgY2umHoNUvLsoaNDU515am3i0C0OBGv191ZwRc0GhpaLrqSBQaOBZZs6rehZaJtlAMjDyTpsrDknBgOX6jRIyS0Ii0rx58oHVaqozIrR7cqz8s4zDxJmRq6VNd4rU2s55gVCEBYyIi/Bo4oUO54x3mkeJ+Z227Am7EFzXLwNEoCGUD6HprW7bMM/g2AetpBr0OdyDA55NkluQcIAwO0ss+GzrHW4rhigdhvJ7nZ70R1daq5v1LCsMUpld2rQyApbA9rTrkIilRxR7/I6C3m+jXnW7XZYXm0v1JvFgniXEhbvWvYTTYHPbGtmjUq03RRZiuQJMBUAvMdBkAWAQoAIEbGmA/los4x3+N5UtwF0tkF20kA3lef+ssHOxbAo7DYJUwyW7zh/KFpMa6Nk/nCkANds+DV6x0Fm6RQZJKK0kZOSxWP6LYPs3EOuWUTPkfsA62bLGTtNc5LZrpvr6++SBgyFBRzayK4287WnxUaYukSGAvmDJ6gE+MOahHY2Ehgs8HgBeMC6EvQL5zuFseP2M71MP1udhDEEsAO4sNg6OETJtf7eHcHJ02Jay4DIfd5jp6U7hXPAjUiiAbp5TV4BlAQDFR1hb3b5uyg6wTXUNUz7IIsk84RX1sCgHAEqyCfrwmhfiJhZ5+ajJy3fyC2/pVO3ZR0+kXc8dRRNWdjZmFunuvqObQYsENtzbVT7ntUVbReOqf90UJwXr/H31BXgE4OYbSGiFm1rHlFRYoG6rUcakgfqgcfmbxGwoIM2B0K2lQBhYZt4P/r973+vPfbYI8jzWxG/ZQDL26etAiz+MTzDZfCwYSouNXOTNvweNM1NLXr5pZf00ksvq6amNnh2KAAWeaKg8QJ4dgseHqCGLXWsQaGzE6kOD5ZarVm72kYg8rqLitnyZ2/KgzivMzfsKGGnBNMKEyZORAcEhQgIIoqRbeUWTuYMio/1NSgrXxT9MyhgTtyDNvzuVyucTl/f6bqh1hOtGLw2A5ZWGzwrExvJlMvt6XK+AJaedjUy/2vj4Qush9pcv+jI/A4r2FRvocteakNaYOVeHJRy0h6Y3VZ7YlbshJztkbO2I9XeqpxeA4SsCvOFtTWuQFGHurLqVNHOcdauMWdBOG8WMzLNRfQI2a+ptmfb0mnlbAXs9nSjvVFqKEqSwV0404Y2cYXbi9EguoTSw/PqzKvxLfCCkDFHnSfDAXtMsZUZfBZbeS9YtFTNza1W0gWqqCg2PzjCu8aGoUJDqsZrXs1s1a5Yo+plq+1x52nK9Knh6PsiK9+O+ia159qjtdEkbIqiRDHh8YW1ErN877o25Rl4VBqsFeQntGJZkwFouXbacaoKSjrUnlqmNcsKtGT5CjV1tNnbabJH32QZSGrE4LFuT6U6mtrVZRC5rGaF1tS3qNttKimq1PCq4Sq2p1qcm1BN/RrV+7d8e9TlZSUaNWKE6+N+sxJHzntyLDuhfsgdT33mXBwbHwMXDEEyp1j1zQaILU02bmt0wglHasaM7ax4620I6vS73/1crWsrzMMuFbjMpAr9vtyA2wbR4+KUU4/X+GnjDGdazZcG/cBeV7EBVEFxvurbmpRdUhAiQmtqGrVuZZMmjxun957zXg0ZOlRXXnOFJuwwTj0G28mWtUpYHitKRqqzo9X5L1VJebEuet+HLUPl5v1wPfHM/br3vvstLza+7osQ5UO6g85EWlgnAWSMgMyG8zOQNbkejVpVs1rLVvC8Js7EqdTYUUNVnl+k9vo21a7kMLvlloFcDR5apYmTJrhfLHOAC8spry32fokcsDMFUIRx7bNVfcR058YGijqlA5YE4NF17rZdC6+WZ544bAgAJle75SbFWSw5PK/JvLEM5yQ87rI4TZddNF2+nnC+0YDvpx4YBZoZnmFlA5nwdRzyFp4HZD3EdDd1hifoJA6KI38MMQ+RbGxs9nDEWYvGMbJcmMfaFpwR1mPgVFh4cBzCWR+AyJTBjdvj8RemsjuiAySZTgi7+6yjmizDELqSehFJ5RqADa88coPoEtMnACtkNXxvPdrOYmC3j6c9ozNpIyAAXZpuKIs8PgFI5I9hJKKEAwRAmr+4VfUNnW8LsEAPP/ywzjzzzFBfCH5Rl5gYZ+kLcQNIC7o56nfuiz9vCwE8cjreUF7XS9bF7apNHqu/P/riZgEL9YK/7ySh14INS+P3rFmzAp/ps80R92QAy9unt5gSmqGz332KKgZVqdSeM78xTbK2Zp1efPklvfL8s30h1qIQYmZqAeXDSOI1nD/ggeLxGQYfx64z1cDWVUK0HEiUNOInvEkoltNhESymihiceIND7LXTkWXOH0XBgA31CEqXcDBGmWgBnhdeuj1IjI0Ti/pQDr14X6ZoDCbEA8mIkIQnG1tY2v09hopBHScG0vrEtSjA0C5enEc/ZM0iU+pMW6h3/MTpEGXxnx15g6oNgs1v/QldXlhEBKRL+TYMnBqKEa2tbVRbqweGFSOKPSbaz+DlHAQWL8LPFcuWhpAzIVemyPAC0inXBhCFjJJlKzdK/mUDTXb08HTc4oqhmvXmojCQhg4dZv6wMr4l/LZ8xUotXrzESjdL06dPD54OSpLdHbVWeLHCLUYRdfIkbvPUHvvzL72q6XvurSm77qr3fuAi5hDce3Vas3yN3nx9vg446F3hScs7Tt1Jhxx3hNY21Kh5RY8eefRvIcrRo1U2XssMeObqxz+6VU89/qImjpiutavzddIpp+iC910cpvYefvgRnXX6WTpg3721aP5CnXLa+brmC591f/Tod7++XZ/+9Me0+167WWl3hHVObQajiATGhHUlzGe3W8kyDtxlysnKV0dtgR549Fn9+Jd3ht0xz7z4pFYsfUXHHLi/BlcN1amnXKjVqxZqt+m7qG5ts9pb8vTMc7P0lwfu05Qdt9M9jz6gda2rdOqxR6skL1v77Luvxo0eZkNTZHkp1B/+eJ/mvTZPg6qGuENdKGDVlpnHJJx+xuHKLbB8N7KrqUq1Bj1zX5+tqz99tQ476nj95s6/qC1Rpqrx4zT9kB0NHDrCmS9//uPt2n3a9iro6VAxQu9x2cMC9zTCWGDAmc7FeBlf6rTTztIJJ54hnpn005/frms/d5VOPv4YvfTsLB2039G6/sYb3B+94cTmn9/xI+22x1TLdMoGkO3nAIFIrnEckPswTZFGAS4FEIMMbnhF1riPsZY2RAL1XzcX1vdYxtZTKC8aZ5TL57zsKJoX/YsethdHThiLPB+JsmNi3NLfXBPXu91jCIXBVdQR2WYdDHWkTrk50RQHv3E/U9wQ6/hoD7os1Iv6uc5oLL8NvEZnAWR6zXseUMgUVJjqwfmyvmKKB5nkd+6n/ozpUjuLPG0cA0eEyLlZ75a7TvAw6fEWTclRx6CLXA+mZuEZzk1rS6OampsM4vI89gs0f3mb6hu3fUoonf7+97/rve99XwAjjH2IKA66pz+9k4BFdrSKmm4ndKiavDP00MP/2AJg2XQa6J8h2kob0vn02muvBXnYEliB6NcMYHn7NCBgOfLII3TpBz+gNatW6LXXX9dMdwhh1DCv6r+qskHRgGSQeUDjrYRfUBT+r6ujOYQkGYBEUKrXrQmh9CFDBrtEe2T2wHOtIPD+8y2EPBKdAT150uTQ6XRmhb1+ymAg8zkoOv+hAvgelcQKcQQIoQQogHwDBYEiKBKFUoOysffMbhXy4XhwvmtlSsGv4Xfy9028kqLvnEnAYaFUv0brbdIp1waBdgCq8OqoW+CN24MipcZMO8QU2oSiTKNET0MIb48eub2vztPSJUtUXbtSRSXJME2SzCpwXfou7iMUX1AUzpu68gRj+ITxxYOEb6EdBia8ZtuoWaX4cveVvdEGg4033phjz70rrH0pKR+muQtXhtNoqS0RNNYNcZ4AfCkvr9C4yUM12GCFqBmLO8kDAEd7aG+7Pd6u3hzVNLSqtrlDu+29v86+8Fwl87P1vV/coa99/jpVJSZppz130qcuv1AH77OzgdYC7bTj9vrIRy5XfV2TZi98XNVr63Tl5Z/TWWecpbvv/p122WEnVZaO0JeuvUlvvDlb0/beWQ/9/WEd4sH+rW/dEup3t5XA2Wedo89f+3l98upPi2f5/OwXt+lrX79JRx5zoGWw2jKCMTH4tfHFqLAIfOigwWEaoMnAqcHKmzZZrPTCk7P0jyefcRv20hHHHqvlK9/UjF131G9u/5OeffIp7bLvPi5/b1WU5WvY4OEGEfdoztz5Ki0r9/eHaOz48Sox2GNHDgehDR8+VNtPnKSDDjxQxZZt5PL++x8w36y8Xd6SpYsMvlgfkq+zzjnefWnJyWlSiz38lu6k5s15Qx//wMVKGdT9/he/1F577qOXZy5QXukU/ebuX2vWnNcMAPez0TnSQ6wzPOm5s93GN5lm5E3wiohnZ7uNNz3dVaann3hDH/rQx/Xpqz9q3iT0ne99R5d//GO6+ebv6JKLLlF3Vrs+d+1ndO+9f3T9p3sstau0uDBsA2YkJoQ3HQGHWPbDeOkjysTwx+MrHsfIK9cjv/0BSzTttIHCuAxRog0URWeiMkm54XRaxn403jCevGecRIaGKZwNYzEeh3zH/UTYkAmma4KT5O8Y72Hth8dTDI74jk0CPJQz3Oe6xZGU0r51WxD140BNPgfAhU7wNXnJKDKCvmJ7MoAFhwcHCUeKtVN0DRERdCXXUUemw7mf5/nwnK5QN5fPGEQHMyVDvsgXzwpzlQNgaTFgwbngCAPGwKIV7apv2rpnCW2OmGbjqHlOOY+ng7g//UA56nPTTV/Vhz/84fW6E75T3rbSRoClJ6Wa3DP0yCOP6Kijjuq7YlOi/HB67TYQ/KY/+9NAU0E8bX5njgxwn2wN0V8ZwPL2aWNt1kcvvviiLv3Ih3XzLd/RSzNfC2FIFnyCznvseeP1Y8w41TMcXCTOCWgzqFmlRYvmasXyxVowf46V7Cw1GOiM5dj+wUNDGLe8pNKKe4pm2FNH0I4wOp42bZpm7Labxo4dGw5c4oRFFEMw+Bb8oOz8FytEksdGGMDlNhB0OE/mZbcDIfkWG+9me9HtBihtrnurlTPrP3jf4ro3cxJuM+cYRIAmBiiUw6Ai8ZkFeniQfA8ICELcN55RuNQDr4+ByvfkA1FnPFjyCREaf0aFM1BRXqSguP09YKeqcoTGjZ2gVauXa9bsl1y36jA9Fhb92dsPuMllcB8hbMKtwdv0/eQRlKAHGa+URznBKAAKfQ/Rq+xkmetbourqDr308nzNnLnE95t3RWNdzzLNmbNUNTXV5k2jPTa2+HVryNByVQ0q1qgxQzR67KDwTJo6DumDv61W2M0NBoXmZVujv7ehX71EueuWqdx5TCoq0LUffK/y66u167BKrXzqrzr90Gm66PwDdP8dX1Zl9jpdeuFxuuHq9+nD5x+pnNa5qkouVXGyUoOLJ+qicz+kjsYcXXjOh/TZz96g0RPH65TzTtespQvUaJBVVFGlhsZoXnrRoiWaOm2GWiyDR59ymt58c2E4U6aogIWxvRpSWa625hZ1d/ZqsHld2FGkks5iDc4aJNW5X5qSGlM+Tj0NCRX1lGn7cTtZ00k8awqqLM9VWXGeRg8fGTxoznNh1VFFdpGyW2w8ev3ZyqenzaDRfGdJan53nUrybECyMIZtNhz2nJOWr95G9+9irV33qnbabztN3X9HtWQ3qDW7US2JOqUMUJuTdWoraFR2T7lKNURDEqXae9R4vXbPn1T97BOaWmZve8EsfeLMw3T37z/sNjygFTN/penjbVjbl9rw1mhtw1I19tS7bzlxNTqTg9Rsw4KsFpcUoyBVNbJUQyeUqrZ1BUKt+fPn6fBDD1SqvVFHHXuwVlevUk6Px1nBYJ7BqbyscrU7i/bWhEEyBhU+tYToFI/HYJEtUTOM2brqdeF7ykUeY7CC8UdGGT84NQGcgE/SEnINr5m2wxHItzzxtO9c1sOxTsaAAiXQ62vJNaxN6xsLMRhgDFMGr+ySYeEmaxnCePZY5mwN+MF3JMZ4ONTPRpEIY3s7U4cuK5vTYQEwLtP5MaaIBvO8HdLYcePCjjPWdkSnrkbRYXYD0U76IC6TFOrjV9YDMoY5BTiuKwuBKyoHhadv5+cXhYgODy4MYJt6mBdMv5FfmHa3ngFgMX3MurMqOxTFRK0LC0N+gCGCd4MNzHEMwxoj5/FOEO2kT//2t78GvuM4UhecHaaobrnl2+Z5g97//vcHXfhOESISPa4jEcqPdfZACf5sC8EztiUjSxByBNHf6WAFGfjBD36gHXbYIfRFhv49NCBgyfaAH+VBWFJaZoXCYlZOLwTNZ4VFoN09nQYDLfYyalVTt0aLF8/T2prlFpAW5RdaWeexdqBU03adqj332EOTJk7UxAmTNGX7HbTTDjtrR3vMDHQQM4LAyafDhw0PQIUBHgaVBYL3cYqJ9ygk6sFOEIwxAwRhajV4CsmKp4VXQIrBSpsNCa9NTc3hOwAYD0QjugIoQVmQYiHdHDHfjecVAwEEmvcM2C3fHVHwolweChkPJcuGadbrb6q2bqUKS7pUUt5jhQUkylVnGwsPnVwWEa3wHCbmwUxhXZB5QT2IrGwu5RV1qbphkRYvf01NbatVUNKtwcOKNHxUqbabMlJHHH2wzj7nDF1wwTk69/wzdNrpJ+rIow/RPvvvZsAySFlJgzh7qKvWrDKw4rEGvWELOetd6BPWELQZIHSXl6rXSrvNfdvoFiQNKI895VTNXbDAvO5SXvsqNa9eoVULq5VIDXM/TjXQHKd1Dfl6+Y1Vyu5K6sl/PGrjn7DyZx1Np/50759U31arvd61l26/83bd/9f7XR92TUVrfJ544knd9PVvhLN7/nDP3XroXv/uunY3N6rExrC9rl65xo0jyofo1KNO0vEnnqmjT3qPjjr5LB156pk69JQztN+xJ2voztPUXFSqplwbxqIygxaUlUFwqk1FpfmG5QbD7ILAdTW1ZNkbrzCwrCxWl8vhydVsl28z2EuY51hTZCI7xx5UssiGtkKJXE54tuGwMRuUVany3hIVGaUU95SooMtGytmXpopV3l2qZt/fmmWwk1qtwUW1yu1aoDXLZ+qEk/fSjb/4pg4+7wQ9/pubdfEZp+vhe3+tg/bcTZWlg2yYBqu0aqJKh2xvw1Uc5CMyXgazrjtyTpQFA97Q0aJVDdUqGzLEdUzoj394QHf89C43u0B//PXfdNed91rG2tXTulYlOV3q7WLRaa25Uqdu1YazUtg1h/MQJ+QhjG3rD7YQU3YM8GMwwVoSxgDGGmJaOT0REasx6KmvrxNPoAZYcNoveghDHSKMLic9kT8GjHZiRABLTHniYTM+yysqVGq9hDGnHvAhHvskjBtnjRBl5JlPkWkEPfW9hsQLrYk+UV58aBvfo88oJ0QDTJTDdxUVleHoBRwyopbRkfzuF/cH4I6dQ2xAoL0sUEfnNjWy5R7eAHg4i8eA168d5gHAB7AXFut6LHIdZeEo8bBQpoAw2IC9IoMZIkboEHQBvHunCF5PmjQpGO+bv/Y1O0TrDHoXhPWH73vf+/quigAojlZwtlwntnn3T/F1UJAZp7fWyRtHqd+a3ur+gYnyeEgh8nLdddcFPsNXomkxEZF65plndPTRRwe5ydC/jwacEho0qEpjx47yYDRytEGHiKxwZsfaNWvVULsqGE6el9HR0aZp03e14R2q1atXWclY+RUyYItCR8egBA8gBh6E1srKeEaRlbgVF8ABAelPYcGotQKAhIWELHBkUS7f269wyommdAKoijw4BhCJqRB29QC4AtI2QEF4wy4flJNfnXFQfmGqi3v5zPd9hEJiTQx5xwOHNkVAAUCFp7KxwNKOMNhswHj1fy41CjnTfvKhzbSdiBJnhay1Aed3TsKkbdSffLg+8IwqpY279d9vRLQDLzNKblBQZIShGXT19TVaunSJlWOd80axM8fPFuRIebMlmeuoL9/BIwwahoA6w+O27vZgCCCUZ5hasPLEg6R+hTbwvYlsNbd3q6MnSw8/+oLefHORGgwY2SnzqU9drVVLnrWW69WJx5yoT3z8UzZMNdp73301acp2wXved/q++sQnPqHmtmYda4XwwgvPuz4F+vFPfqhTTztNc96Yp8s++vFghE8/8wyd8Z4z9fIrr+hDH75Ur8ycGXj4s+99S8efcIwef+ohfeELV2nUaIPhwvwQqkbh5wAaWHPkttF2HkOBkQjbRM2XbM6wyO/R3b98UH+9+3bNmLaPfvGjO/XI4y/rizd9W8NGD9Ghx+ylsoIc7TJ5RwOaTtV1Nugvf31UDzzwS00ZM1bfvu57WrWgWTfdcquxSp522GU7e+GjtP34cWEX0BMPPqmKsVPCTo+S8kL98PYfmZ9NOv+954Yt6D29XWryOBvlsViSlatlc+frvHPP06nnna+83OwwRXv1Z69V7bpmZVuWWi2Hne7v8soyVZa5fe6rXgP3dpaII/MeD7wiuyjZyOu3E6JSG9wsXXjh+3Tyye/WE08+oQsvutBKebUqqsp009e+rFOOPkYPPPgXfefWm83fpA1uWTCUTLFGa7aY1orGIECE6Q34GuTK8kT0o5NF7ZYd7kMmGV2MA8Qa2dow6iLqrw+YhuzqihbvQ7HDwOewNoTxhdj3jVXGAmMecERefBetR9tA6CYMOr9ByDxTQtSfhf3Uj/eM3+if8/Vwj/LnC9qy8TjsMHBn6inL9eP+oEV8HfWLprncbv/hkPE9Oqe9vdVjkXV8EYii6eiAOEpAOymHdoS1MG5zOn/IlciLiwj3ByNq4ELdKRe55juuYy3M62+s1brqln96Sigm6rbby4+rxw5n6WNPa8n1X+v7JaoP+oh2UNM4YjEQoX+QU4h6Q9QrbmsAgZa14qbbzcscrcs6UQ899Pd/2aJbZIwxc+WVV2q8dTXlz5s/XxdffHHfFdtOtCszJfT2aUDAMmRQpUaPqFRNzWp7Dg3ad7+9tXjRAj3/7Av2iIyG80oNOMrDAkGLZBBCzhJAxMK0zqBhWrJkWUClrFvh+RPRAWIoGLaG4pVHp+ZyP0YR4Ugni0oYzIxxvDB2J/X6M4vbGAA9FtyuXk6nBJz0gRBS30BH0NrwxsJvKGyUtZVn37V8ZjDEyidenJc+YOFJQW40wOLvAVt8H82dRx5WOtG+6PcNgIVGMIVDObkGOoOHDBVHdq8ywAMA8pA2tmxHg5PprkghoQiCQuxhsKeXA6f7k9sV6h8lBj6L/lDAa9etM2CpVjNrDpwvXhbKF4UOv4JhsU7osBGj3AAi/T0DHaPGdyjTTiviaPD3HVjF3LmvozyuSfWmVJRXoNyOrHAQ2lNPPKeXZs3REBvpr992q3JYQJ1yXvndemPWk/rIpZ/UqBGFGj18mPbZ6xCd+e7zVN/KU3ELnH+PVq9aF8DJ7rvtrauuusasxMBFfyysDrz1P+r0h7v/qJu++lV96NIP6pyzTvD39GeX/nL/n/Wz23+hqbtOoRNDmD6/CAPG+p6ov7kfjmKkOOwuLy+h9u61Wjxvibobe3XmKRfqkANPtGYerJbOfF1z7VfVnL1GU8a7H/NaDMiWqS2rWTmFWVo0701dct77NHX84SpJTFCjAcXVV1zp+nRpu50nqCO7S4023o8/+5J++4ufBE+b9UcFHkNdnW1Kma9M1yxZvFCf/cyNKrJnnijMU72N2k3f+JrK7bnmIR8py3drG2cDqrQgS48/eI++952vGRRt54b4S4Oyzl4b49S64LkjD3ixKPDQ9r4xUWTnYvfd9tVBBx2q9taUCopL9dvf3qXPf/6LOvm0E/x6rbFbq+WhSz/76Y/14EMPaPq0XdXY1Oh828MBh9n5OA6WA8CIZQcQwHhGrpAL+MtZLYyZ6HvARl6YgmGMcIAbi6fTifvSKQCuvjUo8ZhL1xl83x+wYNjDNe7cMEXrNqQTU8wQ1/KefNEx6WAr1hPcj9yFhwu6bkRZqSPXpZO1kUfiBh3CNSQcopC/6xb443FNfkR10EfIAY4C1xINocywbR/95vcQ10dZ8y6tDNcFPYHeCwv/raO6WiPgRdvJg3KRcQDL7LnV4RlM7xRgiQl+Bd67nXfccYeuvvrqkC/yRqQvXueCUxAvzm01OKdInIl0wDIQBd1r8F7c9LN/OWAJ/WReUv+/2CZeEDZy9uonDd2aOmNGdNHbIHiUASxvnwYELIU5Hpi9TVaIrC6v14c+cIkWzF+g+W8uDFM3uQUGLOXlYZAztRJ2BfQirNFQ4onEKCXmVMNTNIMRiBaakYhMsPgznSh/I+poDYMrOtApN5hrimHeGcNf4AGAz0Cno4h4ReCjRbYsrkVpoegihRPtUiBFCgrlGpQsX/RRGFz+PvJiDDycbBoCuIo9nAAg0oj57f5EW+KU5QFmFq1XFhPCs5my9fIrL3OlOGOGA8jQP0ENuT5BWfIXwIsVntVguCCN+BSUoK+PlAQDPb7GCthgBUO1JpwozNkdjWpsbApREQwEkaoAFGmXE88DYo0KfKRMKAA/3xtHnlikTDkYr65OK3Z2YVGk2wm/mkJoukc5KRsPJ+7PsxI2RlFvbraGDh+p4aXDtXrtUs2Z94q95trwhFVLRXgGUX6ySPWp9uDJsEi6xXIEr4hGcQ4GUbNUT7uyc+FRVDb91eV+Z/E3CobwfFkFi8KzDKi6QvSELaDhrJocvHpkFrkITQwEfyiH/qL94Wm7NtJJf87jwLMeA1cDdWegDhuYtk5f016jUoO4IufHrqM2ttgnDHiSBSrJNvh0H3S5DVmc9dMCX9s4DUAtqQ5VN/MMrFyNG1EadoRkG4hxyioLoHmCMe0ictHb0hXW5ajQMuQvmzvaQjt73IA8K2yMfm9RnkoKfE9nq1oaa8SOvITlp9upy23K7oxkNkrR+wg4RPLM9C2GBDCYm1uo1vaOMBXR2d0ZolIlpcUqygJMdVuOMbpsBTbYCOcndfuenLAejLNpIoNij971I6oaxp0ZzdRyfWNjcDa4JgItG7a9Qon1dXMf9I1LjDnyRN8w7cRvMfF7+tiFsvt/9n3pxPhKpwBC0u6JxhriHAGrEDk00WbqzjjgVG6ALWOPBbPUiHqRC7LDTAVtiSnk6d8jpygCLFzNd9xH4hrqFleF6CU6ku8ZQ+iDeCFzyM88zi+IptZivRfydb35nTyzuzduO/3N+jdo9pxqra1ufscBy0CEcf7Upz4V1giRNaAMot7s3omP9E8n6jLQzh5kh7UrRY0AllwDlhP+pYAF2b3//vvDGst3iuibDGB5+5T9kY985PPBwzQjV65cqTfffDMcdja0Mk9VFWVhF8Xhhx6ugpwi9XZlaXAVp8OiXKLBBCqIIiXuDP48aPDkWJDFdjyELAialUc0mCJh8NuNiPJjYsgMLmfLdDT/3umOZe1JGMRO/i9cw1ZU6t6JAfU1fEfeIfkveC8WulhxRotsMcCALH/ntP56J64JbQAouD5BmQQlESmK8LlfxZlrTs8jLAwOfIhSd2+bsnLYbpzQuAlD1dxao1lzXlBOXsqedLbNWmswWGFvKLDMRj/PypliAB2R7nsLJUKZfW9jRRYnlCPzycuXLQ9z2q2tTU5WsK4T3g1rC5K+p6sr2roJyHNPhkGEkYB8aQAy9DOJk17pa64hOkPUzFVwPQBONizNTh2ukw18yk1iYWRPl5Upyqq2TjULF2jturlqcn0qKoa5nYOdf4n72SA4WRgOVissrnTeUfnYtFRPm/vLBjRV72ublOrlSHTX2d59S1OLU1PY5cM2bTM7gJeCkryw1ZvHOWBBmO4BXAFWuroixekuCrwmcTx/Q0Ot6p1aWposS+3Kdd+w4yfiimUuJ9/AxIrUVcvKyVN3XpcNV4nrVKymTnu0ft+bV6jsPPM+B7lsUV1NnVbV1KjNOWQVGZY50Z95vTmqTJYqZVBu0227n7Bz0GUDmuV7WiyXrEXIVmd+Tth6n9VjQ95lI6W88JedyPUYLDQAZu2LYbuvb2zNUn2rwVFWsXhIpG1/GMelJZUBCAA02UobTzvQh/RpqiNhXno8pXLNCidF0yz0PYm+7c3hTBwbGI8zFovm5OeqN9sV47BCf8/xBuVlFZFzYeCFfFEmBhVljMzB8iB3hPVN8ZiMU+gPE3XjtzBOA0CKPe4IlMcpvib9O7ozfSzG12y4dkN5ocx+FMZs3yvjiTwhZ+XSQ+bhPf/BP6KXXE9bMUAAGXRLPAVDoh5ck14uY9tqIirLr/QD4zXkj7Nh/hNliQFcuI9+sK6N29Vl4Ev9iHLhmPA9tYxAqTP1GEwn6huiSK5fdQ3r+7o0derUcD87kbh/ypQpfVe/c8SiVHYorVixQn/60x+1xx67B/DCYmqAYLQoPAJlvFKfsAQgCN/GBD9Y/Jzb8Yp/97hObK9FixZqImd0vQXBu9CvA+Q3ECGj119/fXiUBmufWGP4ThL1eOONN0JbqNuECRPCOIEM5r77rW99qzp8yNCANPAaltJcTRlbFQYPTwY97dRTVVNTr+efe1Fl9jAa7PnG4XQGdqycOAiJcKd/CV5YcVEU5uT3MODXE+HbjVEv3g7hZKZ/goft+qTfwehmwBJGDlMZHpBd3VnRews4U0N4QNQJQfAb9XgA8D5WVgFgpRFPIWaccw+Jgc4q9yDgNvr8sSuUzzFg6U8MnHTCq1t/P6++hWgAg4oBsGjRolAXgBh8oW7so+VaBm18jsvGtLFyjeubTpzmyjfcmrDmZj3R8hXLwzQQAITHEVAWUZ7SklK3h+kxjIJ54+/NORufDXnGfCPFHkp9S0NoH7/h1dHX5EvBYf2Hr0HZAGrC8f827CjV6P6IhyioyBOM+BM1g/bwCtEPkTcdRcoiBU7fxPUhItRl48sUFp4wUSIajkLmWracRu8pkwhSlgqtIDvJz6CDHScA3BioB/l0BeA/chwMuX/nO8qPKZYBUlFRdFQ+KUw3+B76nPqECCL5+zsOVyQ6wEJLvGwiEVwbwLdfuZ5yQoTIPCM0zm9cY9EL3jbTraEu5iuRrF6znLogq6wVg7iePJjyCnwKY8S8d98zNjAEXBNPO9AuPvuDwTOLYD1uyd9jkOPxMSbIB3KasnGkTwH83Ee0lFfaHuUTReXgJ7wO03Vp5Ko70Y9R/zCWA+/j353oH9pIinnMe9pCOdSV60J/wzPK9fdQrvstnMTtfojzoDzaQN9GvHL7+uobGf5IrignJt5zXTqhW9KJexnHyDH8LyvnsL71wqsO+OKWsY05kuUomhXVJ9KZ4SnRIBVfR5kxMIqJ9YL+JdQ78MJyFcjFhDzCn987Lz7zQ3w97eV6Tq/mO/jHDinAJH1L9GvVqi41/pPnsLxdoo6U+cc//lHXXXe9y2VXY8Rz+ACYSe+TdGJsJu04FDb81G3cugjLloj6LFu2TPfee68OPfTQYHv+lTygbZkIy9unASMsxQU5Ki/moWnRFMDYcePD73PnvunOZHhEQsehYayO77KwD66qCoAlnIjL1jqiI7jIfbLXXwiTzpdv4sTzSXhOUDDY/uuyYvC/qDwnFkt22dhEAMUK2YOahXxhesLKLFqPEYVtw7oWv6LUGNC8j5VFOvE8JL5CaEPINSgRyDUI3jcDPwrNBkXg3/vnseGeiEKExffFCY+WVfSs55k3b67rwWLXaCcFYAHF5+xDuxmQ5N+fV0FTbYFieBffSnkckc+goCyASuBFn1IHcNDvEZ/MB7c3/Pm3/olrIBaXBmBi5ZvHDhqXFQwCfPEf30cUtd23hjailILUAB7c2Gg6IpqmCNEgX4eckXgPxeWGvulLfIesNbW1KssggAdrsrgxh0OyrADY7sppynnZuWGNEMYfuaIcF+/8XG/znikidp0gwyjLaE0FhjkVDsuDwj2BaEvfO7+JEzvPwu4Qp1bXJ/AqCKzbAi9cT8AdwC2+h/VAYU0QRt39wbqVwEO3obCYhcBJ5RcWhN9xCDgygOkFomEYTspirQdAJHjylnvO7KBsCnYpUf/4XhcYymc3EmcdEe1kfGJs8ahxUri/q92gqrFZrU6AHCPXAOraW+25N7epu6NLTexj7kWWedQCgCgykvGYwsiXlpZE0z3m53qw7j4L6z2cYqBBguf0LREf7mdnEQCUhbXIJURf8D6uL6fSkneIfPbJSDjR2YlDIzHQ5rSrZbkJ4991hA++Nth71z/iE++j/xi71DOdqFd6AmiEvu1LgEe+h5CbWC7j5MaFNvM2noZmXDAGaBMgMIDtkNgRxTksUV/GiX6M6ugXZ4Q8xMTnEJlwP9NfjBkAI7uM4vV81I8II3wjP85zQdYjJynLfY9sdf9bIiz9iXKQE6ZZ2B2FHM6ePctG/Peqrq4OZ5pQ5/jaOCFryE5Ob4OSnXM8LtzfRdP10jPPaMYeu68Hr5sjxjRl//CHPwwPw4z5Tt6TJ08O+f+rCXnLRFjePg0YYRkzrELTp4yysmiyMm7R/vvvH8L099/3V1UNGqKqISPC0dF0eJGVKTsuqqoGha3MCBch4xg1QwzqDQYA6lWewRADi8GNssFTCYrWRF3aeogA9IEND3wGOnnHn5me6EhFigDlxL38htEI4VOE3GDA4r7+O5RAPABQJN29keFEIaAMuZZ/kfePok2E59GkU38FR4QFBYOSDmAlaMcojEuUaeiQIQG0vPnmvHD9QIMiN+l7XQe858iQbwyCAnhKo7gNMVEnAEuY4vJfm/tsyZLFwSizAwE0n5WMAFlsTNgWjtGjDzECzL2zS4f2YzgANqx34XdSUIIdeJaRAqQ/MSbUI+oTG1G3mXbQ3wCVqN8joxADO/or/p7pNE4+jj106okCTie+T6ewu8veK2AY+YDPSeeV7FsTgSwkg+xgcPpkwnUkXI8nDo9z3S+sP6D+lMnvKHPqGM4V8mfaySsJor20g/pErzl0RCRrli+2XwMQAtiAH5ZN+i3L8hHaa5BG+ciuf7AcuJ83FqUwxYDyok30gTMPcglviRqRL8YZUE6fhOmXfM7riM7mofMiWafe0Rjo7OMnYIhzOHjFoaA9/F5QUGzAUBjO/5g9e7ZWLCcq12zDzLqVjpB3p9pd33j9GQ/NbA/9BghG8pBvruM3DjVDnuJrqTN1hcKYQhYsg7QxyAR19V9ne3RGCd+HrdHmD5EB7s+1PmH6MsvywonbnKKN0YZ9bmVoB/kk4bX5D78wYJQfhiP9EsrdWJZiHsVEjoz5jWjDz4Hi/l+f+l3f4XoFjocxC5iL+MxaKvdMiD4RDQ1j0bfyStQL54HrAnDuiKJ7MVFOaGwf8RNjM6zx871h3PtL2od8Q3mWB9ofkutAHsgn8r1gQYMdmv9MhGVrKMiRZWHVqlWBL7ZR0Q+9xQbvo1VRMkiXrPqrenbcLvrefb73s6/qgc9+IYABHtC4bt26wEumpMhv5MiRgQfI13+SqEMmwvL2aUDAMtaAZedJw6yEURhdNrpDLUBdWrOm2p5rkfKLywPD2ULKolHCaMF7smA4o2BI0sU+NpIx8S7Z0RaUMd4jYWyMPR0YQrAeNK0GEyglPqPkETQGU/w5Aix9YIbvfG34Cwo7urYnFSmBWImHcDqfQ9oUsIR69imtWLkm+1mV9HZA/QELyoHyUGzDhg8LXu0bb8wKCgGe8dqf/mnA4sQ98I9Flzy6vaZmnXlio+2E0jQHfQ/3RryhfvCM38LhXHlJFZWVhDrU2NPBoHNd6BMbCIw/25ppI32N0UKZhML7CDABf6K6uG/6+ixKUfmwj7IjxR+tg4qMXTQ1AthKJ75LJ/gHvzGS9CnAijJ5z5QIBtNF9dUrqlxQDr4PwECkgfN+ABi0IepP6scBaE0uv938iMBPXMeoy5GJDQYLAE/d1sua27oesLhOZAivKDuAE9pnfrMmKDYsrFVKJ4BbPN3CeqMOzgJxmVwLIKEvKR8eUAaAJT/Jc25Yd4IyDh0ceBH3c4tBRyz39Bft5/5Ycbd1diu/sESjx4zWMI9zInM8FBAjxrRiBCZZZ9Dt9x3hlQgV64JiPjHYYxBLGfCM/BmXtJv2x7w0i3y9gaoNEtERbuYkaI++wNeQnT+H6/lzu+Aba5SyfR+6BWAXA0ruifuEIwjW88cJ2fVH/xYZbDMi5B9TXN56on83+o73APJI/5CQVe6LU3+A0+Ox0UuhMMWJMQi4IPoRPcm8IACuuH9Cn/k65IT8mEZMJgI3yC4Q1/GXTlzHNBiRRMAZDgtnulB/ridaDYV+9q3tnZGsoy/XruWxG//8Sbf/STr5y9dp2Zkn0UAGpS5+8hW9/5xz+3797yX6IANY3j4NCFiGDyrTdmOH9F0ShWdREACUyopyDwwz24qM8HBFZWXwCsPgdeKVMz3whMIgYqghVH5lbHMNqqjQA4OQvhFBAB7ZHnxdHsTBe2QQd9uzRMEHMMJ8OUqoLwzONU7BYGGUXb9ISVPWBiMSDGoahcGbRgGsBA+YekdGNFZ+MchKBqW6gfg9nTjADMUW5wGvKJuDokaNGqlVK1eEVFJC9Cmax8cIwA8MP8YmmdW/XhuX0Z82VSo21j3wBcDSGLYxc1otfE/ZQGLcUgYbm6PAC7xoAwHa7SwDRXxk+qhLXczO+zf6AA+I94HnoW+zrBQ5PMvA0DxBMQIug7Hhmr5kUx2uxbhxP+Forsf4Yuz7b28NdTF/I4oAFl9Rh8Br/4Vt2s471Md/3R0RsIEoh9+4Nl5XxXpEvgueOIrfygNDSMSF62IACwU29OVNCgbNibNF6CfKQc7Ih76MjHbUF2HKIulkGQttBHT4esoqcF14yl8ccYOfsbzGMtjZFR14hleON829yFCoFNXoyVJ+VlEYJ9wLiEO2KJuICNfXNdVYBgx0nB9RJpwLuBnx1VkxKN0+RioZU392kbHoEx5hrHmwIkq1rb0t9Bd1hVf0MWOfaSWMJtEfojPcBy/gK695+TlqbGkMY9VcDPeGfvEfegTgk5cXKe2YuJd6US3WLCE3QaaY9kX+bIDJDxDqngz9VpCMpqtoN30LUQ73B2egr80xUU+K2EAACPer+y0CIlGkju+CHPsvJ9l3EF5fiuUr5ntOQZ6yWKTia4MTs34o8z6SI8ZqOsV9EVNeXlTGenId0W8h+hj6PuF6ZAfgSISFfmUKiCkW+MB3LHxHZpBj6kU/8fw3sl2zmgfX/vdGWLaW4D39GmyB++h/gejXDGB5+7R5y2hCKJiu4UmyQwYPDjsnGEqspuZER84PGIhYv0lgIE58Xp/8e469egwkn6wLLHQYOA98Jzz1oHQ8QHklsdYjNgwoTBRX/FuspPona+MtpI0VxUCUnh8Kc0sUK+qqqkrXtSM8Fwiv1oUF4xPq9Q4TOoaIAV5XABZ+D3hqs2fX0d4RDLB7Ibq4jxjg6W1DUcVRokhhR6AiSjnB4G4d9fHW5bE1udsJYxhFjgCh0WJPPHSmrPBYUaqUzwDuT1E9onNgou3x0ROWMf4YZfINZZgHGG7sORTMi78kYXwx1M1NVup1PFWcqJHBr19titZPfYUpI9cl/NYnaxhHjB/AAmUD2OB++Es/h3FQzplEJWEhLp+pa0FOnkpd39K8IpUWFKnERqggaY+4L/GeaTlkKgAll0lbSdQZkMnZFeTLMe1Re52ymboi+ogjwcmsLcHoNDTUG6SyYBF5iNoNF+g/DHXgu+tNuxhHjCEiTGEdTgcnyMKDSHba/RknhnyJ1K1eszrs8mCNAfKU8LgJJ01zomthAYo2nDodL1iMTnblKes2nP7Mw0YBKqlOQFx2AI0srs9L2qAmWJeS7d86N0rtlg8UQ65lj8WyrJULp+C6fl29dnDMe8oOkR33TViI7XJwVugn1jaFJxpjtH1t/+gKRJ/T3jjBz3SKZAhJNlP553zhXayHosSC5mgtCuufouP+W0K/tPgzJ+eGtUdEpyxHwcnqGxdvlcg3Xu9ECtNslgu2ANOeqD/Z9t+qtWvWaeWKleHIAsYe2//detehNezOaW4GpESRTNbcAA63rPX+N2jBggX605//HGQ7Q/83aNNRbELpMcgJnbN4FkXE4F61erVeffXVMIhZZMf3GDcUPd5VUI4eWGwv7cW496XgaaKMPVTwFplGStjYMK3DDtakDRDP/eEMCLasJqzsMZAoiKC8PdApH2DCZwYg6hjlhFKjvgziaCDiOUfGONpyvCFh4NA81B9DhxGKDATVjIx2bDQGSiE8Tfn+43PU3r42h3yDdguKGoW8avUaty1C0utBQWhT3wIyFCl3Uve0lF7m1iTqgeHHWHIAXegPJ/gBkAEcBPXr8uEhhov6MNDjRKvgZ1hEauOwPrW1BgUNT4PRs+LjXspFofMb3idtRJwAN7FB9WXhPc8+YTsiXh/tpq4FRYAP97PrTorBEu3HOANKKAOK+EJbox4mL3bHFBbamOdhzMknKpc6ENnh2Sk88oFnvAwbOiz0CZ5MtBDc+ZEX/W4ZZCdOOATPbQMcIdcYXIBmke9jfQd1DYd9uWHsVKMPY+MFXwj1s20aHsdlRQe1ETnCE3Td/BuGsdvAgPUZnFbLEerUgzYC3AC88BVDXGTAwhSs/XhfkwjvaTenotJunvxMeRgiwFyUzFvXn3LpEyKAMagqCWAqitZwHeObRytw3gpPCefpy7C8rZ2+Z81Mh3Jyo6ghU0Vr1q4Jhx3yvKDIaQBI8OTfhgAaKGPGjBma5sSaAerGYlCMbntLu7o7PI47ndpT6mwzGPSYb6y3QbVcMN3D9vRWG/ke90mrDT5TJymMNo/WcHltgCr3LUYfAJJwmT3IDWDW7SguL1FxWWlIJU58RwQpxYFz5i/1JdHnjANzvS+aFEUV4Rl1BuCzUJk+p3MAdrQX6WNcARaQTcaBb/M9kb7hO+oHca+lzNdGa2mQK9c6TGdFgRJ+RS8mQ9/6XXjPWAG0RGAleu5QGAeWsVB/eOLvUinGHOWi71wvgz/khbVHjDvWFrIWCFYhY/QfoIa1UMjr/w/Ezsvjjjuu71OG/i9QZBH6k0chA4yBxqBubLTXYM8BJbzjjjtqxMgRYTcQBgaF3Z8Y2Bun3rAIrJT1Lh5EjKJw4JoNjMebjaqNBuHUXHvbHnB4SigIUuTFRPPV2079amLFsCG56W8nyy0Q/OAMGhQXzySJpxb+1YRSAwyEPnPzeE8f0WdM84SweohyYBij6Yn0xD1sp8QYoIQhAAttYF0JYAGFibLD2AMoMf7kT5nB0Jqf4aGYPGjQHctha+HQt7yCoFBZnI2ajgBIeBf4RN9i0MkTUImnj7KmvlSMMvFgeRZUvQ1cXV2D6ut4Ai2LB62M/R0P4GtrxdPtDDwnakKoe/HixcHAEsGAJ6Sg+J3iKToaTB34C+3zZ4xYMLgGcCj8YKAxHm4rUZ7+xLXcS8LI1Dc1aGX1WjWwqFgGei7G0EZZ+XnqMbDhADkMIQTAIIrppoZ8AoiyHOG517mda9dySnGbxxvAlG3/gDWiFNHJtUQ5AS2AoRhE8fA56sFC2/DQOyd2otF+nAvax7QCuM0935ds2Em9gIIowkl7MOoBELvcIE++F74QgYE3PAS1tqYmRGHYffHyiy9qydKlgbfxGreK0koNHTxMVeWVwbDyfnDVEE2etJ0qy6tsdF2W201i90uRwV6bZQkDzYMr165bq5r6OjW4rCaDGaaniDyE5L7hfBjOayI6C0hhdxUtCtN7tNV85wRl2hElQG5W6APKoK5xf6QT35MHssjao2hnU3QsQcT3KKLKK4AHsBqmqdyP7FjLtU6Dh130aV89AUthrBlYADq4l0XjIYLmRN0C0O0DufG0B1Em5Jby8ngeVV/iIanROh33p4FPHFHBAWFsBvDUN+bQ2X7T17r/bqK+NZYrIntnn3120Efvfve7w25W5Oy0004Lsn7KKacEQPbEE0/oy1/+crBVe++9d5B/wPr5558f8sjQ/z4NfA5LeZEmjR4SDBtaNB6go0ePDgvyGCB8H6/b2MTyM1D8HWszshIsDswKHiNhXI9+q0Tm5/FGPXB9K6+sYUBJEj4Or53RM4YYoITgMYIh3OvsqSvvw5xuGnGdx3f4DYXBvekUGSiMNt5M5PEg1FBszMg7nfp/hicYbNrNT/bF/C08iAglOGHCRCv0Vr0+a5ZBA6esRmsI4l0KKDAWCEZAgjLD1+sJhUQ7wrZsv0kmrEgxIH5PNIM6pd+Ct9baQZSkV9U168yrpmCUWOAZnpPjuuCponxDHXw/i/WoB4Ahil74N9+PMkWpskOESIwLdT1RovlqS0WhaRQHryE87Vd4iAHp7k1bhOv6831kwDdEmLiA+sfbQzkXgu+DIQ3txpOMrmW9CvWBpyxCpf1EFlDSKGSMZoheONEv4bAt87WlszncA3ABBGHI4zpRPwxctw0FUwoYSqbSQgTQ1weZd/04YCtUF676lfaF8yxskOivXPODtpM/5VMf8g9948T0Jn4zT9sNUKhP9hgzYe2Mect1sTwG/jtf2h3zKuwy8vWUTz/RNiKBTOswNUX+lkgqGQjWUw+8aGQf8Feanxv6HIkhL3hM/vweys7BaUCuWI/CKbTRwll4RIXoF18Y7qF+AYC72Pq6+vAb5WVlR9Em5C08Q8zfh+MJ4IvzofwcdlWFDoCoS7Qwl7FKA3mq9UYUeJNwub3mVYB6/oqzl/qmZ30vZVMu7xlf2Qmm6ApDvfg+1N1lwV/qnuAkYush2g0Apt8jAMDYN18sJ1mWe4B1nvkWyW5fNAIeObFqinzpU4Al3/Fb0Dm+ND8PHhOJs5yxzsZ1Je9oQTYjzN93GZAYzNBflB9FBskxKiev0DrJH+JIChSmaS3TQU553xPxh8/0Txi98JN8nAfbnunzSE8BeOCzedCbUHWDHYv23v+JNSzYHQDHz372s8Arzm858cQTw2833nijzjrrrAA02ZbMtZdccokuv/xyO9mN+s1vfhOAzLXXXhvkgcfG/KcJGc6sYXn7NCBgGTmkUjtNHh2MFQv2iuwlDx06NCgDjBTKHkXAgBkYsDBXbeWWiAELHrg9GhspjzoDFnszKaYIGFyRUeY9AITy2BKaSqH0/dlKJXicGB0GHJrHRUbTPhsvXmPQxUY+KBcLRDrxHcozMnAGLG4G5aE4WLuA4gr5p9HGn6MpLQ5LC38Yk+5oWicmeDJ16q7BA+BAotIy5vGjsG5Q0qGtNsLwxEIbr+xPJ8Lr1BWFyWtvd4fviSIR3Eu7yGc9+f6UG0M+eNZsieVk15SVb5O9DebTUz2NVpxRBCMYc79Gc/eoYKIh9tZssOAHIXiMRDDI5gvKGBDBtme+A7AE79T5R0+QBRCwENXeZ5osoDxZv0RVo28jJQ9PqR/9FRl6IjbRmpAwvdQXdcE4cg28CmtxXDbRGqb3AGKE5jlnhT7lOoxLkCdhRFnIGwEYjHt/wuun45Ej5CF+H6YGfXmILrgOyKL/D42gHqy/QPm1mz/cxB+NpO7hvSnqO2Ytoh1ClA9ICVEut5260ofwhK7nvgBvog99rxhgQCV1iepPNAFQzkUYTfqQdUIxwTsO06Ou8ZjKzuLYfbIDFEUG0j+ZIlnmsLpej+HwIFMDMsqA70RVgnyTl2vHWISQB84mQiaIrtAnTIVxLfWmbzEctAOQCa/4nDRYiInr2KqMkaVy/HV3okc2EFMyAcj5d8rmFGQiKKE+7qfgNLgdyCC8pcDC/MLAK3gU+s7vozHj5NfsHHaksf4px+1kiieK3kVtMPjq9H3GaUyl8Jw02AQo5g33Qy0G/8gBeg9QiwxCoT5uUbZfc5LR7imMJsCBSEy81o9HGnRnRzxGxgBNRAHiPnZBbrPBkz9H6/Q2rK0K/HDy/xaKqNwIUEXvA29oL3V1/4TPtN2XcB81hE8NzTnyEP+vByz0yQ033BD0F/Se97xHNuj6yle+EmTqs5/9bOAbD5D9/ve/H06l/fjHP64XX3wx2CsiLfCW6cmZM2eG2YH/NDE+MoDl7dOAgGXcyKGavuPEYBTwKCurqqJD3eyRItgoydiYYaCjXS8bBnVWossefI6yPFKS1iooPxRyjwe571SH9cvzr73pG6IpARQQHjdKkPcYZauXMA5ReJRF3gzYUAKD2YM9hMFRiPaaMKiAmzAmIa5HsTKg/R1eCQog8nKpBzXyTyiAoLDxOCMFzQ0oHt4y0MN3TuH3kHe4xP/8FxRxpBSJQoQdGq4X9cGwo+5dnMvH2++rnNsdeaMF0SJGlBwCTP252GUFoORyIkPgtriOePm0CbAAX4g0sN6AclF8eHDwo9XfEVImyoPyRUlmZ3O+B947uwiKggdNGRh4FANGAa+Y9S58jo08/c11GF5XJigIUvi9r54YefoGRU5/kuA3yjSAWpL/+Ez0bCMKDN1A8NGZRu33P4wR95M/QJnvMRbUK1LgAE/yxZBFYMNd7HLxRCkbfvZl3keAXxQe3Uq7KJP2w1eMHW0LoCEm6uFriAJiJQFddnA3ItrHP+pEeXGR8TksKCf4wqJHoojIBXVd384+vsKvDTJq75z6+x1Puw789u+0l2kEqsBUA3W1SAUjRpSIfuf+ABy6kdnIKMPXYLxJvhygQf0Arsg4/EA+eM+9oW/haV8dA/ma2OBDvEeGIt65vpZ97ocfYTy7rrxnG3gAOrSRa5wvdQrjPWTLOI7WjMSn+yLjyCL1iABIBPri6CjTfIz9ACpM7JqiquQbZNpjIo5k8UetWCeC7Ec8iNYb0TdcU1DAdDRjJRrz/IX+cT91OC/aGE8fxX0UyvN/0XiBSdmhriH/0P5IV3IN34d6uCtCpMrv+Z42hfUqziNE+HrbbYQXWV7a3A76lHwjfesWhDzon+DgUS945D/+RZHCbDXV1fv7eG0hfKctUR/VNtnZ6EgMCFjg2/z58wMwgHC8WCtCv7GIlwXVENcPNIWWTq+99lrg5bYQ5XOAHeX9txHgB0Lm4QWfec/i3zFjxoTfaC88g3+8t31dzz/sLPzLAJa3TwMClvEAlp0mhsWG4dwKG1YMcPC0PUDy8+k4jF+E4hm03M9iSNZI9Pa2qSDPA9q/hQfIBcBi5cREkRVke1ev/vzQ06HzOPciXvAapT5BtQYOA9R5l5dXWEDqglGho1Fkhfb2WRDMgIs9Lu5nygqjQ5ncw2m2QdH43qDofA2EokBgOA2VtqAsARh4mJyqGYCK7+Wa4FH5KrZ1oxwZrAwsogOVFVVBeLmew/TYSYUyYb66xfnxdGa8rJhQLAEcsJbBr6wtYK0C7SRflBs7QzAcKGTaCt9RNgwAQA4LGfEA2fWC0iJ6VdC3LbShoS4oLqJh7PagDO7HMDFo2NFRU1sbroWXDJamxuhQMgxqVWVlmFIA+NDuDeRM+3gXERwhsmAD4GvZJVLb0BDqH8iXsnaAMvNsfGgjvIRP6UQuGxGM8M2hn/wPwIEn6zfh+xB1CdEmLo0UPpmgkLned1ruzGW+9n/8YeDTKX7QXmlJaRR9cr24loWO3E/m/etJ6RgU/xquDQWkkz/CT4whPKisqgxTSIAHgDLRKxbhIovsHGHKjQeIsg6H/MrLS0O/APTo65C7X2N55Rp4Sb1pUwTU88IZRlzbZG9y/e++lrowBto72wIAACgC+FgcjIPBtYMGDwpThVG0MYoSrbHxCn0YynXOvA012EDUDznkunDAnS9AfigXg8vuHPLnkDLKYmcQBp71KRUV5WGcRIY1Gt/Uv41nTpG5/yMfjAGv9A/jGVkkosp3kZ6IHBIWRcfGk3UhjEvKqRpUFUAAzSCFBzwG0fS9biv3UyfyBRwxVRJOj/Xv1Bkwh3FHDuApvGFMEn0MdeY/1xx9xQJtHAbaDrBkqrHOfcnU6tChw8wLpngAxT1hupay6UPqGEcc0YFx2zvb6zTr9RfV1lnvPkbmPIaDfKOTkA+3uyQ/6L0IsFDHaAMB9YQH3eYH7eY+rot06eYBy1FHHRVAxm677aYDDzwwnEZ78803h+gF62AwrixkZ7wg52yjfiui/2+99dYING8DASAvuOCCUMZ/Gw0fPjy8Yi85Lfeqq67Sueeeq5///Odheop1MxAHrfK4AHj697//Xb/61a+0Zs2asECYTQC/+93vQj/Rxgxg2TYKQ7g/MU/MrE/CAASA0dpOOBaD5hHg7xi4dAYjjHHLgGawMOfOACm2Me4OysKeQGGZUok8taWyPQCZg2Zg2Vj77tPPPFPb72A07ZGFJ+TcIyWG9+JBWFFVoXPPP0/vu/h9qrJyBZQAUq78zJUaM26cVq5abaU7REkPCpRBRWWVLr/8Y1q9Zq2WrVhhZY0BCo5nMOq8kvA8jjvhRH3gQ5dq8NChamxuUXVNrQFJiU477d268H0XhevCWTJuG/XBTzz0sMM1bfqM8BkgRJmXfOD9IfKE1r3ppq8agOSpzkCJB/9htAhj+4YNCT45UYeLLnm/zr/gQu2w81SrpGyVVw3RZ675nJ1izqbp1VnnX6Bpe+ypniwbfvM9Kydfl152uRuQo7333V/7H3yoUnbXdtp1mo468V16z4WnK7ckqZzCbF32ictsQa38ervUY2fOqk0Fxfm6+P0X2chZQSd6zNcLddzxx+j4E491eW2asduuOvyIQ91u1ybXwKmkyEVhWNDQ7n+eeWSPr6AoX3mF9t4MSrt7U5o4abxOOuVEGyE81jyDNCIyMN7878FYYnBsTHJQSLm+rscGiYWFNpTOl7y7fR2/FRoME42qqhyMNARD8qEPfUQzps1QeVml641RZOFoTpgOAggEL73PQFZVVFp2OOOnQEnXL8WS12wr/L7UZU/+rHPO1CGHH6T65jq1dDRrxOhhoW08zG/XGTvrkksvVklZoXILANiWSyce/qekpcBJ5OWclMU46QyvCbcp1d3hsdDrOiX1kQ9/WGeceZomTZ7gMZHSu999ig3Cu3TeeWcHLz4rmRAPXczy9Tnm8WXuV7YW95hnbp7y3EdFxRw0Rl/xJG3Oq6GNNrzZKZVVFGrwkHLLf7lOP+MUl4/nz5js0qhRQ1VeUax99ttdBx6wv78jCoOBZ5zZK3Z+1Hf16uVaV7Naq6tXWwanaN8D92V4q4f20m7zIzyU08nDIBjOQYMqdPXVV7os6tKi9733Au2yyw4e612ux6k6+pgj3C52orAY8kRNmjTOY6DVstuj7XaeqBNOOc590qGRY4cpJ7/Xn4/V+O1YWwCo73S9C/WpKy43X1IGcKu1r9tw3AlHWbm3hjojK7x69GnHHSYbLLfp45+43Ibd48P8Ie/8khxd+tFLtXIt7VulusZ17jv6zEDNf+41jyfrKrdxmJ0zDshs62rVAQftr2OOPjLIJ32W8DX05wXnn6PT3X+TJk0IMtLL765H4JPzOse/V5ov1XXVBvt1qvdrN/1onl36oQ+osZHHmFSbgSkdecRhlmfrjHyDwzUrDBBXaocdJ2uvPXc3AFjrNq+1Q5dSe2+nuhIdShoYFhTbCcof5HILLIcoswhwwgU2KzQYrDIVGB4C68+87+4mYg1YyDcvGSfl5l2hfycyM6DaD9NWL7/8cgAZQ4YM0S233BLGG+8BJxyb/9Of/rTv6v+7FKaxTfQBQA7wvmTJkvCoA6JTfOZxLA8++GCwjeyeAwiyBvS2224L92bo7dGAzxKqtLc3eeLYcNYCXkMI6aelPv9vPQWPzEQe/l85Vuh8xU4GjEt4LD0AwMYHr4Zr3li4WLvvvnuYf+QYZaItcT4IBCiVecjf/va3Ovjgg8Nxy3hR++yzT/AgWEB17LHHhh05PFAwRF2MzpkeYc6S+U4EhfaQbxjgTgAtFnFxDwIFQsabYzsmi7m+973vhWtAw6+88krwhrifV0KVoGuOjIa47oADDtCzzz4bPuN1nHDCCUFwBw0aFEKF3Ee5MfEez4W2/+hHP9Jee+0VjkMnz1123sl59uhFtxXPjfUo+++3n55//jmYZ+X3Qd1/3/1WdKvDqvdjjjpSL730kt574QX6zi23avvJU1ibaxS/g69Zqzdmz3XdbYE40dcgADDZ2NCkQw4+zIq1WePGTdAv77hTRxxpz+rV182zs3X3H/5sr79REybw/KMmFeQV6mMf+5hef+0NG40effqKK83TBVZgDRoyeJhq7KHxuueee5mnS1VbXafLLv+4B/Bye9JN2m3G7ubt7lrw5iJ7ooN08UUXa57vb21ucz9cqHZ7rKtWrNanPnWF33dq4aKF2nXqLjb2Z+iF558PQHb69Kl6Y84bWrZ0WeDLRz/6USuCrNCHhGLPO++8MG+NXHzik5+wTK22TNW4P0/SiBGjtciyBvghwYclS5bZG9pXB+x3oI3ezuZzg/lZE35nl8Z48+Xxx5+098rUC893Qq6j++PEddFW0pKwIJzzUcJvBpAsLkd+v/a1m91nl9oQlFmxFejJJ5+2DO3o/n05RFI++clP6R8PP+a8cuzRHmBv7GGNGD5K733ve13nZSGCNs1A7ZRTTtOzT78QZIN8orM6mHJsD1udJ03aTs8/91Loa0Stzn3D7qKdDYSJjC7saz/tiLd+M4rDVnAD5cGDhhhQnW5P8Q6PI6bzDIj33k/r1taE+4nOsSWde3facZewNmXmzNdCWezcOtjA+QW3qcV9esABB9pTHKwp2+9oQzfM47rCSnyRy7RHf/a5+sPv71aT+QXPCSpst90U1dbU2XDX2FAypdqrXXed7ntHWD7Ha/SosRozeoyeeOLpSJbhsZN7IJy8nTC/iQY88dhTwYFQb7S2ByM71Hkce+zxoY9nz57j+jLtUxj6fvmylaH8psZm7bPvfqFuHPb4pz/dE/ozN7fAddteBx10iD3kX2unnXbxOF2hGst3XIc47b3X3pb/vXXIIYeG6w844CA9/dQzrktCB+x/oJ577sUQ/aH/Fi1aoj122yPa+dXE9GtuGIcYvsWLl4U+Afi3tNbbEaIt1l1hNpCoWdI62QDGThFTWwCL9UcYWPeG6Vf/QWHdmwESwA6gSUSuo4MjC1oMWtyf5lv/ZwkRPUEPou/YjQORN2s/kGd01y677BK+Z6wRGXirRGSeKMMhhxyyTYly0OMD5fmfTjEBSPazXk5ZNx1zzDHh9Ygjjgi82nXXXd3PUbQKgpc8Lwi7QB9Pnz498yyhf4IYcZsQjAdtI5QxoWBhMgCETkhPKDXLe/idOWXC6nQw6wOiue4ofAuYwNAQqmWAxYacV0JmLFJjABGSjAX4S1/6Usj3w/ZYQa1cw7WsGr/uuuu0dOnSEFYjD6ZmWEX+2GOPBaDDgKQtAAleqSttQsAAOLySGCBh6sV5sEUOUHTnnXcGwYO4BsLLQMDIj+94BDn1ZbDz3eOPP24j9bUQLmSLHYaVaaZ0og0IL4LN4jHCySefdKIO3H8/K7E1GjlimFVOtwhq7LzDFC1euEA5VkQzpk1VW0uzZr02079ZoTU1aK4F/2J7uOsMTrpd/v333KPjDeJ22H6KXnzu+bBOIDJPAS3ayHVq/oL5Gjd+rM495xzd/5f7wxQXwIDV9YSGV69ZaTC1m4488gjfya4je4vOh8WZ8OerX/1qAGKc4nvxJRep2KCUHRf0yZLFiwOg5RCzsHvBFLaUOrGokwS/VhkYs4OCU3npE0AIoHHJ0iW+o8evi9xPCSttwudug2WmvNwKg0Xczh9lyDwxfUa5yFI8v0x+i8wzpmFWr1rpsgmFY2w3JBbj4Sl+81vf1B133KHtp2xno7VP6Eem0riHKTvKitd0wAvfGhKfKZv619RW23BEC5k5Pp5ptWh9ggGt63D//fdr8uRJusd9Ax+pH2tomKZDruFXlL/JLzxVFxCwatUKg8vGAKq//e1vu+BoyoY+iHgWTVfCH+pElJL6+oswTcRamVCexy3XYtiYmuA914fCTCjLc84522DlF5Zhoi/Rb88883ToV95THuUyRUn0cNy4sSEf/7Mh3yl4leS5cNECff1rXw9Pvn3gwb8Fg/riixH4RrHjva+rXmf5ZZqOOrNA1v1rPcE1OCrIx1dvvFF33fUb/fWvfw3jas6cuaE8rofoQ+oZpvr8yhQOa5moOgYemWb8P/74Y7rz13dqrOuLkeE2Dsp70mOT8uA99Mwzz+i6L34hRBQuv/yyMCU7bNjQoAt28Bi86qrPhHUIGPH99ts38BF+IBthusclI0fXX3d9WCR67bWfC7wP/WN5DkDChTMmcMLon+p11aFN1AM+Ml3DVBWEDHFN/CBYPkflGaS6/jhNTNviELSyiNe/Q9F0aU849VYJO6FZyAe6rj2sf2MqDtmK9Vl/oo4kyonfU+5A77cmRe3b9jRQXv9tKb2e6fyC0j8P9D5Db58GPpp/cIX2nrGLSstK169Q5/f1A4+pjTRikLAbA0UPIEh0N3vQs/c/aeXM4MixJUn6GsKU7B7o1EP2CPfdd99wTgZRFhQVgAZBQEHGHcwgYTHYo48+GgAJvwMwDjrooFA2i5pArAAk1mfwsCvqwA6d119/fT165T7yIqH4Tz755HA9C6DwMFBybI0DkDz00EOhDuTDb7zG95MfjyHH2GA0KZvfULaUzRwl16PEZ82aFa7jvnTiWpQG7SB69NrMV7R23ZrAQ9ZkHGygxrqhF158MYAIdvC896KL9IPbbgvrYvgMv1hvAh+YJ61rqA4LbOEpc+fPP/dcKBsiqsWhW7zSRzvttKPB1kg96PsAMUytHHP0sXrk0X/Yq17nO3ptlMZp5112dhsXadTIkXrcSh5FSJSJ586Q17NW9OuseEcavOxswwVII4qDlwQwWmswQSSMSNcrM2eGhdt77LmHHnjggcDf/ffbX8tWLLO3u8J93RWiNIMGDQv3nnTCSfrGN74eZID+2tceTVlpmea4v2e9Plt77LFHiKTx3KQ4jE0fHn/88brnvj8E44CRwVDNfPXVYMwgTAKRw13cNqJgyD5yAvAJi5cNRHbccSeNHz8u9P0zTz+jQw8/TPfZCCOTUYpAVjrRHgxXiEi6MOrxm9/+LhhZDhHEswXg4sE+9NDD4Zqjjz7GHv0fg7wg47/+9a/dZ1muR0GQo9FjxgQDO2fOnPVRPcoIQMqG8pRTTg0gAu+Ze55++kkDghrzLKVTTz0tMnTwL5mjP9/z5wBqjj/uOIOJB8OZHm6EdrD3zNqs18yjeLs6dTv22OOCXIU1XXHJ/oE84C1yS72fs5zV9Y1LrkM+tpu8nRYuXqRX3eeMF9bCnXXme/S9738v8D9wynmcdOLJNsBEM6IFvoA61oKMs8zgiTLen34a4NQe9FDKZVjAwrXopEEev/vss6+aW5oCyACIPvjgAzb2BZrh+wcPHmL9MCeE44msROu9cnXkUUfqT3/8U6gzMoITwZTxAsvdm/PfDGt+ANq0hzFE+fvvf4AI+68yCKYNgAMAK3oHeUc20YPcw7q0u+/+g8FWp4477tjAA8Y7Y5foKdE8Duzr7OgyD3ma+4TAy7lz54U6AqRWrVqgjlSdQb51BTMQvYxllwwQMXBP9MY6mahhNE3KdBBt4nN+WODPhgg7U+2c4ZJSawtn/6RUUFLl9gFUN6xhydC/n5CJzBqWbaNNAAveUYYylKEMZej/X8KJYjqcaaAM/ecIgBlTBrBsmdYDlgxlKEMZylCGMvSfoQxg2TJtPLeToQxlKEMZylCGMvRfSBnAkqEMZShDGcpQhv7rKQNYMpShDGUoQxnK0H89ZQBLhjKUoQxlKEMZ+q+nDGDJUIYylKEMZShD//WUWLx05YZ9VRnKUIYylKEMZejfSjyDb/TI4fGRRxkagBILl2TASoYylKEMZShD/ylKGqyMGZUBK5ujzFRQhjKUoQxlKEPbQJx8HJ0Gve344u3ck6F+YAUmPvH4Y7ryik/oJz/+oX79qzvCUdI8Iv61117Vl66/bj2jv/j5z4ZXPt9/3z16/0UXhmt5hP6HPnCRbvzKDXrs0X/o0g9erFmvR0d9k+81V306HHPO+y9ce42WLV2iN96YHY6jvu/eP4fXDGUoQxnKUIb+2wh79+wzT+u9F5yj3/7mTt3z5z/2/bJ5amxs0O/v+q1eeeUlLVq0sO/bDG0LbRJZmfnqK/rOrbfpve+7WA899PfwbIvcnNwAKv7w+9/2XaXQUVBdba1mz56l7/3gx+Lpo1dfeYVu/f4P9clPXRnAx4033axvf+ubam5q0ue/eL2+cN2X1FBfr/d/8FJd87kvhOdx3PKtb4SnM7/wwvN9z2DJUIYylKEMZehfR9iaX/z8Z7rh+i/o83acGxoa+n55awKsrF69Srf/4k6NGTM2PO9ta6isrFxVVYP03LPPavz4CX3fZmhbaBNkwEPR9t5jur79zW+4M7ccrqqsqlJRQaE+eukH9OrMV3TMcSf4Wx5ExlOa80L0ZNdp05VjwHP0EYfp+GOOUDInqXPPOkNnn/nuIDAfvfwTuvZz14QHdGUoQxnKUIYy9K+m8Oyk8y7Q1dd8Xl/44g3BYd4aWrdura774rW6554/6bgTTuz7dvO0aMEC7bTzLjrt3WdsdTQmQxvTJmCFp4C+8PJruuxjn1BRUXGY1qmrqw1POO31H8gyngrilYc0XfrRy3WOO33NmtV68YXn1s/ldXZ06NovXK9f3P5Tf5b+/shj+uuDj4Qnyf76d3/Qb3//R3V2dmjokKFqbgLVZsBKhjKUoQxl6N9JtmxpDxvcHAFwLr7kg7ryM9fo+hu+Ep4avzU0bsIE29DBqqys1HHHbx3AydDGtAlYKeVR6N09ofO+8tVv6NijDtclF12gPfbcSxMmTNQJxx2lm79xk5leFd7/8o7bdcRhB+n2n/1ERxx5lPbb/wDtt8/uuvRDl2iIQQjA5Zzzzg8g6NSTjtfJJxyjwsJCffCS9+nE448OoTGQzOe/yPRQ3VYLTYYylKEMZShD/27CRsUpQ/8+2mTrchwtiQmwEXdMHFWJ30Px+/gaKL4HSv+d7yHQafr7mOLrMpShDGUoQxn6v0KZrctbpsw5KxnKUIYylKH/U/Tf5hQns7M0dnQGrGyOEi+/MjMDVjKUoQxlKEP/ZygnuXW7eP5dlJ+fr0mTJmXAymYo8cILL2TASoYylKEMZShD/yEqLi7WlClTMmBlM7TJAtsMZShDGcpQhjKUof8myoCVDGUoQxnKUIYy9F9N2wxWcnNzVVBQEF5jYmdPTk5O36doVw9zcOnEUfzxDiLex4l7OUCO60nxLqGYuGZLxBH9cd4xDXRsf/+8B7qPdvW/7q0ornt/os7wqH8+XMv3tDO93LiNXB/zJU58l85b3pNH/+/Sy0rvm3SKy4kp/XPM//78iCk9f97H7eY1nQfpeaa/5x74HedDOen1fKv7IO6hzfH3tHcg/qUT38V9wPv0lF4u79PzeivebYnItz+RLzxNp/5tSa8XKeYPFNclvjam9M9cH/cd72MeUzbX8X16m+Lv48Tn/vITf59+XfxdOtHv8W/92xlTer4DUX/5iWlz91GP/uP7rb7rX+eBxnxjY6Nqa2v7Pm2g/nWI69q/vnHZ/fOFttT+DGUoQ1tHWz2SGKA/+MEP9P73v19f+9rX9MlPfjIMRAboD3/4Q1100UXrDejatWu13377qb29PXzmuqOPPlqvvfaaUqmUDjvsMF177bW65pprtGDBAv3yl7/UlVdeqa985Ss6++yz16/URgEefvjh6/PpT9TpV7/6lT784Q/r0ksvDZ+55wMf+IA++tGP6o477gjXdXZ2hvyvu+668BnFQjs++MEP6sILL1xfHm055phj9M1vfjN83hI988wzuueee9YrKV6/9KUv6aqrrtIXv/hFnXHGGcFQkP+yZct0yimnhN8/97nPqa6uLtzDoULwA4U/b968wJdzzz1XH//4x/WZz3wm8Ac+wcO5c+fqzDPPDPw/6aSTNGvWrPA91371q18N+VHee97zHhUVFYXPMVG3Y489dv0hRl1dXTrxxBPD9bfeemso67Of/azefPPN8Hs6/fznP9cXvvCF8J773v3ud+uCCy7QwoUL9eyzz+rHP/5xyH/NmjU69NBDQz9Qr3e9612h7fxGX7z44ov67W+jRzYgC6effnpoN3U96qijwn2LFy8O/IiJ+tLmm266SZ/61KfCtZ///Oe1dOnS8Dt9ecIJJ4R6xfTggw+G/qe/H3744fBK/cmXV9pLWdDFF1+sL3/5y+E9dUb+3srwvhUhXyeffHK4P51ef/117bvvvuro6AifGR+05cYbb9QnPvGJINfIAnVl/Fx99dWaP39+uJaziOhHgA3tmzNnTvierf70I2XFvEHWkKsnn3xS3/ve9wJvZ8+eHdr2rW99Sx/72MeCDNHXNTU14X7Kpc95Thfy+qMf/Wh9v1HeypUrwzWME8YX969evTrUIaZf//rXYdxx3ac//em+bzcQeSErpaWlfd9sTH/5y1/03ve+N/AOXsXEfaeddtr6MZJO1J8+Qv6+/vWvh++QAXhFXZ944onwHffymfEJ0TbkgLqed9554buYuLa6urrvU1T+H/7wh1B33sffMZ7POeeckG9MyHZcNnyKgSFy/8gjjwQdE+eRoQxl6O3TVo8ilNnIkSODMkS5YhxRnBiJu+++O5zMh7GCVq1aFYzPn//85zCYMaoMZgwvgxjljXIlTZw4MXg2KFAU+A477LBeMaPUf/rTn26kHFDI5AlhLGfOnKnvf//7OvLII4NiIk+U8y233BKUIUqK6wEwixYtCveh5Pmd+wBRjz32WPietsyYMUO/+MUv1huzzRFGKh1IoeB22mmnoBQxBBhGlBvtveyyy8LvgDxAQXl5ebgHBfeTn/wkfDd58uQAVnbddVedf/75uv7668PCK/iDEuTaO++8M/CfvN73vveF7zE4JSUlevrpp0NbUb4oyJdffnk9OIFQ9DHRD3iTvFI+BpyyqUM6ATA4hnrFihUhb/rprrvu0u233x4MxkEHHRQACKDju9/9bjilETmg3B133DHcA0C9//77NWHChGDgqPNvfvMbDRkyJNT1lVdeCQYSig0jfQcBfEePHh2ACmAWfsMP2kc+AIu4HTHB+5/97GcBoAKe+My9PPuDvkGeYr7AE+59/vnnw2fqE8vX1lLMy3QCmGBMAZK0hTwBAGPHjg31YvxQd4wnRvHggw8O8sJ4gOJ+5BWQgPzEZxLFdQbIAyRpH/zBQUAWkGNkc++99w5ggnpg/KkLedCfN9xwQxhfAAnyB9zQD5RH/vQNdWN8ALIBiACoeIxDlAXgpN4APvrkgQce0Ec+8pEwTiGABECdsgGRfI4J2WF8M26RJYg8kP39999/I9mNqaKiIjg3tPvRRx8N8gD4ADDjTDGOALS0A1Czbt26cF9TU1NoO3IASI9B4VsR5dfX1/d9kl544YWg+xh3OGfQ448/Hl7j+tCfMdhfvnx5cD76A7wMZShDb4+2CqxguDFQKFQMD0qEVxQC0QWUL8oU7xdlA1hBEQEG+PyhD30oGA28Zghjg0JDkaJEyB+FimEfNGgQq6KD8fvjH/+o8ePHB6WNYaJcogvkCaFc8VxRWChqvKp//OMfGjVqVFDYRxxxRABKGI70SAOKnvz4/ne/+5122WWX8D1GDC/15ptvDopwW+nb3/52UN7whkS+r776ajD4KHzqHyeIOqD8J02apL/+9a/r24hS5ZU8YqI+KN/0PDBy8IPrAEEYYgwIBI9QyLFXvzlC0RJRog/p05gwwJSL98731KutrS28J2HoUND0GcYxjgxhqIj+YEShe++9NxglDA33cx91A6DQZwCl4447LvQLPMNAAtQoY9iwYdp9993D70TRkBX6DWMLaMNz7f8AMowf/YARgzfpvIx5FxNlXHHFFUGGkRnq8E4QMguAJ7rxne98J/TH0KFDtcceewTAB0CkbOoCX+M+H6h8frvvvvt04IEHrjf29M3w4cMDL+I2cV06xXnS9p133jmMVeoBaId3AHjuh5AdZCiWH+rRv25EHwAeMZEX4xY+wz/4jkODPGHcGdtcQ6QH3cArch4T4Ie6IQvwBH4gP8gO9RrIYSC/ePwCqpA/xjjjmzribFBPnAGuiYnPtA1ZBihvv/32fb9sSrQXgJzeFzw1/k9/+pNOPfXU4NxwDU4V9cEJYyxC6C7kCGeIaBPXcU2GMpShf462ahQx4PAI0z3zmOLwMEaNKQEGJh4kShWDgbEmAoAyicEKUQAAASFqIgcoGaIqeMOAB5QE+QE2iOhg1Lge5YVx4noILz6uE0YfYIOBiIny8OYHIhQlCgblWMXDGF0/phaYrsAriqdetoUOOeSQ0N6YUJooPdJTTz0VFGs64Q2ipPHUAAsYpLeiadOmhehEbKyoG55q7InDMwAlXiM8gEeAG9oZ/w7F9/OZPOhbokF4h4S5AWvwGUUPmISvgBgMCmFtgCG/cy+gEzCE1w6QoC1EheAhhgtwAhGpwvhgmJjuQJHTpwDYv/3tb0F+4BEyAHAD5E6dOjX0AwYMOcJQvPHGGyGShjFg6gL5IZrTf5phxIgRwcsG0FC3dG9+IIJXGFEANsDrnyV4AxgZM2aMvvGNbwS5pO7wGmNHWzD68XjYGqIN8BHwQ98xbogsvtUUS39iTAL6qMO4ceNCvQBR8BLiFVBJv7yV3CNre+21V9+nSC/QZ4ATIiu0i/GIHMdlkcgTmcHZgQ8x0bdEJ2677bYATrmX6SCiTg899FCI7DANlg46IOpKVOnvf/97+AxvSOSHzDCe+xNtw6FBzhnzRJW2hQCKRH/iyCbtIQqI7BCNJF+AEkAIntBudBVtIpqYoQxl6J+jrbLGKEeMAiFWvGWMEaFfFOD06dODMcHQXX755UHxxEoUI0dIF1DA4I2ndzByhGNRGExdoHxIKBvCr0QL8PJIGNxLLrkkeOYYu3idBXTAAQeEEPtvf/vboCC4lugGaz4wnuRDhAaiDfGUDeXj4QLACFtj9Jk+AhCdddZZIeHhM/WxOUJRUT6KnwR/CJfjRWIsUW4AMIwVIXnm5mkHRra5uTm8YrypN949axYw6kQp4BdEvQEEGKfjjz8+eLHwnzYCJriOdsE7ABdGA4VPu1mPkx6GxoBSB+4nH4wVHiMeNvWiDUQwaBd1APzEoBIwwRoU+ERIH0NC/nir1AtvmKk/PtNPzONTJ3jLlFFM9G/sjWNgAEPID+3GY6Wv435EdjDo8JMQPBEqppbgB/WL5YY2xAS/AMe0h7qSF/WhLgNFmWKZoHz4Ahh6O0SkA/7RNvJAJok2UD5jgr5iigCZ5zNtRf4g+E0d04n6xlGsuN7IEetuaDPAl/7DiMIbAC+AOJYd8gQIIH8YVa6hfvCHSAD1QFbgLzzge3gA39OnP6gXeVEPAB16ICbqkd4XjGnaT2SVaAegIe4P+MH4QGYgABEAhT7C6aCPAdkAHtaM0S6iPegYxnYMOOHbPvvsE4APbWIs00bkiQgdgCruU+pNvSDAPjJBtBYwxJqvLRH8h6grYxNQhkwCgmkz4Bx55zf4z++AOeoFHwHdjEn0SYYylKF/jrbpUDhAAnPAGFoUCwqM72JPDMXE4OUzypRXFAfeEb8RrgfEoGBiY8x15BN7R7HiRlHgmXMfREiZeyk/3fvFw1myZMlGYVvuZ60DHiRKBYrrhtHnd9oQX49hR6mlPyKc+qGIqftbEflQr5ioLwofZU078KxjQwMvuB7wQHm0AT4QZYLgAVMH8VQJ+dC2GIwQIYn5CQ+IHvA5vV285zvyIewdv6YT9aIO3E+ZJPIkCsSUC30Q8yWdKAPFS/7xGhHaEBuyuO58T360ke+ZEsKjTSfkgHpxLW1FhriWvkqPPnEdedJe+ofpPXgIOInlC4KP6REGeEYfIKPUmc/kjxGOy42J/ov7AEqv27YQecf3xAA5jmrFZdMW+IxMIBuxIaVN1DE9gsA9cbu4N5ZNvo/HEe+REaIJ8AKjT970YSwH1AnQgDxRDp+5P64rcgPfqSv5pecP8Rt5kWf/elIW5fNbTNxP1Ai+017GGXUnakn/xeXG5SA/MXF9TLEMEakAAADUIPoevlEPiLypH99TFtNQ6Xwl/7g/KBsHhOkz6h0T+oO2bLfddn3fRJQuV+QFsEbmkT3yoi9Z20M7kCPaF9cLoo3pYzxDGXorYhxmDoXbPG0TWMlQhjKUoX8nAUTSAcC/goguAVY2t44lQxn6V1IGrGyZtm1RRoYylKEM/RvpXw1UIKI27ELMUIYy9N9LGbCSoQxl6P80MaXz7wBFGcpQht4+rZ8GYsCytTB9LjdDGcpQhjL0/x8xvcYuwAxI+++gzDTQlmk9WGEhGqva0xf5ZShDGcpQhv7/IxZUs4WbnWssBM7Qv58AKCwIj99nwMrmaSOwwnbU3JxcFRRVKJmMVvknk1nKSjhlc7S+b/CftGFNbm94z5HqPDMjS6nuVLier/mNiE28qwViYCSyogPGyC0kXxPebkQbyoho4ws2ufx/lEI7ttCY/pzoT4kBLkjXP1u6H9ryNQNd8U/2wiZZbkVNt6BY+TVd+SJ//XPdhF/9s+z3+6Y5bAX1rycyvhFtvh3vDFHmP1vO5tse/bptZSS2ip8b57nlO6yD+t5tLW1yxyZ99HaIPDfks2mOkQbdqHRf1JtWlS3Vojdc3HdDj6XTqjRl/Z3q5OTiLqW6Op3YMcXuLQ7263b+vb60J+Sdn89zs/LD8RNs12enWIb+/cSuQ7boYwszYGXLtAlYAaDsd9AFqqoqU9WgCjO0RPkFPLwwPwCX3GwuZ4D0CNFPZBnEGHx0e9DwHsrNylZ3inNT2PKYrVQq2t4ar+zPymeLcrjbA6hXyewc358ejqSMjY/a7o/+szcM9QEpsTWKZysMX3/C+K2nLdwfqGfja/q3A471z2bja6xktlBM9ka8i0K86ZSuCGPqH/7tX8ZG7TRFaq4/bXzTlhZA9RrQphMylE6REdt8v/XnX38CGKdfQzt6LGvriXb1K2LTPDe+oD8v4Ofma0lbNs5zU8CzKbf6l7NF6n/5Jqzhgi3lufle25o6bWu9t9SHUH/+YWg3R1uTZ3/qX++NddC2twtK9iDjjFl63H+uF7mEnKhib1JZzjfp37P92RpQXV0pZdtJ7EJO0Z29G+u+/tSRyle2r0t0JwxQfE8qoeb6FlWvqdbSxcu0ZukS1a5eobq6NWpsrlVLW626E11qTrUr5b/tdxirvLwIrHCYXfrW8wz9+4it+pwVlgErW0cDgJVsHXPih1VWVhTOMCj1a15ejnJzI4HOyebAJRA7CiJpgOJBZjBSaGYzhdTW0qHOllYVFRcpJwAVD8ZUKpzXEKI2hXnqzskKWwVTBjTGOaFsIjcRxf21saLor4wSm9ddvn5DTm9JW1BwA/26kQLbGgW5BbCCsjLc6/sUUfo1QdFtAQX8p8BKf12evQV+9GzSkI0zeCfASjByaZfQjo1ytNHL6seQLeXZnxdbA1b6/75pCZt26rYax57uja8P3b5RW/h9S3luXri2pk7bWu8t8RvaBJsMFD5Mo63Jsz/1r3f/MbGt7YKyiXQEnlqaXSccsiiXvvr12InzN9lZduAMSnp7utXQ0KxO92Xl4KEGTL4SpbgZ6kzl2MED9GQp1eXcu/3a2a225natXL5S1StWqnbNKq1Zs1J1taudf7XaulrU2tWuLuvusZOHKD8DVv7jlAEr20YDaqpBgyvMyFKDlWIDldzgrYaFt2Ylw7nH2rrbHkR2DkCmxIyu0Irl1Vq+vEYNjS1q6pTqW3vV0NajnmSemtqN6u0BdDqDtfXtmv3GfOXlFyjHAyYnLw9nwoM2FQYuXkc8vDdH9l02m/5nyE3Fa3yr1OvUn1CiQZG+DWX6ThJ1W5+2guf/jj6CLwz+OAU+YYTWJ142/D5QeieIqFF6+ldQf37+Z6XhnaX+bftfoQCNA7AybCbK4pTVkxUiwVkGMlm9KYP6LnV3tqrbAKK9tUGLFs3V3DmzQjQ6aytAV8KAI0sGO1k9BhpMAdmBtPdWWJSn8qoyDRo6SFVDh6hi0GCVlFWqsLDc4KhAyUSeU2bKJ0P/m7RpZMWg5NKP32AAUhTWoBQVFQaFT+Sj19d09xAhyVdeWIibq9a2bjU31mttdaNa27uVk5vQkjU1OvWUwzRr9hzNmDZF3/3eb3TO2ceqsyup++77u85697FaumyZioty1d5Wr4rKcnsG7cozsOnoiI7dVzI6nZXB2+3X/kM4awuaeaAh39/72pJy35La2NL9UGILYZGsARRx/3r2j3qkUtHx8awN4jU/ufH0Sn+DiwLdUl1TA4CidBooOhOAQB/xc//QfX8C5G6OIpC6+Zr2jxr1p4HARjo/Qz37FbFJJCqtXRC/8x2J/AeKrPTvs/7UP096fku06T3bSty/pTw2rsc7BdbSaUt9tjX0r6jXlqg//7emP7IMJLpTCYODfN9AzNRSHaZ1Oq1DLSMpHo2RsnrrUauByszXZqq+vkV77nuwissGW5Byre+ihx9SHgndTNS62+MePdwdnswQJNmynKNUF1GapEGx1NWZUkNNg6pXrdG61au1ctlyrV29UrXVa1TfVGfs1KVB4/KVb2fxrSIr8anfGXrnaKCNK5nIyrbRJmCFCMoVn/1aACPJ3JwQ2mftCQtnYeqQwUMs+PWqb2hWfl6FZs2ap333naFnn39F4yeMU25et16es0i77rqzB2GNwUe7nn3mNQ0ZUqmDD9lTM19don1mTLJX0K3CgiIP2Do11DVYG3WpvLTcAy4yWSkZtHjAMmgZpPF6mJj+L4MV1mAQKo7ACmuENm9wMmBlQ7mhnv2K6K+sBzJKseEg/wxY2Tb6vwRW1GtdpaT1Zq56DFqY5gWo5ObaqWupV097l/VZh0rL8vXSi8+qsalB03bfx0BlqHuqQF09HtPWwbQ3Zb3HUf5MxxfkFzqnPhCT4nECyBshaR6PYV3g97292WGBbVdbSk21japes04rlizT6uXLVbN2rWpq16ijp1lFI3reEqxQJg9kzNA7Rzz+If0BnjFlwMq20YBapKAwN0zNJG0QIx3co06DjrIyns2zWjn5OVrrV9k72HnniXp55jzV1TeqraNJs95YoMJEjyrze5XX06uqwjJd9oEz1NFQrRXzF+mgPXfQ/fc/5wHbq/vue1JvvrlUEydNcN6VamlqUX5ugY1wtsvfEC3oD1T+r1NWMst9E+3QysrKzDdnKEP/LRTjmQjYpgJ4yc5OqaWl2g5hoxrrap2qNe+N1/xbh3bccbKq163SsqVLtHzl8vBMq1WrVocHOK5dt07xc4uYEkYVRymaKk8wFWS3Dv2MJmcTZiI7oezcpApLi1VVNVhDh47QkEEjVVkxSKXF5cpL5m8RvrI7KJPe2ZShf54GRAFMBfV6kDEPypY3gMPw4SO0aMEbGjN2lIYOK9GBB+6nhx9+QMNGVqqyKqETTjpUI8cM0vHHH6jTjz9YQ0pLtM/0Sdp1uxEGLx36xAfP0cF7z9CIslztuMMkPfjAyxoxYrB6e5JhoeDQIYP8/WS98fpsFeXn2RPJC2FNaFOv9f82ADVE8X/+33wBx6F80lOGto2iHW0bEt5resrQ/x+0wdgPnLZEW76mV8lkTtjd09rWroaGetXUrlNrS2PYmbN2tQHJ8iVqaW1SaysPHy1STfU6NTQ2qLrGr/VErOtUW1sTHhba2NBgJ7AuRDt6eqMdlSG5nPVRSFeKaaawTTno7O6g1XPz8lRaWa7BQ4Zo+MgRAbQAXspKeLBpRktk6H+PBgYrRoK5Od3q7mxUvgdDWUGJXnj6WU3dZapywvadJhXmt+ioww9RS12bDjxgsirKmjWsslhJNaujnafnttmpaFBWc1LJ3Gek5m7lJhvUlWrSoXtX6JJz99OwsnyV5CXV6/yyEnXqal+nww/YQ0vnL1Uyq9BjKs9jMdf1iHZwZPdkKWlwk+xObhi4fak/9bie/VM3VU9LW6L+15M2ypPPW0gAvs2lge7pn/z/RqnXHhXKKdXdZX52qsvKKj2lDDC7fN36ZNTHNE966urxtWkJTzA9EZpMT1HRG1eMKa44MT/PIsL0xFTdRsmKND3hFaanqJCNqX8/9wcS/X8nbY5Q8z12QdNTV9ixtiExJZqeMBYk3kf86cssjfrzj9B8eoqGWnraAjkPFmOmp2z3+8apd6OU5X5NT5FB2wKxACIt9c8j6pN3NiUsn+lpoGv6JzDj5lLSLN58SlinZG8+WRY2m5JZyumXNqqHy8hha7J7g52ODS2s5VulxYvfVPWalWox8OjI71J7rsdcbrY6spJq6clWe3eW2syG5p5OdWdbdjym85LZduK6QkQ7mUPvetwnLRb8nshx8geOAjD/srOZFu50arXe7lR2nmWlSMopy1L+kHyVja1S0YgqFQ8ZoZySIRatrZCLfxHxxGoSyw3S13HwZGw+8xvvGcfx77xnrMf3xvdD/aMWfOa+9KmtOLoRP307Q/+b5CG2MSHI+R4cnR08Nr5UybwSvfr6PM3YY197AqVqa+8IHd/mQTR58miNGVdm9N9sPZennOw81Io68hq0NjVf67oa1FTYptq2XbUmp1aL7Gms6+7QmpZ8ranr0Y47TdQuO22nopx8D1Abmuxitfh10k476pVXXnb5HnFW9OlTQv6i7zVD/xdpY0AwcNpW8l0b//2T+WXo/w9KB8AhoS79ulFKJ3/s7G63UTSUNNBoamoKh7V1d1uOAPi92SowOEl22DincpXdbsPbVaESjVBpYrQKUyOVaCu1IU4q1bUBHCOh2Ta+rFUbUB6pW0hR/YiMJ7MNmexQcexEaUmxho8YqmFOVYOrGER9N/57CQBxxhln6NOf/rRef/11nX/++eF72nT66afryiuv1Gc+85mwlqaurk4XXXRRAB7wcdasWfrEJz6hd73rXbriiivCo2Fo8y233KKCgoKQD2tDrrnmGl111VX6yle+En7nu+uuuy58R8rQ/y5lX3LJJZ/nDQLzyCOPBAR72MGHhbnPgsIy1da2qb6hS88886KKyspVVpw0eseTSKq11T6P5T6vMF+/vvPvWru6WQsXLdWvf1qkO3810/mt018fqNEDf2vXI8//QzVt1br9p3P198ee0xNPvKxRQ0dpRFWRstlhZKGsb05p2dom/eAnd+v44w7TIudVVlZi5yEasKgGVEagLa6w7adIBqAtXREc4n7EANgW2gQNbgVtWsbGbe3/+7bW6e1QVMbmy7Fu3Cwxpbh52rSMLbVta8DExnlsWkZgb1rqH5HYpAzy23y1TFu8YIuUCFGFDbQpL7ZQxtZUYQv8G2gMbCv1r/eW+vTt0JZzjAz6thDXb5Qs4GQRf4Y41DKdEj1dYTdPU3NLiIp0dnZYB3RHkStfm5OzxLqzxvc3OL8mv7YoO6fLhrzT46fNOThxSKaBCotlm1taNHXq1BDdRDdTGkHZdMoK9dqQsn0/i++5lsPj8lDYRPisrDs7W7Vs9aygbw855JBg9Mk3JsoZNWpU36d3lignlUoF0MHi0ocfflhHHnlkmPKaMmWK9f0ifeMb39B+++2nmpoazZs3L4y9ESNGaO3atTr33HN177336jvf+Y6GDBkS8nzppZe09957h3r/4Ac/0Cc/+UkdfPDB4XECixcvDqDlxhtvDG09/PDDoyjxv5koc82aNX2fNhAga+zYsaGN9Ifb9YW+nzI0AA1oSwmbFhWWasXKOg0ZVqk58xbr1DNO1PyFS/W3B/9hgeMwo6xwwFtPb3Ss86IFtXr00blatmaBKibepxlHvK7Je72qoqHupLI31NFRrqn7dSk3MUXdeZPUqUrlciqua5DV062O5k4tXbZOcxeu1KARo7TQZa1eVa1Vq1Z4dEbh/vW0bTonQ/8fUf/zS/qnt0MbnRfjhHJJTxn6v0nonPCokb4UwIANbnramAwPEkwbdhoUtIUdlEQTcOx6e7MsS4afXdups22yUn7taJ+g9q5xausc6lSlrp5yYwo7Z9ZvLJ5vam7SpEmTfG8UlYhOYt4YHEUESKF+UcL4dXd3uh4d/sl1yLGuLs5TWWWJSivLwu//Kbr//vtD9ATwcdlll4UFxT/5yU+0//77ByAD2Pj6178eoveAkLvuumv9GEx/7d8GpoWWL18epoigvfbaS/Pnz1dlZWUASU899ZR+8YtfhN8y9L9JA4IVBpZ9ALW0t+jRJ+Zq9NiR+s1v/qb62nqdcNyRHhpMnibtLNhjyLYAWVCyk4OVlaxQbX2rFj4zVonmci14ZroKNEwFPaOUbB2k3N51ShrZd3UXqzerwAOz215IyorAyDInWxMnTlRuXlIrV69WWUmFjjhif40z8iwuLrR3kB+EGYURnncRDMtbh+rTf/tXpbdDDJz0FBRgv9Sf+pcbG9F/JvXPM16fEaf+5Es2uad/2lIZW/p9oNT/nvAMlLREL6SngWigfNOTmb5x2iINnE962hINdM9Gydf8O+QCJZ+eMIrpKXsAed1W6l9m/3qTZ3oZcTnbkvpTf35EQHTjcrck8yFvohZ9iXzQQekpvQwSspFtDyw8TqSvDnyXyzEQ5JE1Qll5Bii9g9WeXaneokr15Bcqld+rrtx2dSc52dt1sQBwP5439SAf6kB0JL3d8W8bt8UgRSkb/IRycrOtdHqV9GtJZbFKK6x7ne9/io466ihdf/31ITIyfvx43XrrrZozZ47BXWeQN6Igl19+eZi+YRfUF7/4Rd19992hnW9F/EabSktL+/gtzZ49OwA9dlVBRFuYesrQ/y4NCFbyiytV39SuzlRSg4ZUupMXadqu43XGu9+F5lGilzUkvpWFkgyubnsRXZxom+/B2Kjtp63TuKkvKydRpKyix5RqTmjK9r1a+/oQDS1JhYWyhNpZl9md8KB2dq3tXWJc7b/3zjrykD31wINP6c4779XTT73q8ueora0toO1oVbyL/h8NrzCo0lOGMpSh/07qP1b7p/6ETsrOylNXB6DGoMEJLQVQItLR3dOlnux6pbLr1JPXaJDSpK5kvUFKjbpz1qknuda6sDbkQ+4AnrdH3GfAY/0MaAkn3eYmlFuQVH7Rf/ap+oCIP/3pTwE4wMPVdkxZq8J7gMYf/vAH/fGPfwzTIhAP++OsGYAMNBBoIT8AzaWXXqqPfexjeuyxxwII2nfffQPY4fywv/3NznZ9fd8dGfpfpE0OhcOr+eFP79G8pYvU0Z2nhQtW6sB9t1d7c6vGjy20/BtRGF1Y/A02PCBzPNB6c/XVz79qjyFP+YOfUM3CSaqaMFtLZh2l4lHPqb1mpI47rUMzH39V7zlrJ91ws72FnpX6yCWHavLYfOWzM6QnR12sivcAnbtgmUYMHafc/Gx9//s/1qeu+IAFrUmtLQ1961cssOClzRDr2bZEW1r2MlAem0P4A1F47mM69fuMt7Qlik7AfGsaqE7pynQgxdqfYo8kJuRgYxoQ125E7FnYHFla+t69FdGOzfNjS/Xccv9suYxEz+br2evbt8RRnkK+OdqaPmHHz+Yo2mW0gfrzZmvqmZO1cT3784/1F+l5UO+tqfvmaKA+61/utpaRYPFcGvWvZ1TGxm3dkiwx9ZNOqV62B298T/88kv5YXVOv6tp6dXS0+YJO65lWM7JRvT12uLLHuV9ynFeO9WeOup04LJH6hwMiEyl/3+J8e7Vi5QodfMghKigs9Pcb+jIZnMUN1J9Xkb5gjZ/r7zb02Dlk2p5pqBXLl+u2735WJaVlb3koHFMo/yri8DPqSzlETpi2aW/neXPRTiGie/RVS0tLqBcRFl65BxtVVFQUfouJHT78zj0sxGUdSNgAYueWMiDy5Tvub2Wh5b+ZaMOrr77a92kDZQ6F2zbaeDSaEIp1tTVatrxWc+cu0M47TdBzz76usaMrVJyP0HMUM7eRrMgSnWELH05Ac3Ozunpalcrp1sI3d1R25UK1Ne2p1t6lev7FV7Tfnhdqdc1MZXe1WRF3+t6Uug1U2lmU5tccj5nivC5N33ms7vvLQ7rjjj8ZLV+sRQtXqrmpMTx8i51BmxrS/x1KXxtB8n99v2QoQxn6b6DYYsTP54rT1qyRysrKU2cHURV+N2AKfz3WW0x1J6zjXlJ21gt+fVXZyblKZi0yYFyp3Kx1ytP/Y+8/ACw9rjJv/Ny+fUP37ZzT5DzSRGXJyjLOCQNmgTUYvMb2LiywLBvZ3W/ZQMbAksNH+nvBBsw6W5KFZUm2cpqcp2d6pqdzvrFv9/f8TvU709MzmpHHRsL77xq9urff+74VTp065zmnTlWNWcKmlEvwrKDErk3WUa/o8py8/hhG8UQIvH29EjoCsAFQIUVAhcR3fuMZ9BBKngToAGiQFgMVEvlE7wBYyMNXYS0AFVJ07/UAKsvpW5cuGQkJIYYT/afsrW+52W7Zfb2d6T1iPZ1JMcKsOlxMX5kUyMCvMmVJWQyJwiorzTbYfPUZa6hJ2xu2bbXvvGuPfej+GrvpttXWNXvQKoob7IZVx+2rz39e773d8rLmYrOtltRgTpUTFp+vs0Js3vIaRuU5Itdz9p533+Pb+P/CL/ypffYLz9kXH3mKnY4sX8zL2itftGcIF16Qxdf5vT0WXY6oFl1sonSlC6/I0ssPIzt/SZjICr/ipbpddKmNiy+mtXxDpytcS/fsYCnk4ouAvsUX76iB5z8BRQi+K11BsF24WHq5+CrNF60kgPmK17yeUXuvdF1a5tIkAi+px2I6hPZc+XesyiteNmuzsdIVL/XylS+KXsJLS3ltKf2WXr46ZNGFN2fxviAcI7N0V5WSGPvi62L60rqll1TmRZfY56JraR5LxxU9cqXE70vLWHpdjX8DD6u8RdfS3y+X7+LL9xha0o6LaMHfS/pgKW8UVbcD/eP2td4pe7Z/1l7sz9v+gaw91zdpXz+dtSODAhIVld7lnHicSVRZXLZbosiS5GpLltLSrEWrakjbdGXWismCYEfWkozLmZLlsvM2leuymXynzeQabWYqrX7mXLSEzVVUWUFwZbYibUXYXJJyFk9ztmSjwxMCNWmbK8VsaixrY5OjVpmssMIsBxiKdhp7MF2skv4lDqlaQKlKZeudWfhVQKlC/GU5q64MAGA5Ladvt4T0vSihRBrr2+3A/j5jhuL4iV7btGWLgMq0B4ldUDL60S+JCqHgeAw326y9vPdFq2mfsY7dn7MHv7TfSun9lqwftlMHb7ZS4oT95Z+e0TsUu1gMhmXJF5KGeHbKurrS9rP/6Yftwx9+h333d71Ld/VeRULlXVLt5bScvu0T4yi69L+Fu69tWlwHr8f/H6WhgbP2x3/we/bsU1+zx/7+Ifvj3/9t+1+//qv2/FNftwc//1n7y7/8hECRQKToUpQcHB4fk2EkySUDr1xRYbFkUoZb0aZnmIIg8FX34ikZWWmbT9RYqr7T961KZ+otnsxYMtNgM0XJ00TSCqVZibYKn/o5eeK0HTt20mpr6u3U6TP2+ONft96Tp+348ZP2/AsvSq4+bBMT05ZKVltMht9cOWaFAqfWC8AUWJ0pEC/wlVB98MwQJB2mwVRXrquk6Nnl61t3LadvPl0SswJd/+STX7RTvQP28f/9RfvoR95p9bXVlorLOikWfFBWzMUtLksbb0spVm+zqbj93M/9hVUUWq2l82m7edN91rn5EfvJf/d+27HiSTub32a7Vn7eXjy+wT7ywXfZ//rTR616Lm8//pEdtn5lvaCKLMe4rJD5hMVlBVg8b9P5SvvkX3/R3vjGe+xLD+2znbs3CKyMWWNds6USsj5s5iK8c8l882Xk7CXW/NINC5akOLtEXjFRyGUKWpTYyXVxWqoAZCC/inRx2y71Srgpdj5BC/qReW/2YODxq+udi/O8pJ4g1yvVVVZpXNeV08VlvBoX96VtvXK6ap6qIjsRXyklylfu9/NTeIvS0nKx7K+UlvLnUqEGfJ9fIuSW0gJvwJXS5bpjqeC82tY3S9u1FMTwTXfCH6+QrnaY56sR5lcJAZLCFi2uUA1KuFpbT544boV4xjrXX2cPPvRle/Bzn7Y1K7vtJ37qp+1E34C9/OLT9qb77rDmhgbLZ6etJk0w7awVVXQyVS2gol6b6bcTg+M2lserUrbK0pTFSgWbyZdtXgClen7WJmeyVlPXpFErIJFIuCFYXZWypMZYPlewwYFRyxcK1tnRqTxLdvr0abvjjtttWs/t2bPX1qztsW3Xb1fnxKyuttb7g6kQ+IP+IoaDTeVoc1tri3EQbKmQd34ZGhywX/yl/2R1rxCzQh5Lx/5y+uYS9CRmZildl2NWvrF0iRRBwR093Gu/97t/Y6lU0uLxKg0YHKnzNjnFtvgX07MsQjMfyo6JBDKV9f7IcNHOHbnLqjuOSMnp3dSIFVMvWLr9SRu3zyinKwvZmEBEIsUGQjnr6m63f/HR+2zt2g5ZGo3q8Jgfg64vC08vp+X07Z8QZAit6LpcPMRrkS6Jyfi/ZJzRCsDbla41q1bYiu4umysVrZjPWU6AZOvmDTYyNGBfffQRe+7FF+1Tn/uS/cRP/4wdOHTEynqpLLk3KYDx87/+m/bUS3t8SqosC+STn/yc/dmf/5U9/eJL9n8eetCePXDMfuv//Vv7yhPP256DJ+2LX/mafe6hx+yPP/43NlOatyeffd6eeEqG3bl+O3bshADGvBRYrXtKkomUAE3OvSf5fNGq0rX20st77cXnX7ahoTF75pnn7ZFHHrWHH/57O3t2wJ577nl77LHH7Atf+ELoR8nnsPxaRgxGxxUSYGfpcvbl65u7ogDh5fTNpUvACpZ4e/tK+6mfer99z/e8w0739fn+AASLZapqHcwsToAXLBb6Ynh4yGpq43Zs9Hdt377j1rN1v+XLfZYrTdjWrv9gW25I21/81pSerfDOu/Qin3nfP4MppR/98A/ZqVPT9tEf/1Xbu/eY8q4VQqXzw7qTxe/iGbro0iBdLPy5Xo+0uI5cSxPCZGk9l15L23a1PEncxmKNPhFCi6+rJd5ZfCnHi8p8NdfV0uXauvS6Wp5Lf19Kq6UXS0ovV843cl2uHkvLWVqvS66F914p8fvScq+WLlvOkmtpnkt/V2dfdLFD6xWfv2pLrl6vxfm/0rWUvkuvy1XjknKWXMiIxRcyLhobJ3t7Xbaxs2pbe7tAQL81NrXa7XfcYxPTOTt05IjNZAkIzdvDX3nUDp/ss96BYRlnbMNQlpyqtXXrttrOXTvt1jtus7YVq20+0WQ7b7zFduy6ye689zusaAlbv3mbPfLoEwJLcbvpplsEmFZad3ePr3rp6zsj+XdKCq/SRkaG/WDE2dlZP4ZkaIi/J+3QoUN25sxZq8nUyWBMOLjpP9PvnhYs95ls1vcwIVgV2Q0dltNy+nZMl0wDkX75t//KHn10jzW31FkuN2hve8tdhHvZzHjWMvUZmy/PXzQNlK+Ys5//hU9YvNhq3asP2Ln9tWaJI3agdLtdV1u0o+Mb7T33f9r+/ql19r7v67A/+IOyZeZKl5kGSlpcQmMuNmMVqUZZGIP22c991XKFsn3fD7zDmhtrbHxkUOXbQiDkKyfZEO4GvWJ6DaaBLjcdtTgtXRp6uYQ36Uop5vspXEiXghHevzgPFMDF6cq0KAuRXrGequPSaaAAchanbxwwLhWuS/P8RoUvT88TvXqFdLVpoIVcwteFtLQeV5veuxp/Xm4aaGlaOg20tA5XYRtP1ONK6dI+XFKOfr641MukVzfXeeV0lYF0uSmeq9Fj6e8VpVmzTIsd7hu0P/jDP7Fycdp+7Zd+0V54ea997Ld+z67bttMmx0dtw6ou+8Hv+x7LT43Z2OSU9Z4btyeee9n6+ofsv//Ud1vvmbL98sf+2LZu6bFC9qgAzi47enrWHv7qCbt3Z7vNy/hbs/F6+9P//dd28623eUzMB77vu6wBb3Ipr3om7bBASCZT7UBk7do1lqhMOGBpbWu3mupq98AAPtLplI0Mj1hVdZW1tLRYQ0O9nT1zxsbHRi2RTNh3v+c7/eiUeRl/yIXhoXP2i7946TRQd3e3T1Usp3/YxKql4eFh/748DfSNpcvGrPzM//OHduz4STty9ID90x94t7W31Fhe1kRDpsHy5bzLjQisFK3OshVl+9jHPm0V+RbrWPk1u3F7vQ3kf9v+7vEP2Jp41g6feYf94Hd/0f73H/2U3f2Ov7eHH6uyqtnLxaxEYCUrC6VOtYpb39midXRV28OPPGG33rLVyqWCzUuo5AnJv0JaBiuLE+9fnMcyWHnltAxWLqT/W8AK364GVlKVKZsqJ+zLX3/B/u7/fMZu3rXdfvAHvtd6+87aL/zqb9j3vu8H7G8+8Zf23e98q731/jutMDNp/+3nf8FqWrvs3GTRzo2M289+5K02NFpt/+u3P27v/763+dLkioqCfe35AZsurbB3373KhsfHrWBJ+5tPP2hv/I4328Nf+Lz95Id/xCw3ZelkzAZHx2xycsK9ISy5vf7669yzMyoAsmvnbuNE5+PHjzvg6O7utPHxCSvPla335Ek/12dY4CWVSFpNbcbe8uY3WakgmanfrwRW2OEVhbmc/mHTGQHJF154wb8vg5VvLF0yHwBa37m7x+6993Z7z3veYQ8+9CUfNFXpKivkS4zwhSdDYgCk9VupWLR8PifZVWNjJ2+yc8/9mDVX322TQxmbnTtnJ5++0973b/7KpkczS7O4JFGHSg22z372MSsWZm1iPG9vfOBmXy9fLGWtUOTAr+W0nJbTcvrWpWKpbC/u2eeG2sTUtE3ncjY5NWOf/8KDFhOQ2bL1ett23Xb77Gc+a+f6z9kf/eEf2g/94A/aRz/yz+2mm261bK5guWLJnn3+RauqqrVkKmX1Agwxm7XxkWFL+gGDZevsbBPYOGatbS22YsUq/d1tzzzzrM1Khp45ddpO9B6zXGHGxidG9Xu3NTU3CpCMWrGYt9VrVqqcGcnAvO6N2MmTJ2x0VJ8nTuge2xaEac7JqUk71dtrM7LkLzVeltNy+vZLl5y6jCW19bo77dG/f9Jeen6vZWcKdtdtt1kyMWu57IDFqgQ+PI59zirKSRlNc1YSuHjowUOWqclYrjwoKyJtA5MrZRWctmSjwOLESnvj9+21nvYD1pO60Z54Jm5WOWbbb1hpLd0JK8yNWZx1MzJ95rGgJBjYV+Khh79g999/k8VjJRsbnrFzfUNWk6wx9l2I6zl2s32lS6ZEAFaLLuVOS89fvtX/Ff6RT7TyI7oQBli0warld7Lm8/IX9bjc/fOX/8PjcHHdvpGLPR9YcRFdbsliRp6/oMXFV8yvRfS6ihVP4olXuhCHMQnJi/JccnGm1OJ6Lr1IUONKCb6jH6PL27Lob+W08O/SOnJRCix2pYvToRdf6nXlfOESgUOb9Fd0wRuL/3Z66DO6As31feEKeS35R3mL/i3O7/LXldOramt49BVT4HvV5vx1cTtpC3sOLW7bJRfPfZOX1/NCsZdeV0mBJy5wh//T2Fj8jyW+E8P91lxVYXfs3GQrmuvMStPWmqm027ZvsM6GuN14/Rprb84IjBAHNmfdXa1Wy/Yqk/22c12bJSW3eho7bed1Oaubr7d0ss/mp1vtus31tra1SkZf2uYLeVvR2mDXr+uy6vlp27Gx21oaUmpGwdJVSetobZGRlrWd266zbVu3OOCJqzOv37rZejo7/Pw09nC6YfdO6+pst3Ipb5s2rbe73nC7yksYszkdbc22oqfL6htqfaEE8oozi2ay0/bE43+ve+mLTl1evXr1+S3ul9M/XMJTxhEDpOVTl7+xFDTEohTXqGisb7O3vOUO+5F/9k+tpbnFz+0pFsvu7SjP5TWsJUDmKyUkOFGUA6jKVp2uEZjJ2YbNdXb/dz5nd9yVsd1vOG7pdKXNlzP2iT8t2+jAFvvUn/VYrQbk/GzeKmMJKxWkwuarNPiSnifnDvEvmy3ZO97xXg1a3bcqS6dqfBkeS/oYaK8ufYMS7ZK09P3LXVdLl3tn6XW1dLl3Fl+o4SXpokf0uwbERddrkrzwRdc/krS0WksvT5f7YeHi45tMIaeL/33L07cky1DTC9e1pKV5XMv1D5/KsyXbsmmjlP4ddtstN9tNN+62zRs22C36vmPb9dZQW2OV8ZjdfNMNAgI956dOZktF2379Vtu5fZtt3LBZ8mnOMlUNkpc5my3GLZWOWaIiKRkm+aa2sEAgLQBRBbBQfgCRTHWVrmqPU6nQPUY0B/HV1tb6zt037NrtgIKlzO2trX4icWNjg7W1he+rV67yfFes7FG9b7IbbrjBtmzZLPCSksxc9kQvp2//dAlYqaxM2Nef+qoGTZWdIMK9t89GR4bMz6/QgItXCKHLksKrgqUyP59XLiWrrWm2ZCJtp4/32eEHd9qzn0vZvq82C0reZUWWPmvQTFdM2GjqYRmZ7HZrVledsorZCkvFa2XlJZUblo+SZNPY0LDls1P2t3/zGfvd3/lTe+mll4RE05apqbbZMlv+L6fltJyW07cuMW0Ti7FlQjjdnVgOPrlYgooFzFk0rBJiapyVfKkFb0RRf9fX1dnp0+esNDduNldjFYlxmy1UWSJZsFIx4WDikiRZx7QNYDVM1wQvD2XxWWBvq7mw4mmuHFZGUR+2i6AuPM/KJrwm8Yq46iYZyu96jvpXCAkllwNnl9P/BekSsELw1v333W0HDvbagf2H7F3vfptV1TRZOLhQAIVALXdp61UNtFnc2TG2yGZosW30uO2841H74Z/9pCyLPRZLHLRYesRyZbOH//YmG5qotNqqc/bOt91gzXVpS8xX2my+pHf1QGxWl4CN/uXzSctmUzY4OOLHiXP6ZrXATYHNjXA7a0Aup+W0nJbTtyrNCnCwgiYuUOHnAUnhewyIgIL7vgQKACoAB6RPsVjybRaS6bSlBAhOnzpt+RwH70mezWVsLjYmJJKxWGVOMrP68h5hZYTkRJYi1+YElLK5nD/Lniis0AHE4FGhDgAQliJzn3NxEIPUsSIW93pTRzKLQE2o81V21FuSjh49epF8pb1Hjhzxe9Ql+p3v/f39NjY25tNJXNF7o6OjXjbP8hz3jx075vXmUD+ejU5BHhgY8JOSna56jrKeeuopbyd/79u3z58jkS8rakg8f+LECX8uypNPnuEiMe3y8MMPO61Ii9vGsvAAEJfTt0O6pKcIbi2VJmzVqk5bv2GjzWTn7eN/+dc2OZWz4iz7sQqtq7OZLpqd01/JJnv6mdN2dnBGv1dYc8NK27XrZg3gSevqXqUBJwGQyoqxZq3/VMnuuned/Yef/X7bvavH0gk8JAWrSksAzOUkIAgQm7Nz5ybt0a88ZXtf3mcf+fAH7Lve+3ZrbW20gcEhMVfs/Lb/DIZXui6XLvfcN3otTvx5uWe+oWshr9c7XbZuiy7975J7V7uWpkvjH775a2ni1uWe+4YujYHL3l+4VMJl7l2clv6+9Lpcutxzr//1j7Ve/wCX+sD3JNHF344h/DMoffZiIYiV5/juBwPG4wIoOZuannHg4v3IaUTkFyu5MmQH2Xg8zRFQ7vnw33ShNHmfvEh4UJixzWZnrLu7y703hULRlTLPkbhHntEBgHiByAsww71ZFYJsJAWwNWfFUthnhV1tQyuvnP7H//gf58sjPf300/bf/tt/8xgL9n/54R/+Yd9VlziLT37ykw4stm/fLrm/63y7Hn30US/zV37lV+zP//zPHaT80i/9ktXV1dmLL75ou3fv9tUwf/iHf+g0Z0rtHe94h9XXh1VKb3zjG+1DH/qQT7P91//6X+3kyZOe7wc/+EH7+te/7vX67Gc/az/7sz/rdWIq7Dd/8zft9ttv9z1mvvKVr9jjjz/u9XjrW99qP/IjP+Ll/NzP/ZznDw1/7/d+bzlO59soXQJWACLVmTrbv/+QPfvcsxqoRXvPd36nfeJvv6jBWWnxWLWze748afE0a//j9vkvvWBTGiil+YQdP5q0P/jVavv4r7/VzvWttOzEKrcqEsUO6155yL7nPbuVx7QlWKqswezLn2dnrDIlJhdDl2OVNjo+Y9/53jep3Pvtia89Z5/6u/9jzS0NGrQlS6YSGpRBmCy+ltM/bPpWUJhu+sfQZ4vrcLl66O6Vf3+dqr64Tq/m+takbz6fb0W9lubxaq6L09V+D2V4WgAnfi3cX/w8AADFiX0OQEhUVvo9lhvrV4EC/RbPCX0k/XN+TnIzPm9z5cqF/MgFJBTAB9NDeGm4RkfwCMRsxYoVDg4wCkmL6xCBkegef0e/Xe456sl3DoBd+OlVJzw57IT74z/+4/blL3/Z733v936v/dRP/ZT/FiX2Don2D1mcmpub3eMReTZIAKzo7z/7sz/ztlI/gA0eFuoPXaqrpTekE77jO77DPv3pT/vfP/RDP3Q+QPXXf/3X7fu///s9vwi0RZ/U7dd+7dfs3e9+t4OUT3ziE34BwgBMEW0GBwftox/96LKH5dsgXdpD4uyJiVEP3LrjDbdZa3un/eEffdze+c6327nBKXVySsNRgzVVsMJc3n7tNz5tZwdjVlldZUNjMzY+3mQjpbSdG+62KQGamTKIeMTWrWixn/mJN1l6bmwhMgXkHq5YZYXNxeKWzc/Z6b55O358yj7+8b+zz3/hK7Z16wa774F77MzZPqHsah/Q7OjoI305LafltJxeryTAQjwIChBQ0d7RIUtdgGROICMxbcV8WgaYZOZsRn8LUAi0ILaQfnrVp5pyuZwNDQ1ZUcq7r++09azokVKu8ngUPCp4Yl7PBKh45plnfPrk7/7u77yt1Pk//If/cB68kPCScC1NgIePfexj9jM/8zPnwQ2ghn1iAAwAkCjxO+UxdYM3hpUyPANwwUPCPTwuTBuR74YNG+zs2bPusVmaHEzqWuwhigDSv/yX/9Le/OY3+2+EGPz2b//2efCynP7xpktGAsibiPempgZZDTk7fXrQfviHv8cOHe614uy8UO24oErB5ipyNjlTsrGxhFXE221OlkNlKmP5QrPNVlfaTPqg7bx5p+24haXGWfvRH77DZkcarDh6TmWkNVKrdKX1PWGl2QrL5eetWKq1z372WQ3eor3/B99p73jnm+zJpx43ViABfLO57ML8qw93r+9yWk7LaTm9HgkLHoWI5V5bU2e1tTU2Wy5IRtXYfGzSZotpq6ickfxLWbySw0YXzohx0RWCYEsyvvA+oKjXrVtna9estVtvvc0ymRo3zJjWeT3T3r177T//5/9sP/ADP+CxKdG0CauN8IREiXZ5214hbdmyxTdEIwEQABrQrrW11b0aXL/6q7/qXhRWQL3//e/3eBRACX8zjfNbv/VbPk2EZ+Vzn/uc/f7v/75PFQGalk7nAHCYEtq/f7///Qu/8Av2T/7JP/HvgBQADvE21IEyltM//nTJPiswzT33fIfQc9YaG2osn5vUd7Md29fb1792yPycoIpKS1c12CkBGU4qveeODXbz9hW2vqfaRs8eth//6AOWmzhkb7pzp912w2a7++Ydlk6VLVOdsMo0y/XKsjaKKouAMF2xpBhzwD75N5+2dRt67PSp47ayq8uqq+K2Y8cmGxsdFiCalRAI9WSQz1tw90WXeI5WXLh0L3yNvuuZRd+jv2P6+kqXGqqLQsMVE1Bij5dCvmBpjn3XMzx2cbr8nVe6Xg3mon1XTB5jgSs4XEtpIYrpA8vhwr2l19J9Vy69oEWFPkWHy1zn93Y5DyS5wMIX/oa3IouHK7TrwuV9qW+L06y7dfX2wjsclIkRpA9aJb6QtYb1uXD5br+eyYVyF1+s9kjoHf4qlzlzBtroP32mklIq+s0VBHksXBW2sMrCfYLBL3hpTS9O7MqswlTXed+luFBkhUncYrLAy2oQ8QO4/1nhQUwBKzkqvV4SnvqNQHfqQ9vLs2VfvkqDoQGJWqTSaT3HJmAqTe9iifM8f/szjNV5tcUZmnfVjyyVZWms/k4kK22uROxDWY+EC0OlQs9F12yJANOQH3Wj/YtpARnKc7MhIHXhCjXknXDNKZ/F+9Z4GxaxBv3Oe9A0+uf3F/3Ta7qlz1e4aMN5PqcOlOP50i7aIt6gzirbV82IFwO9lPvCVdbvRJ34uUHKcp539Hx0zZWL4hN2g521spRhvNIrr3xmXS72nT5lMxKWCctbYn5azypfzuspV1tVda3zWGEuZ5UJ4lRC/MiZ/jPW1t5m12+73jd/o39oj8fGUHflC5/wLIG0vEt/oHCRQ5QPGak/U/iVeBKou3gAUvA9eA1izkPZmRn72hNX3mcFJc60yxNPPOHxIG95y1sckAEyoBkeCsDG+973PvcKsWsu8R/oD2JR8AoRN9LZ2ekAZ9u2bXbTTTe5FwQAgWeF8kjvec97fDrnL//yL+0Xf/EX/R5g5MYbb3SQAugAoNx///123XXXWXt7u3tlADJ33323t7ujo8OXeVNvQBTv0Obv+q7v8jr9xm/8hn3kIx9xUEh9qSPvcK4ScTZ/8id/4uW9Fml5n5VrT5dst48785d/5XdtKjtpqapqK80lfIfahx7eI7BRp8FeEkI+YTfdeJ06/TpLJSpsfGxSwIKlzHOyJmatOlm2mWzB6uoafNkyo2meVT6+LXzZkgIa5Tn2aOF484Q9/9JBG53I2uDwGZ8SaqxrsZbaOqtUB9Y1KN+KvMYcZwEhHHGlogguPhuIAbc4seHV0hQJ+lebAGWLEwKPQTutgQjjIzxcGixKMN7ihND8ZtPSPJempUW463hxU/U+ovhK6WrVRNAHsXiF5GDlQrqU3hcXEjYYu5DO44xFCYWN4PGD5vQ8G3cVsYTUpkRl0pXc4uTtuEpbJO2dX/xyJRYEOvnzOad6I/hR9jwTlP+FTKHmVQsR7wC0SMlE0ttWLAblwunkfAaligINoAzghCL17qNeegl+CwrWb3p+5+up/oiWw7JEFeCD0IuEdVJjE4XnbeN5FYliRZHgyq/W+K6tEehGsS3wGPksTvF4tQNE3k+oHVShxBk6C8nrAiBalJaORcDK4hR+D20hRe1ZnJbmUQEBL0oX50kd/Qn9jz4lWJVHoJ0DId6PMUXDbf2g9lYsmiIgzSc4xt+/6RPlv4QW80UBXcm4hX7K5fLOG3W19XZWihJlHKtMWGpuypLlacsLcBZiGeXbKONMz6WSVnAjSwBV/cp0Rn1Dg91yyy0OMjxoV+UAAykfWsMHPAs9aAtXqrLKV/5ks1l/Ht6hHoFf4x7nERf/0RbyIF88OORx9uxpKcVf8LiN5e32X/u0vN3+taeLR6MnDQgxNYzP9s6ZTMKR8L333qABedQ2rm+zD/zg++zggeP20osHrCDBVVtfafGErMG5rFXVYjnOWk1dtWULMxLSWExcC//UHfn5GsuWUpYtmh+vPi8hksmkbN3aLW71rl3dpTxrrLW9yjdUCjLlYuF01US3f7OXl3nhQvAXSwUrFnIS2Kq3/v7mE/le+bpaCkLtwuX01gA4f2FxXi0teE5e6fJ+rJCgvcKlB694lWWZLr6kxlRh/RZdPLf4b125PFuL5ySQC3qn5BtcYfHjHeDohaV5ogiWlrv44t0Um3OpWeRXKHH0flYKTeBXbcTbwBL5ZApAzAnguOKLC5/h8jIun/35C56dmyt5ncibM63SqYRVpVOWz2ctn5u20bFhWVpjeg7ayWoWNk6lsfoJFMSCR8HMy0gQoPDfsbqD96MmUyWLM+P5F0WfksZqTPWnLeNjI1KkM+JRVoEU9A5Ag43IEp4XeGSOdigvluU68FGb3HKXEkwkKs9ftFeiQCAoIaVXVF9IQas90UUel/DfYt7zS3y86PLyVNb5S8p/6TPK5uJL/1t8LU30q3tY9C6ATJ3kMgyPB49zNo7+5/2SEIgjtiTyHkWXEIVAUdiaAV9GTHJs8cVqn+IsMRQClnq8qM+4Ou3oseMCAefcuKMw98xQKTEZ3OjeHfVNTH2JzABMjkimNjU12cYNG6xS8pZl015P3hXIoQ0YkMEgEkAU0M1lZ2xw4Jz195+x4aEBX+ZMfmwkV1vL0mjiZ8wPMTwjUNJ/rs8/Bwf6NW6yHvO3clVP4N/ltJy+zdJlPCtx+6Vf+R3LF2dkEcHUFQIejT5N097RbW1Nzfb4Y09aV0+3dbS3CKEn7cSpwz5wtm5ZJ2GpgS4hO6tBXRFPaYDincCNKoHk+c0JqODSnrPDh07a00++YO1tnXb69Cl7x9vvFuCRMKmct/q6KpuanpBgkeWA69WVtkbiq/WsILiWpEst/SsnTkddnBCiU9OTNjE+aR0d7aIVwuFi78tScIGAulJyq/3Kj7hivVISNZQu1NWt1MV56qerNT1G8N8VUrkCz9grV5Sflv58Kb0vFpJLaQWQvaQEPYMFjOWJ1TiHEFf7mHrCC3DJnP5VDs0LlqmUiAR2qQSdUCIVrtixNplWKaEkpASYfsFCx6OAJX0+qZILdvwrJClkKXJ/D2SgMrPZnO8fwRJMvB8zUxPu4aA+LS3NsrKaPLCSOjTUN1h1JmPJBMCm4K50VppMTk7ZhD5r9JvvZqq6Hz96zF3jdfX1vpKkIDCHO5z3Kn2jMAGgVMqvZDJl27dvcz4mHoLjMap0XyoUMjutl9J/XkB1Vpo5UpqRhR8l+pDpjcWJaa/FaSmtLtfHSxNAaXHC07U4LfXEAIpI1I1/yVSY0mDPErxSjNUSoEh18zqLBmyktjgFv8ZCHrrgrcU8iiEFhfBEuHdJPx0/flLAsOArgthdu1JgM16U3JLhhrdnNllno1MClHnxVzopWdrgsXdjo6N27333eV7UHYCjQkVLjTOQkKoSefb279vvq1aoTy6btaLKaxbPbNi40adKoH+RpctqK0ud2eJhaiqcCeRtVZvxBN955xt8q/5/8dEPCeg2XNWzgqfov//3/+48STxJFKD6D5HoTwJo8TJt3rzZx8gf//Ef++ofPEfXmtBn3pcLeUCPP/qjP/LYGKZgvva1r7mnk+mgbyRBM1YXMRUG+IwSNGeZNwHIi3knSsuelWtPl4lZidmb3/auYNlJYCOkcrIEOztaBFiOaAxVuODctm2LLIOU7d17xLLTBb2X0WfRDh8c0ODaY5s279BzRRsdnbaRkWl7/oW9drL3rM8tzuTL9olPPqg8tlpXd7fJILC3vvUBm5ocl1Cak+Ct0oAek8DiLIsprxMucvp+nr1dAAhYKgtdCzNGA5OO528sKeqOS5R28DvWCvf4HUkTdoCUKNWfvOd7x4ipeQ4LMyvBn2C+GMUlCxNxxidWK4qFDaRwFWMZU3ZUBsKBQQITp2TBBZe07onBKd/rpr/5jkJk12DejQRwxORRnvpPCjUIUBKKNTQBoYtVSl7Uraz685sUCnJYzyCQyYPE+9EVlRHl6XEZC8Ix0Du0KXqe1VooLtzZuNQ5FqGigvYz3YFwVQ4x9oPAvmX3TABAQYIg5e2nCuh7aFOpfmXOHrDB1uLQg/ZF7cTqZfqMOvA7XoApKfeh4UE7e/q07du3144cPuj9UKdBzs7GWNB4HAKdaBd1IlgcRbVAQ/3NHhajo0N28NBBe/LrT+jzgO3Z+7J4+5h7VbBeB4bOedl4E6gLbQKJYS/T19CZdpAneXub9XcYL4Ap+A7vCK7+ftv78ov23HPP2LFjh62v76T4fMz6z/ZJYQ15m2YEyvGMnD7da8ePHZFi6tfYGZfyydqJ48fssce+Yvv373UX/sED++3cubOe9yHVfa/qzvN7VMbevS/a8MiQTUyMqY0jbmGzsm9cYAeL/KzK5N6InuEQPOLS6NvR0TE9N+7z6bSD7eOjNgI8eK+397j3WW1dzULfst8I/QZrE9tSdHrTl5XqaJ9GW7gKGgcIdwCn87TuMYbpM93wOgD6Aw9r7Om5uPiNdxhHTIuoVv47e6DAV3g5eI4x6DEdkg/QHaOJjSOHhgZFu+Oi5zFXEEPDQzY9M+ltqha/VGfSvgKHMahKu3Kkm+E178NiwaZEE2K5UniY1D7KnpqcdqU9K7BHDMjgwKDXC5DrU4qxWYuXNQa9jqqTJez02X5bs3qFzZWyNi3QOiTgQSwIng7Ax9T0lIDrtE1PTfqGZ1MTAqa6pgROZ/Tb0aNH1GfD/izPIYfof3h1aGDAvSf0Ub/ABbwBYCX2hedEGPUTHsqsg4/Dhw8LYB319l7tbCDoRkwJ+5TwzN/+7d/6J+AFbzvTU7wPkCI+hX1PUMBMTxHvsnbtWu+/SNZcLe3YscMBCkCC9Fd/9Ve++of30U2Tk5PW1dXlfEpd2NsFPv2Lv/gLj4mhHix93rRpk79DHAzPUx82gGtpafF8KYcVQOgi6E38C8HN8Bv5ffzjH/c8COINm5FW+3PEmLCvTLTUmuBjfqNMABa/XX/99S73ibNh0zv2lAEURWk5ZuXa0+U9K7/22zY+MeLfcV+mOFVZQoCzf1pbuuycBmhbW7s6pEUoca/dcftue+jBl629rcEeeeQlMfd1Yv4Vsghz9lef+D/2pjc9YC/vPWT1DfVilC02mi3aS8+9aIcOHnDAkstOyNqdE3OvlDAdche8u7wlzOrqagUYBDgQWG7hxfR3UlbMtFuuCDoHBQ48QqLzq6vTVpAwBjUDQKg/gYuADCzp7EzWhRyDD1Q7I4bGFYv1rlsqZ96qavEMSTBLOAF6sPAZMDBbZ0enyqzSO2zTnRToQEgWXTkzNhGilIvwo2xnSOXBPQiOKKFNBDASE0RdAGRYlA4G9ABCkU+Es79A0ssIZZgbgY+1FQUQ0hboQV9yeQn62wM7Hb1cSOTLM/wOfYuFYB1Qz+g9j5/QJwK+VNbfGszkEwJQ9YzKK6rN0CWZEDibZUdKnsfyCGANgcag5TtKlM+aTI2tWLnCBUHIHwA0bxMayCgVvmMxNup3LM6XX94jZfySC8iy6jkpAQ4vtrd32P333+sCEhpD31bxZaam1jJV1c4/tBGaAwixaI8fO2pPP/mk9Z7stUEBhabGJq8Dwqexqcnd7XHyaW11jwUeDpQaygjAQqpKV7s3sLuny8uuwHsoGollVPdgvVeKn2n35z//eQ/ko83V1RnPA6GIUgXoUC50TYlf4B/qAh8WpAzpF8Yg+VTpXeJ3OHEXXoPf52if6sV3AnLhF3jZx63+hTgIlHEAtVHsAkG+VJaxUBHXONF7TAfF1N+8Dw9SRz5r6+tkZDCVMOAbla1cudIDgsmnW4YG13D/iJ091+/Cv76u/hKlFxOopS98ekR1JxHvMSGFDGBirPAe/c6+JQRNw62Vug+w8SDoirIr71GBLT4r1UfIBrxQjL8KyYbBoSFX6jMa21FcDtvgA54S6YSlq1P+fJ3KgmbQH/4MBo1ZSvTS0PNunlG9+qSsa9Vvzc1NXq+ZmYJP/bDP08033SxgOCKeHPVxNzY24QoqlZHllR2zatV3Wm08N5634amsrVzRaflJAY6SgJj4pVZ1hy+RT/T5+aSyaTOfjHl+i3Zjha7QfX6eqb0Knz6iL8OY9W4Ofe3j9sJ496yUF3Eu8PJzzzzjYOlqnhU8gayaQaESXMuKnP/5P/+n/bt/9+/8PqtrqD9BqwATAMHGjRsd3Hzxi1/05c7wC/S9WoKG//yf/3MP3GVpMf3zb/7Nv/Hy6CPoQKDshz/8YQcabEzHZnVsKgdw+dEf/VGnw+/+7u+6jIFWgInnnnvOj2ohPzaX4xnyeu973+t7x7ztbW/zDeS494Y3vMHL/I//8T96fbjYhI7gYQKOCcxFLgHW2AiPwGP2aKFeP/mTP+mrpiiLjefwSAGOKJ+9XqgTadmzcu3psquB7rz7XlkNLLeTsGO5cn+/jUpRvPj88xrAvWJ0dmMsuSXQ0tJqTz61193OXRJmqVS1rV3XLOGatrSQ44svHbQ33HWDMD7R89X2/IsvWUdbo1uVu3duleUwrGGXU2clZAnttyNH9wsJT0vAH3EhWVtTLyHQ6AodhYEgjix/Bgp/o5BwcXMvKCasOJRg2YXMlOpZnQkbLPHumTN9sghesmMnjruXCCVYW5Nx4cczIc1LGJ2zU6dPyhruEzjKKy9iDbJupaCQpqVc8yh5SQMEOxeCFeFfkuLhhzBfjQBiYgowgiWIMgiWYzKZFiPPep1OnTq9IJjmXeAi0LHu8TAh7Okb3gPNM7j4zbkbLam/kU9YudQNulAWgEI3eOqixOAhP34i8DMuCY2HAE8C553g0WADPqxf2l4qExeR1TPzVlOdVN4x9d24ymNlFPkUrZpgTZXtgFD5/f1X/t6+/vUnbP/+fXbgwH47dHi/HTt2xE6cPO40pE1j46PuPXjq6afs6WeetOdfeN5eePE5gYkTUj4D7u3gnZO9J5wv2iUAiNdAuWPZnzxxzJcnHty/14/LPyowgofi3EC/LKbj7n04cuSwyjyh34/Zqd6TdvbMKVFg3lpam6W8BIYFtKgz3kRikiamJ6V8RtUfvarzATt85JDe17un4IXTnt/RY4fcazI6Oiw+GfC6TgjgE2NDDMnE+IjGzVn32AC8AbGc0otyLrICRyAiXSVeEL/NqkxAEnETHHBXIRpjJABW8MxxEi/8icVMXYO3By8eZ3JVayyGlSO0Cf4mVgbaQCPyxCsAG1Sl1W96l6kGxgogOJcLu0ajoekzwDjjBSDB9FOfLHboktK7TIGelkKCrtAYL9Xk+KQd2HPA+3dG1idypKAxh2cgugaHRqxftADwjOvv8dExvX/ajoqOZ/rO2OC5AZU17uWd1d8ubzQOeB7DYEDX4PCADQzqU/cALHgYqCteIfrq8MGD7lmAr6EhtANAovg5dRgPKe0ACGb17rj4bkTAODsz5SB3VCBnaOCsrnPKL3ilZonPEY0L+ZzLupzGZFZtHNez0Oro4cOWlQwoaXwgNSp1j34sTI1ZTu0ZGRplxDuIScsAmytOW01ds8sr5Ah0Qj6RN5+8C5ijf+BDwBblMU7pW7w5nBVUV5NyvmE1EmOWuiBb8D8x/kplgUnVO4qxgk/wFiE78CT1n+kXD13dswIIYZoDpQz4ePvb3+67xzJVA+2pH8obYI+ypQ0sJ2Z1z7/9t//WAYXz1qtI8A072OL5ueOOO/w9liTjZeE39nihfngwmOZkhRFKH0By3333+XO8/6/+1b9ybxDAia33uY/HBc8Iq4eQmz/xEz/hK4BoA/oCzwqeFGKIACGAFlYcASyozwMPPHDeC8KzgBtACUADDxLgTEa/0wl6PiljiDoB5NEFrJYKxuOyZ+WbSZeAFZRcY3OzNemaGJu0F55/QYrgoM+b4k7GcqEjH3/iMUumpdiqE2KMExaXwsoKsMxZ3rZtX2uTGtijev9s/xmrb2iVwpu13r5jdvMtN9i53mMa4BMSIBqUxQl7/LGHJfDPqOxZCcQx1aVCwmNGwi8n5pK1I1Hw7DPPSgENOFDCfVpdXeN1JjENADMggGFGLoRQcHsecmU5IitItq9b87NC6lhNMA3C9OyZswIz1dL5cw7SxsfHfKvmrz31mO0V8yGccZ0ePHjAzpw948CCv19+aY+YL+sDdkzW7x4Njl4ptP379rkAbWxqdCUIkEJJYO0yCBFIWPkIXCwy4nXwHmCJDEuAQuNjx45LEI943g1NdcgqAQcEVNwHHgqT9o2qT071SjnLsqUdp6REchKuvOCudbVJhBJNEHgXEpYGQgqlx3x7Uv2HwkKBFQRKUES4mmeykz5VceLoHrX/BSmTYzYxOWhjIwIDxw+oXx5Tfc+4MI6rnTOiOwJ0VAL/eYFbpjNAVIlk3AMB01UI2rg/d1wg5ejRw9ar+ver/rjD1XVeV5Q+/XNagIH9fnivSrQsSSACwjjQErCGcgZc1RB/oWemZFHjiWATQWiEVwMwFMBGrwc2Irwbm/Dq4F0K3jaEPIoAixxeoM4oAcYD+2fU6OI56EaAblmAgOmk030nQ96nT+h7r8BMr/rzpB3Yt8cOHTkoZQmtk3o37YpiWgofLwiBtkmBW2iMQAMwQhP+pj+gFXyDQlIWXj/6BloQ+I57P5ri4x2mZVDGuP7JX1Dd6RNXI+Eb2opKY7pkVnUH9HAvl5sVEBFtBfzdAqYwV35SfxpTVQKG5EfZtKO+oc7HH+8wLTShsYKcgK/hS+g3ODjg4CS6ek+dteFB+Hrk/CfjDouZukUKDaDBpeId1Ew5cJpyN/5MHtrMuhcGsB55ReBTfieeBF6Ii3fw/AAA8MBMaYwRy+GekeyUaB2MF6a9AI5sftnZ2eFti4umPp0lWgNuAHuAAihHn6QwMkQ0+mZefNOhd+vr66xNALq7q9OKqsuY6KECbUV7m916822268ab7aZbb7W1K7usoqyx5XtKsYooACn6Eznm4FF09p1sxQ/Umc9ggLERZjDS4PN0aqE/Vc8g80K3kQ/3YDr4gue5omf5zlTWwLlB8cbVwQo0w7PB2Tp4YdjanrHFe4DJu+66CwXrO9zedttt7nHB04CHHg8JzyJvMSqvlsjvx37sx9wzw0WdKBePBh5Oplj4BKTAPyh5PvGM/Jf/8l/cg0NdAAY333yzlwuowBuydetWBw/oBTwdyCV0HZ4ivCCUBZCBn+BhvCLvfOc7/TfAEVNMjFHA9M///M+7pyTyKgJeWC7NuUdMSwHwuNj+H5AKoAsrRwOPL4OVa0+XTAMhsNaIWW7YdYMLgd7eU74235GzW4VYJwWb1sDEW4Frd8NGodLmVmtt6/LBlp+esIbGJgkHWXxzcSm3KQnyPncVbtq8yc6cPOqKCst0emZcTESAWEFKIeMC0LelnsM69yq65TMixY3rcsOGde6SxJLA6mDPivq6Wp+WYr8CjlkfHh6xI4f2ucWdz+VdwTOtE6yAFs8Xy7EowYUHIy6lgZu8ubnFlRECE7AxPHZW5UuZ63dc9KXirAv1kgQEU1EAqRr3/LB987xPJUXnigCg2NESYQgAYkDghodRqRPMz7x7Il6l7yUXrMRwsBkUIGZEbaiV1b9z+w4h/lq1VoCDf6p8r5Tuvr37RLtp1afK4wj0swt+99ZI8NbU4CKXRaf60sFOSv2ferrikwBksPPjihU9tm5Nlwdoci87IwEqjcE0E22dlGAvFSdFL1n2EuAEfiJAqW8UJEr/x+J16n+mImodPE1MoMSIfVDJqkBVNctqmf7AykUoB/cu00jBC6T2YSmqptQTYYkAoT38Xi5JmYi/KqWQYg7Ewp43DrZE4/KseKKYE/8EwUA59AVeLfrYV53o76QAAAqP4EuPj9BFXpQBr4dAzEBvlKL/LkKh6BE6snEdfDGtA296GyrIJwBCnmHqkDHFFE9QogIH+h0lhACjrbjxCYzEkmYKhvcInqVuLHdmTx/aTz7wFUvmmdaBlwgwrkyrv0UH+JvNEn1ptIhH3en3GgF6po7oJ6YPoqmXmdy08y/KMJGqsabGRg+2xStH6/I5Aagc43zWZgSMAAmA3sp4Qs8zVlguW/JOrazQPUtCHR+f7N+BEAboRGflxOYCDeFD2k59eI5+9b2L5sQHogf11v9U9yoX6oCJyJtamQnTJ2QyKxqwzwn0QkYRV1NTARiccwXRIyWCh3Na7+umTxmlZFgRXArtfEpM7zCVyxglzgbgPzZwzvMjxgYPDLRQz6rNSQfKVckqy2dzGiOs4GKqjzzTvgScv8ljaGTcqirmbNPa1bZq9TobFJBr6+m2TFXCDux9wUpxySfAmsY7fAOfw+8+TQ0YE582NjS6HKJPyBcPTJypWvoXIs6LXvrCb/QDHhOmxPmtqDHi8Spq5+IEn9H2nMb2gX2Hva9ezdJl3iHhxWDaBXDzO7/zO15XHyNqQ2gHYCgAT6cxfakUfb6aFL0XvRPlHZUT/bb0XvTe4mdIEfgACERt4xkuEnWNvkfvRL8vbkf0G4l7jMelZUafpMXfl6blaaBrT5cFK9t2Xe9CGAVNh6PcEOYIs9gcAwbhuoDuXflJCMlCwFok3iKZrNEV5qGxwLCixsfGg3LW/Wwpv8AQwaLwPFQHtwo8wTBEY4bvXCUNQp9e0SepqjrsQcGgCfOItUK6PR4Xgxt5ZmJUyospmCDkAATuupTFzpJP5qFpK2YcMQfTsuoR+igJ7odpGxSyhKzqBy2mJmekQAsSaAV/FiuzKpN0ZgsX8RELtPHKx1zoo8SUhXtURiWoeDYhJeIeoqoWCQsCRKVw9ByDALCEoqYegJ5sbtIBDHT2YFJAxMIzCCvy8aBbCfyMFBR1QzmFvhPokABk6oCEAsKDgNKAPsSfMAcbL3MQG56lpOhZ5wKMjamoM4Od6SqUBv1GG+k3BCoAIpsn/kfCMsZUHEokJsA46PXk+ZCIAaryPqX93MUC5ruDLPpCP6bTSecZBjJ1R1DDmyh6ptYGBogRCPE9KBL6FboIDngps8znAw68rhK0/Mivao9Pbeo+7n36hF8oA88M76DYoelcOQgs7vHJO/RLlJimIa4KkEQeKGby8fgm+kWggH6hbZGQhNdJtAXrHqWozJ3OAAcUJnmkq9NeD1aEzEwL/AIKlAB2HpStdqNoyE/qWPxQ7cAEejEWyJ82Q0/idAjCoI/9vhLC2/lPvw8PDTsvNDc3+rhhzPM8NJ6ZRiFW2lSB6SKmExhLVDnwKM+qxcpX9RO9ACjkST34Tl0ohyut32dyHHQa4rcArGwO2dTSoqry24Q+UQCBHoBdvA7QCYBPeXMpylO7GCf6G08XcUBY727Bx6otL0Xc3Npqt91+u2Vk+FAHADMe2fFJAYwy022cORNWXcHn5ENZAMGTRw6pX3IyxLLOb15f+oV2i3aIJwAeib6nLdCafkd2TaqscglAyhRnhVv7jHfGEbIxK75YI4PNp1VFU3jLedzlWsnHY1L83ySjCb4BtGLNYxCoIK8b3kd4o7mlyeoY9yyrVx9mqmiHxmxe+ehfkKgXEnzNmKcuo8NTnvc3ss8KdSUPN35U5+V0bWkZrFx7uixY2XHDNrfsGeyRtchwhUnReaz4c/CycOl/LtjxDrjHYDagXZQZ76ek6HDbY/niApWJpqHkw/+8QPM8sJiVj4sGr9XCd10E17rgwkrW4JqbZ68TCRMJ8bSED7/j4UCZTwiUpGQ9o0Qok1UrcxIECBeWEhPPUinLGLci7SVuJVpmGvIPKwyms+NSh0FBR3VA0I4Mj/m0D3E5jS1BsfszqnOgS2gTpKmUpEPQo2wo35WMfsP9S5BvpqZFyhmFw4mm4eAu8uIT2vLu7CzW3Kg+S66cACG0k4QAQ3kCQniPKQyUHX0XCUSsQrxW5Me7XAA3+girEG9ZVQUrb+KuaBg4/BYCIHMu2Ogb2kN+DnLgDdGIttDn0K9SlicWPgoWDwVLOaEnCZpU10mB4B3R77wPz+GJKzH1IaudacXm5garlbJqbGxwelFX4j0onxihM2c4LE1AFeUtWuJ9oI+hE59YlfQLnhYUC9Y5bcH7RDsAHupIp42Db7XH26T3eYf70J4y/J+6NQANZ0hPSfFOVXXqfL/zrvMiNFd9+U5gJ0oQIE35PIMCgydpE3/rhpReiF1yflHeeHooq1ictamJKbfwuQ+NqQ+AliBRaG+xnAN0DADq7M8LmJDID7DiHgbRjbahoKkv4BM6oAgdtOodpoWq6Gdx/Ln+YSnenJ6rsgkBc4J9vf780/ikPXgAoB90l250JUaCd2gPfMQKEfg1of4dG59w7yn9VaG6V0iINDQ1OwifnJq0BgF/6ojnKeoD/mbFTUJApam9zfrOnNb9lHsC6Uuem9A4pG6NlRkr5opCkuY0nxQoQ04ApE+f6rOh4QHRNO/ew4wASpfqBg9C3LTGEu8M9+sZ5YnhBc0BK3hxXFaJbqyCYuoO2tEfXMGoCf9mpmYkLUJfQKOGBgD3nIMN/ua9ajxYypznI94BBACiMCoYRwCWhPoI+tI/TAtTH8Y4bWb/KuhVT7yV+J08MlUZiwus5AVWkEGLE+UASpHpyK+5chjn3whYWU7fmrQMVq49XTZmhWV9DDL0DIIVSzq487GCw7MIUQaOW98aLMyvu7tNSoHnMjVVC56WeeXHJ8KYuACUGMoqWJ5YU77kU0LV3eUqH7xCvIDG2IVP3fQ9NlQW212nfMVQEPRYzHgX+O6eGv1jEOOK99UAEtrkS5l4CsLGX6zACeAIoe1LMVVHFCzuVvLBOxSUfrASUTZYrNSTAFSCDlGkCeWNQMA6pn54ClAgWOwqmUXBnhcrVFqamqyjrc0vXP6zKEzlRZ4eKCd6QXfoHbw+TNkUBSpCvITfV0IpnVd6ai+CjHYzLYDigBauVFQu9aHtKHgsegRgoFXZwQ0esHhM7ZVi8Ptqa6CX6K2LdvMsigbFHZXtfKH7LvS9FvOWkuCnP6kDygFg6CBQn+y9A419Okb/UH54VxDybqUSFOobtgVvAEGOLE/GEqU/oMNsEZ8V50gF/vMkeqE06M9KKbMKAR894m0mwJlYlsaGWikK9ZWUMlMXvEuf0k7ai+LRDV7TR+DPkpQr9WPjtShYkStXCDQkD48x0DO8zz1oAS943yg/LHDn2QUFwqcrE12AGfqI5/mE9g5WYACSgyTRr0L39BW6UF+m/mhvTV3al2ZCT1ZHUQ5eHaZQQj3w9IS+QoHSJ5SFd4W6kpd79FQcZaMgA+hjzMkqmYtJMaod6mfaQqLOvId3y1uk+5UV4jX1ceAJgSyVTztZHUSMQU1Vwto6Wj0AHzDa1d0pQ6HV6mRcrF690rZu3WKdHR1OA6Z3OEYAfme8M2XDfVXIstMzllCbGO+QcBpwpjKhR43uYXQQ8AwoIq6s/+wZD+CemBz3/nE5AI0lNwBxI6OjNjQ07PExGFFTU/Sp6KU255VvLo8nRmNAdeB5yoL3GANoFVaFkR/f3Ys4H1YqNkgJQSf4wuvm8VQZL1c/OM3pS/rLZajK4VmCggEs9AH1HRwa9P7ku8ck6T5jOVueccBCPBmbGlYmJV9SAjeSFwTWusG14IGKLvoXfqfM2VKY8rxazAoLD3iP/n4tEuUQ0MoqGsp95JFHfElxNHauJUXAnHZHCTqQaDfAgZ2EiT/5RsrhXeIaCW2I8iMxvv7mb/7Gjwa4XFqOWbn2tCAVLySIPTYx6gTEBY+CQPkgP/WTMxGM7pcUIe5gFCAWToeslY62djFbo7W2NltrW6MEUo2/iwJglQQDloGJMvB8HZBQMNI4fBcfaLDNL1xsxqS/Y3grsAr0bknKS+8T/Ma0ARfCgch9ZWrVCDMxENYnQo88UXgoCeatsaQIqENAYX1nMgJWugdTU1fKR/GhBFBG0zNTYjJWHjDXPCFhWmk9PZ1SFO0uOLEyWXWBIlYtXMgi2HxXUTULgIFnh7ox512WQETAE/8CqKsm6LQSBS0BWWAfB+bhEU4FX6qKIooAVKAXHi5AmqwwWZ2RxUvfQcPI7R8JKcACA4ppBPqV3xg0CEq8J0MSSigaaMZzKBw8BNCU9wEsvBOARgBk/oz6EZBBnrQx7O4rXphgEzPc7gKH6jOCUVmxgjcJwUs93OUv3qHCUX1pI1YtnwQ6ojRQilieWKf0BcCJ9pL8PeVPs9PphOiY1qBnCTvAiLOkwkqQmtpqX6mER4SVVa5sAyGdXg64uNR22kLAKkCL1V8EvWL9s3MuF/0BUKcvI6UyIyVKHb1tysPHiC5fOqx6cB9wRZ1QepThl2qqD/9O+/0555sAEOg/v9R/1LlJljrWGFYYU2VQAWv53MA5pw/9jwWN14y8vM+kWCPwSl34jT5nhcTQ4JCDVWJvqIOvdBOvkY9PA9Mf+puxQ36+emWhLfAOY5D8UZQAacqgjVyUA02QE3VNNbZydY9t2LTOVqzs0dUt+dBkkxMjGh9lW7WixzZt3Gi7d+y0m268yXbt2OFKiqBZpnGYSplRfqt7VtiKnh4rSbkP95+zkhR5RmCgXJi1MY1Ndvttam7yKeHWNsmf9hb3hDBVBa8CxjoE7lpa2lRfAopTVtfQYC3NLdbQ0OT33MuZYe8eVgc2WEN9o6USuh/XWEskRXNWbyG3CBjPqF8wCsKUI0veoTVxc6yEpH+IMQLUw0/wSzB01Kd6nj72/oY3FgwigBB19alC8RUxdQ7U9UwIuC1bowO+Duvq6VA78cyqXnExktrPbCgyDO6ibJ73eCP1DR5W98i9yhTtpYIxR2AqCpV+RsEz9RYpafqbQFP0ALzDShl+4282QYxA8tUSq3dYJkxduQAr8D2J/KkH+XBRHz55jtU31It6HDx48HxZBNiyzwnPwu8k+JyN4HgW/uQZzgmK2kJdyQ+6AeRCn0iuK0/GIm2LxisxkdSJT3iB+lPfNWvWeNt5Bk/KcvrWJLH1xYmOYLAxXYIixPpnPrtRV02trAN1BugexsVqyEhwsj8FVhKufwBA8FqwxFID15eZCkzoHZQLSv+C1ySg3KBUla+sb4aZ7gagIj5llUlVFTETEgicKVQmkp6Bm3eFAxhh4PNm9IkQAAixgmEmOy3GLHqdADVMEeCFqasjsLBegiPm89ZME1Af2hcNSuIwEGC4nGFiX/bpW4yrbjI8XfDoHYSJAwnqTvVFQw/iUz1Y9ROmf+bc1YugZxdSrDruAziCI4BgTDaqU8Yx6k7cA/us4GkRcJTiYHol8uikWB0j5cwqE+rGRb0BWChPgm+xnrHMCKyMlAj1oI9dOKI43XqnzsFixvWOokWwuiDVOyGFaUCsTO5zMRi5UEhYpOTJtBRxPVOy3tkJlva6ctN3LFVif7Aks1mCZxfm6vVbAELEBAgcTk6r38L8OoO+kC/K+p0UzcYsbMpV9LoDMgATeD78ULkK0U00AzjS33gI8aTAJ5QD7xGb5Ets1SLaQ12hE/3FM+RJn6OEABZR3BZ85c/I0obHmQYcU30Ar9SRNkZCDWub8eAWtmgD3Znym1a/AMbcW6XnoDOeOXgNKwvw6s8qP+oJLSNPGv1LX6Aw4RaAHIocq5DG0AfkidAMq9BC0CeKkbwBH/QpzzDlwTJNAjhpO2UAdvAXYIAQ5M3qK8riXfIkP8ogUUf6DE8FwJ/7PEc7oBWflIOiQlkcOXbMp30oZ3h0yJeXs8Ku/8xZ3wTv7x/5sq82pD/oq3MCIihqFPfKFSsEXnbazbtutM0bNtmG1WvtDbfdYffcdbdtkFXbWCvZVB+WzzLt1NHe7p7Czs4uD8RfsXKlrxBh6iwtUAZwYGdZ4kLWCyBt3XqdrV633mrr662lvdVBIPu70IeAX+RfUrxQ4zJAskbABL6gbuy3EjwYIa4tKXrAP6wGwXtFcnCvdocxBygJ3i9SBBygHVN0KF43bJQXeTY0NujXwIP+vurObwREh+XQKQfiAHJ4l3FFELgrePEEPOL9pPrTH/w7P95fZUKmfOADH3DPC/uIsCIIerKvCb+x3wpAAp76zGc+40uGidWB99g3hZUw7IMC2L1Sgm/YXI08qStp8Sf8yg638B7hCqz2IeCXHW7ZffZnfuZn7F//63/tG7aRoCll8wxTXawUchroYnUQKZJjACR0EO/89E//tK9GIgE6aCfv8Az8TP6MGZYqs08LdeHeP/tn/8z7EGDEPVYHAerYZykaN8vpm0uXgBWSb0ONFa6B4vEHUvjMK0dxCCiR6PKAMw0k/bcgZFlKyIoHKaxJBC4WalBSRVlATAW4RX7+CtaCWwMoLFnKTPMAVlJJLEoYlukG5uy5b7ofXwBN+s2VHIoXRbNwCcyQNwIYDwICAGFPTEszwEpMxbQM98lCfKr3JFTUVkY5wAFLiPeZQ3fFrgaGPS9QZMH68TOC9FxRCiivtvtW2AJRi68Cgl3lEKiX1bM5XRNSRBOiJwfyscAhJTBWUwvwkIJgCbDuUUZMoIULZgesBc8AAYg1VidFw8ZStKleQo17rDhBaNEPABbqz8Xg4kKYRZ+4m6nXTDYs9WXnU5ZB8y6CxoNeJTxRHt7ntMU/F/pSfU+9UGQIGPpwZpr9NaZdmNscFujcRZd7nEQ3ABzAgWBBAEuwJvG0YbHAgcy98yxBi+KpKdU5J14pCPCo/igCvB0AOPrL3VfqM/otna60REodGhMfwMOeJ8oCJcs+J0X3FGBV+ZJWXfABz3DxvVQEaIaLusG3k5NZWZosdw2xIyieiLbwLcAUugTaT7lSKIrORZVDHg4SqStVFU354IoS9YTHIgFNYuyFuvPmvNMNjwUrSfBSwUMIb/oJBUV8B56FlStWunBnyTVKhPs+XaG8eZ4EeKHvAEyIAV+dA5/pAoQTlA5AaW1rNT8KQIJczXY6MvZCmYxP3g/Ljqkn9aAcBD/0wTpnS4MDh4/YI7JiRV675aab7T3v+k77lz/+E/ZP3/8j9sYH3mSbN232Dfq8TsqT/VSgc3dXt61Se+rF3+MjI3ZKCmNetG7I1FpKxgSrw1Z1rbDb77zXbrvjHtuxY7dt377Tdu+80Tas32RtrZ3W0tJhjS0tqmPwbLFpIKsVWXWDJ849H6p/WYZIlcZhU3O9rgYBzlqBlbRPISJ3GN/0Mf2pLve8iBGBpwDUyDlWBNJmlsjTflac4ZECKEIf91KJb7kYQ/AFABG5Ar/Clxh13MOLxjvQmngiAIovBU5ITngcnvh5WvyncRJTfRgGXNPiD8Z05O3jot/pI/jpAoe9usS0DGCFd+E/vhPvR3rzm9/snggAGlN+KG72RwF4AG5Y6steLciIKyX2KyEdOHDAFX2UABHImU996lPOU7SDJcLRnid4NngeQPXv//2/dzCFrAdYsJfP937v99qWLVuczksTeoBt8ZlKhdfhXQAv7SVf6sR9+uBNb3qTtw1PDAAoqi/PUhemPHfu3Ol0p79I0INl1IvH9HK69qQheHGCsOwzgvUPECnkg4BkKS/32FeBjjx/qXOwNBHSzMWxMdPYKBsGSTFrANu8lF6cmBFiJ7Byw9xpsCB0zUt64T1Q2TAFv5V1DwABOEhgMWsQ098EIxJ/gDcBiwfLItoLAaV60eVMLuWuPGgTUxQAIxQE1jeWa5gaUnkahAj/mfyMP8fgRpF6XSSQsGhxzYeBj+LP6vkZ/x5oFCLt2fOBDaQWX5wvFFO9+SwpP/afYWlkWe1h+WShxOoTWWgyhvCgALY8hmcewRrAHFNmDNJwsQpISlbCDo+RCyEJUATRLNNkKsPpqLwvXNBabYHeag/tJflz+ps8EMIEYk6oT315qwQtefIeU1oAlgA6JQDVXvJAAEWgJnKrewBlDEsCN7fKWnSFOgShQf/gzYlibMiLwOzREaYppm2gf0hCn3OYUMwoWABbtSszAoHJSw1wXqhKoWBhE3gJkJNX/+JFIRYhq3bofZVVFAhBsXAyeADKPCu6QRPlB2DlO94Tni0WZc3qYgUacRzwLudSEbCN8kCQEV9BW5japF9YVQKYgH4AfPgCPsfbAK2oN0qKcvGwhD4NngrawzNMIZC/C3jxLiuu4D3nU9Ef7ww82SxlBu0joMAggtcj4eieRn2nfN5njFIGSo72upWt3+E335NF4wjLn/qRP14Z6gCgYfqNMng2GqeutMVftJ+6cc/7VYk6ITcOC6Ts3bPPvvCFL9mXH3nU9uzdb4cPHbUTJ0/Zqd5TdubUaY2hEJMFEGea5/7777d777nH7r7rTt/LhLHX33fGxoZGbHRw2J576ml75OEv2/49e22o/5wd2LvPXnzuBXvp+RftpZf2SAYNiOcJNq+ztvYOW9mz2tauXm/rN2ywDoEf9pCiPRgSYdfkYV0jHv+BkcJeKRwtMj017tPYK3q6pIzW2rbrr7NdO3dJWe5wTw4A1YGzrikZB1y02QGrxjnjaGJ8wp9xQ0bt4DcugITTWXQKsiP87suylS99Q5cyRcc5ZF2dXVKqnQKPbVbKiXeKek4gukAANF5K8XV0hWmqwAf0CWWRP+VwvVq04h4aJQAvfQ5o+MhHPuKbqkVxFzzDTrZ/8Ad/4HuhABDYOI4YkF/5lV9x7wbnCjEerpToc/K98cYbz8epMHVDeWzUFgEi2gRP8gl4AaSwiy31+djHPuZGG7wIgICeeB6JzcHb4WNEiXdJLDX/0Ic+5G2I6IMsoh7QDE9RBDzga9rGFBJjmf1XKAd5BI15j/x5HhAUgfaIhsvpm0+XrAaCEZIZNkEKmy8hSBF0WHm4fSvUMYwi+j14QogNkcKRhYKnxfPSYGM1BwoMRmdwoNTd0hBTWAJAwRxvFFCoB5SPxwyQn+QdQXlh7wfiTSSolSfTKMwVuwBNBLc5CabEMlqc2HEVjwhgg2BBrDTm1hsb6yWoBBLEjGFXxxCABaMCBGBEVz4qK5nM6DMAEY/dmSNmIlilTJGx8gXFB33CVAs0YqooGhAS6vEqjy/BsiJeZVwKjEBb5tVRujQfRREUU7CmQVQIK3cf63N2NljEEfMTp8GqAfpIPWHZGWJ4FpSFngH6cd+9T7pCXUJf0Q6UMTEuFBRt7R8vF1Q+b7ISCQARzj6iUgAUFHakpOhLmAahj4JnKgMvSDY37x4T3NvQ3gMKF6XiLFuphzqhlEVof9/rro6GB7FQWUWB4icfvAL0ie+VoU8Ud9QfKFdikIhLwLSEt9Tb3h9MI0E7eLa5uVX0rhf/oW7tM54AAP/0SURBVDTybrlD2xA7JcFOu3QBpgG3Nh8CcD3wUbxFvQiShM/5zkGbiRQgjamVAPTgW6xqyqQ/eZ4pLW+D+BShRplu7Spf+McDsHVBi4gu0D8SkEyHebAnig1Aon/87h4NPVNdE4Qs07FYughvpiNZSUScBkvyaSttwcInH8Y0DBpinAi8BqQVnUdQRu75BKQJ3zFuZo2YoYKA15SxBQEghue4XFaID1lRxjhj/APC4A3oEerDTr1h9QxWP3IipXcBlj09K6yns9v6B8/Zxs1bvM/ZP2j3DTeoimVZra3O99SXEUz+1BvPBQCAPKEZiqoihhFT49OfyBH2U6qR7GGKWj9KhuSsQn1blSQoudv7qO8su+cO2um+0x5km66ed37DM9bXe9puvukmu/3W21XfpO4nZWDEZXCYr8zDun755Ze8fc4jqqeqKXlQ8L5kbGEIME4BnsgqxkNBPMcUD7FCyARATIjfY8qbzSOZ4tXFlJP6hPGG/IOHQhnsbj2pscDUj4AHL7qcIGCX75Jzejau9nl91B+U4/wkmrG8Op1i1eTVVwPBE5ECph+gNUCEOv3Zn/2ZT43wnWfgBxLP8Tw8B39AH1L0ebUUlUWK8uRdyqYsviOf+c5nVHZUP/6O3mfPKDacZDqQqaul6QLPByOPRJ5R/fmN+/weZGioX8R3lMVnVL+obnznHX6PaBil5dVA154uXQ2kgdTYXO8/orCxUH1qxi0qLnWELjbOKkmwcSKr5L0sfSx7FKwGmBQV87lodgYmbnUUO+CFwLVMtQS1FExCHeufcdzOsig1wHxZMR6YCpbuaQCCjeAjdboDCzELXR+LJV2A5yXM2QjJmU1lBKZBrGMt4j4lBgNloEGXgMkveCmk2QIz6V0XpKofStaVse4xReDWr8oB3KBIi3niZUQHXCOiAx4jPinThYWEO54k6sJ+I0yNeJCi3ndFJOWBQsOqV61cUVIXB4esGNB7KAeEPy5uFDnBtvMxfUoB+ZbhEm5spEVbfApC1hVTLOx/w9SYminrWc+qHTYfptWKJWJnwrbgxMUQ1yFSqT4aXHpndk600a/QMpFSPVISppLMOVlvHIuvny0nQcx0FmfSsFpieGxMAlxtkgKacCAA4AmDk30qcLFjwXLP76tPZ+EPXXgnoBG8Qx+XBMg4NI7erZUgJ0YA13+mKm3tsmLZMbSVvXFU/4zAEVe1hHKV+gylDK84KJ3DeydlWpnSb2GlE8tn8T7B2wAe6XI9y5QZMUUCrfSM/oZf5+ZFj7L4AC9MVkDBp31CMCSB0fCFet89ZfO6z8nNRTSYyszJ4qV98UqBaAku4lTSySpXQvAwFu+cnnV+rsBrRbCxAI3AO8cX0E940/AOMQ06NTYpADQlJc3UANOu4iM8hPqunGwa0Kb8ausbfDku42EmLwtRinmemC/RHB6DRxzQix+ieBnaARAaG2HqUjwojAxIKeTglbILa7rOl6Lr3QJjQX3gwE4Ps2CXGVrnadF5Xt8BfD7doeZxwSN4nrq7OlSGgD6UZJwDrjo61M+1Pp4nporWs2KLNbd021NPvyiFXS0AwYaReZsQYJucmrG86l0gb9Wnpr5RNJNRoSutMaNMrKZOYK2mTgCuzmVQNgcdE1LsefWD2q02nT1x3KbHJy07MW1ljeGEAE5TbYu1N3ZaR1OXFIbyS6Q1flLW0d6pv9mBVMBX1+R0zg4cOmQvvrzHjhw96jFngFPGKmOZKV0+AYCcHwRgYqM/Nq10kOtjQsBVMo74P+jAakXGeEm08dglKXfGcJVAaCqB/Ciq/En1GfvNsFqIsaO+h+fUdypC/SPlrsEJKGK6Da+0WFjjKUyDusEjXuE7AJ9ykVco4qutBopSpMgZ10yZ8C7elOg+ie/R39Enypt3Fivrq6XL5cn70Sdp6WdUTvR8lADm1BdPxyul6N0o8Z17JD4X50fi7wi4kJbWJarHK6Xl1UDXni4FK0L/lUkpIylXVkNwnzlsUugjMTta3i8l3WMw+ICQ1kGhEquBxUk8ggcK5oidmNLAAUFmNKjDUlQUMol+BmQwaFDc/Mb3CJXS+dyPvoe/sciltGEoGE7/qB6Dk4GKIvYy9ByWBgrDLQx4Shd5ufCUUo3K4V3AynmBK1BxgTGDlUNdSdSXn3yKQQnEHTE+Apr64gbGyiWx94m7DGmDnvOyaCuAQ7/jBqeO5IHnwNuovFE0gEBOO/Z39Z0yAEuAI+iAd4f86BIsT68nz3lDVUlpFZRx8KLQXvoQd2qVni27+zoECgbXKoMbxUxQbOinMP2ABwGrHtAI3VCACFieJz6JKnjdFi4SQjua7kgLNNB2FKF7JBDUfFcbACMAp0rVASsSejKAARrsP0O7obfHS0hYEitB07D08fxENPNeFe/wLnEACFYStaHVDkiUV0RnX/LrFQ99ivU7O8ehh/pNY0DawKfrcM87t6pM4AqIA/oCZKEDdKFcQDd5zxbD5mvsL8RUJcqCvvRLORRlFUMDeBDae16iA31AvxOMDFBiPNJf7lWCrvxTXcmP94hj4CKxyzPjDVpD59liiKNBscHTqrp/ersdfGucCqRwP+Jz+Afeod/5oaA8nHYoYY1nxpMrPD2PgkQh1Dc2eX/TzxCS36PpWPqSqVvGpHscRCf4hU3bGCd4EjhygqXLbNbIrtZ1dRmXP/CAt1fgA/DFPfo70FI9Lb7G+8ffeLkAYyS8JiHmbMo9EPAMgfZ4KGb13uDwkG/DPzQyrH4ViGLJuwB8pjZsClhXWxvGiNqPMmd6lHTs+Al7+tlnfXmt0wIaqz58ugxSPUgRP0FL+ghDhARdmNr2/hNvYLgQd8YqHWQDF/wKeQHR9JsDcTrAx25M9xgzjE3JBspUJUUdH0dcYXwhwxhXAigl9b/kg0/xUVf1X2xeBuI3AFYWJ+qAFyAa38vpG0vLYOXa02X3WYkngkINCgJ3G4IsKAv3Mkg4EyhJzARCjWcQIixPBazUatCxmoABwWoWlkQG1+2kFA3WLdMXYWAzUPju5UpoIHAYdC78VR4CgGkPvAkIpSjWBaDDp+fDwOFSWXgYcO8DkMiHmjNtg9BnoCIkAE3cp12U74Jar+NS91U3es8FkGcdhATZIxCZIomUfVgFoOf0I/VH0PEeeSIYUGLJVJVH77PKhngG8o4EHNYtdSYWh7lpAACKBDdjEITUAwAIAEEZoERQVkwLSUBJCLGDK232/PQPpYIQjJQ9dfFTbCX0UFDsijoti5+2UHyIz8DliVDkmIAqfx+PVVjyGYAGipVP8g8KlYBaCXHKU164lzHpoG900Q74iER92GyPejqNRD9iYciTclFs0AHBGwR2ABxhFVc4VwfaQLPIPY7VS18jrnXTPQDeL+oLyiMFMIM3KtQf+hfFB9SBaUXusT8GCf7y+yX1n/J3faV8+ZlVWGxO5tN/cfqbabbgtfCAcJXpilT1hF/UOrWD4xPUr8onKLLo4v9B4ZL4PzE9KF5WrQDG2KWUgtlEDP5iCpOgaAYF4Il38ATW63n6jnFI/8Pn0Id24glk2gu+gzdpK/xEP7hnRe2PV7DsFR7Re/r0PlP+0J/89VgYH9BY+UdjgXbSL5xKXVNbJ1oyNah6qu4853wn2gFU4gIC1J1ranLCV970dPd4XrQVPu/qbneQwuoqEu8D8iSiHOinq5Ma0yGug7b7Zm2qJ7FbTO8xvUOMWF/fKT0jwFFTa3v2vuynbHd2tltHV6fVCCS99W1vt1037PbN4sYnxnRPwEjAkilKVv8gp1DgxDPQbF9tpXbQv4BRwB7fGY/RWI74nf7EQ4vRBi3gAhQ7dOIdeBKDhGkhvEvcZ3k0+7WwCsk9kSoUeceKIcYeedKPnrcMDgeh8IYuOIm+hlHx4lE3LuQcNKLP4OdgREa8LV7F8yi6XwtYWU7fXFoGK9ee0LqXJIRAPMk+AmkX1j4Cnf01cLAIZzkjJmb1DTXW3FIn66DaamWVsOlWRledLKSW1iZrb2/SZ6P1rOiyjZvW6bNTeSBkgmVK4KcLe6SfynAlpHsIXg8K5dLARTCiLLHc+I3vBKAi8sNYZeBGvyFAsHYLPghZloxQ4DvyFquHQYswuSjpN2IJfBMmCXaENjvVslx2XJYfQZPj45wiy1JZAqqq3KpEyFN/hJWDFdUR0IMQgxkRaNGqABL1QuAidBBMCLEKFKvKB6iFOewAPqJPNUvfUWhq8axoVGZaglUqspxzFwBFBMZQWNQNQUk8AdYdIKdSiqmqqsZPsmaKY0JtYTUDUyakSLChFAAqXrbXQ3VVHlxYawUHOCxRrdK7HFsvASgFGAnL6ALMeb6qE8+PjY563AOn10Jn9xypPJjQgaOIQF9DMy7o6kpXdOF94go8D+InFoK++R2vQ63aCj0jpQE9WL02pXewjOkDLg92VF/wO8tpERLQiwR44bcZlZcQOKiWwiM4WlSRzhS/VIjf1FVMJ6ZlIbOsns0JmW5kj49iATCak8KWIJJy9SlIPYvycV7HIwPPKh94kmlRuBBlRB9CS7wV7JRMDBQ7vaLg4HeUMsqS5/kbUB09x8nDk5PT6n/lLcDI1A08yrQQfEcQ6Ri0G5/Uu2zXz8GM9QIplX5+Dqv3eG7G6aI6io5JKc+a+lrnaQ6ZGxoa9DEAbX0sKTkwFg0Ba4xjYofwnBL429wULoB6S1ur1xs+aOvosG07dthtt99mjc1NXkf2LZqaHLHjxw+qDZzALuUuGvk0qPodAwkaIjcwaAiq9s396BvxKSAFjATtmySTVq/qss6uFlu/fpVt27bZenra9FvWUuqPdetXW2tHi+9VEkvM2VRu3DpXtlumIRU2iBsf9zqRbwQo2lraEIr856s/4Dd4MTJOIp6jjeFT3/iDNut3eBRQDQ8DEJnuJV5n1ao1vtqJmIrmRk4AZw+dOtGxyjLV4bPMePeVdWG8M9XINDNTSowvDBGEB/wTAtlZ4ceKtLAyMzJOzk9XqS4ubJbTcvo2S5f1rCSrpEQdBYSDx1iRgqeDYFmASWNjnbV3tFl3tCkRgrsqaQ0NtT6YWySksKjYB4Rt3ju7OnwZIEIGFy1WKtaij2iVgYBG8GDRoVhRHtQD9M8A98AwWVxhvh0rnY3lSu5CzcjyJp8QOCrBNldy65c5YKw8rBueBYAgNFwY63mGK+5Zt4EXhD+/UweeR5kWi1K4KhChwHMoDgQRrnXyQRBRn4ssEt1AeEXegYQsPoAD5dczvYISkTJsEI0QLChpACHTKfSBx6s4OAseCcCQCyu1HWED1aingxzlT12r2RRKqt7rpzyqBCLYowFLncMmsciYN4+8NtSZd90rpk8s18qEwKcsXjxACGPaCJ28m5SwJLHG3YOmejANQx2oJ8qOfsIbQNu9rrqYYgF8YDFiTUwI9LGUlzZBf8pxqxP6SvGhjMDG1JME3aJVN3iwADf1UrJM71AGmUBneMlXt0A/1RtvDPWmLtCE1Sz0FcolCOvgASIP7vNM1GfQZrYMAIU2nCRMUGleSmxYgIGN18qyhCustblRVrH4Xf1IUC58zY7NAFTAC3FAeKigO+2ERygfQEUnBoAXLHSAayZT68/Ah+wz4oGeoh9Bgix151n3zmXDihOmUAoCnNCE8QHfUHn6lekO+hQQpGbZ2rXrvN+hjQMNPccz7mERuIGnoQUeUzcWFrwG0P3IkeMOYAE4LIVuaW31tlI+ABFvBaAF2nGgqPOF2pxWW3iOfqOPGZvcI+C3pbnZZcnhQ4cEtvMCKmM20N8nHir41gLQjucZG4wL9hVqaKwVUKf/67x/a6ozvjKR1WvIgxb1B8uM77v/Hl33CbSxminm95uaGhzssLMxe0UxDb1CBhSkQG61S4a1t7fYfClm6zesV30mvZ1MzTLOmaaBX5mGY2oX3iLexOWLMoHv4HP3WokWeKiczkp+lo9+j0CLxzH5+GwUrYKnkfEJ/zK+4Y0K9QtGBRvVZapr3HsGfwBC8V5SZ/oLvvUyVRbjx0EnY07lAUqjBQjwJECG8pETARQve1Zej7TsWbn2dFmwkqrWYJMFw3wvArmhod6VX0N9nYQTG8GlNRCwSBkksrQ0hvgbxehWjwYVy2iDMEDxhSWBzJ+iBBBouK7pICwxn1eWwGGk8gwDGEGFtcagxFNC/XxqSM8ENzXiQ2Xr/0TP84zGqysmt9IXlClSxj0uEgQIg2ClLUxT5AIwIG+MZ5QkQgelrCKUD9tfM+eNEkMABQ8FQtVdqzwn4Y7QoC3kg1IgH+6xYR5Bn2HpZ8x3SqQuuPTbOKVY91iqjAIDsCF4/CwbgAjlqfKuVFWX4IkJIIM6khDGKEiffotoJDpCSwYCIADQwD45LJdm23FoivCFruStLCwuKxVaQV/e8VUunp/rtUBPytUNp6F+4zOAzDA1hlAl1sGBnV7iPVbgoODw8GCdMyVCwCvLzjmsDqUDnYICV2F0gvhJfzktUKKsdEEpBMBZ8OBrlCj15w0UI/wAaGIzw/Z2AWMpNDww1BmQiEKhiDA9lhBNgjUMiKB8LueBhVRykArv5a27u93uvutW0Ux9LEC3enWXbybIinr4wBW3LqaEfFWS2sB0FsGZeGpQDAC5Kc6NqajU57TK0z31e0hhWgUwnCMuiDgV9cVKCTH4Cy8Xla8VKGAlCVN5gGtXksqCNjJeqD2frshFX2hEfhyhgEDEc8JKGTZDo/3QBVoAWByg06cATu8KPJYx93yc6u2zN33Hm+3DH/5R27J1q2RAvfcjfVKlzyrRkL95PsTrqFJ6H56JxjiAk/KSandGfMmeROyXkhVN+BvZUZOpttWrVtvaNau8T9kIkt2d2Q27p7vTGgRSN6xbZ6tXrjSg7sjwkMBazjpa22z9mnXW1dXmu+Ku37jex9RLL75gx44ettGxET0NbwjAqm+QP5Pjo+qHCRkkM+o3NtKrtqHBQT1X6ZvJsUzWeVKJfYgwMiJgjpcCAwb+o1+c9upA+Al+pTP5+/ylfwBHxrMKEFgvWn1DgzXWN2kMsYP0pOqCl3Dczy0CDI1PTAkwTat0VpYQLA6PEddS67zNcQIUhcCDtxgr1AevTQA/oSw8dxqSaiPB5Brveo4fkpVhin4ZrLz2aRmsXHu6LFipygRLKSgaCT6BEIQJSpD5elzeDHymaNizJNpMDUFFUC6BYWEaAXDA0fbTGiwAA1y5gBssBAZzmBuPFBT5uRBQ3ggLlKKDEH1HdnAxGAnWw62KKxgwhBVKXoAerG7qieJkYKoYf4d83SugOgUvgeoroU19+J38ABoIbt7xWIU5KfAF5Yvi8HgdKQBWOoU6UakQYwGzOQBSHjzHXLwvHZZCR6CgaFslWJkDH+WIeYEcFBfTVggyAITHHigPEgIKxQHIYo6a55nuAlCgDPAkQWuAUV70HRwachc2bYEeKGYUHR6iaYGVsF9LUbShbwF0lDKneoYYIqw32gMgoU+gVwApAfwkBRqiZd58+nSFaEjbibdB6dGH/A5ZoD00IQ/qtHv3bvvAD/6wrV+33vOmHSh5lLT3jwtTWfdSICOylskCLx2rx+hXAgsBcihJD+jVoKftwQsVpqXqpEjZkZR2cNIunggUi1dHZIVrSUxj8Q6eJAALCcXBPVc6qo8oL8WSVVlp27hxjeqWl6JOS1lUyaomdoY6F7xutAWAC10BMLR/aHDcXfAoI6bb3MsisIKHAusXgOTTKLpP++EFBxBqH/Rn7NFGDuWEFxkzABU8Is6b+lfKBe8S3hhoCoilX+gDlhTjFYCd2LeFaQse5ne8MFnlBZ8TxAsQpA6MBWgX7TyM92NkaNhpz5LLAwcPemwS7WPZOiB8eGTE20xcGoYG/AYN6XfqAH2JJ+G4Cc7FWtndY0m1b0bKeMPa9dauMdHe1morV67ypZzUA09tZ6fut7fYyhVd7sHtaO6wGdGDXW9P9/YKLFbYRoGX7ddf73uxEGfHuUCEKh85ctD27n1Z9GOvqLw1NTW6J6Wjo8XzxVu2f+8enyJsbmyy40eO2zNPPyvasAS87fxeGvC2e0EFLjBSXG6p8YBB+AW5Bt8FOSXZtkDDpZeDANGa72zdH+KY4japPmfMTk1P+5QN8UV4c/HGVmlMcQAssrSv76zKC2AEbxsxgni/ACWMAd9gcZIpTqZ1F+LdBEzcWFE96XfqB6ihXEDjMlh5fdIyWLn2dClYETOnM0zBEKlep/sBOMwjFDXwS7NSEDLpXLhJOCIgUbj8zRk647LecQVAfIQa8QUkviPUseZYeoeAddd0niWR0bxvqIeDACUsU/LnzzBNEFZfMHAJquMYAKYFWBXgmw5JQGLdATywjlFNC1m5EsY7QRnk7x4EPcsDDGRfMYHA8d916V91dZ2EVtqVHsADxckgp67UJ3gxArAjP1bMRPVHSSJIOGsEa4n5fvZ9wNWO1Q8owsOEVenTNVWcbCzlISWC1YyVTjluOUnhuDdFv4cgSMoJoAYpWK982VeCrcU5P4Y9GniWFTooRVYc4QWrrcPixuNSIZqFdnL6NHtItLd3OmDwfV6UJ+1AiPmltgJMwgm0TMNVupKF5ihGvG5M7+CBon4oSNABipG8UGZMZ3R3dtuxY0f9fA2AIjuJhj4V/aX4fROtiVHVr9K6u4lz2ghD+KDGO4dAT4vWeKzY4XRYVjM0B+DxiRIh4Jj8jxw94vTDw4ByB6Si6F0xq370Nbu80ncIdICde430HHt6SPPofZTvlBQaq51G1Uf087xAyGTw+IjHoad62+lNXfv7z0oBjdmu7bfYO9/1Lrvxxptsx7Yddur0aXv++RccHLz4ghTpjNqqseKgRTSmn6kHfY/SR1mOKh8ACgAGrwq/4wEhUJUA3fwURwuEWCfa48BaN/Bi0g+Ac/qLU6xRZAGQi3foE71DX6PAGJPEduEJ45gAB8RKKPk9Lx0QwB50AcuhgNCUzSCZ2sPr6oaJyoHnme4hL/ZYwgPQ3NIsvmq3GtEqJv5pktJvb2kD32sszttm9S9Lin2nVpVHnSlT7CYgmVF+AlzlgsobthMHT3mwLAADBqtXm9atXeue1dHhEfvK41+23lMnVHeNO8kUpog7Ozts8+aN4qVO9XPcMtUpWyG+atNYwQuHl6++ttGnZthv5cTJk76JGWe8APBqBCyhOeAYOcUOz4ePHFE5p9xTyMZvzr+iI7wDj7kHhcYsXNAaUAfdkHMYLIwZ6BbARZieRt4EeUKMkowRyT6MDrxSgwNDIfZMvxXyKms2lAvNicty3tUYY8m0LzCQUYJshSnpbxLP+phW/ZKJZc/K65WWwcq1p0vACkF9HS0SwlKgxeyMFaVwi9ks0t0yqSq27bD5oq6ywENZA0C6bU4Cp2KO4Razynnm6GtcECCYEV4MGo+LEKJnULslKMGJ8Aygh2BbBjNKS6BBn6hFBh2WM4KZvSV8r4lS3gqzBdUl7vECGDtYuGxshSXM/Pe0lAD5M/dNIKRUFdJRDMH0CiAB97ksU5UbhDrKasa9DHh/9IJ7bNqamqWA1Sq9w7ts858kuFJCFOtPY1yaG4tLzyhPpqOqMhLYC8oEMEDZhQLb/o+60qtKE9uQ9LgfjhMAzEAjFDvBq1hGgBiJLqcb39UlVMlSeq5agh9aMnfdUNdo12253j7wQz9k75Ji5BymhOqYyxNsuSA49SaBelWpjCwq9Z/6rJQXdUUSkVd0qbCaKvYhmPPVOVjS7o0R0CE2hQ2xUPi8Q4xEfE40iCdtVc8q6z3ea9uv226re1ZbV0enjQyfc2XCXDkxBeXSvK88iM0n7PDBY9be2SUFPGnHT/SK5rjNZWHLUhwaGZXlj5XKRmGr7Z6777dbbr1LArpO/KIBPs1KFsBfyQqxpE1mS3aqf0h5xG1kgvN21KeJjKz8KbWz3p5+6iV1d6X4QUKANosn2QWXAEXc6UkxQIXQN+79pAAW0wnsAkr8BKtIxkfHpGRbpfBqpNiaZd13O10B8M0tTWpbnXW0douGcSm7ZstOMQhSNjI4Y+f6xm1irGj3f8db7T3f9f22YeNWW7N2vTU1t1u3aLZjxw122+132k0332WrVm6W4BoX7wPsCcZmmojgcDwrLXamf0RjQ/WT3pkrScHlpPpmpbCyGg858Sir6jTu0O7zHtdU9jZWVHDIYVL8nxaFk1LM9TY+NqU+JaiZvX/EY3qmJlNvifkqa65r0fjVuI1X+WdCdalJ19r1W3b6eOrsaBMdWkWvWktovBDLgee0UeCD81NW9az0WJQGjXmCa/m7tblVNGpVH0i5Sn6wbw6rBKvTIU6pQ/RlfBBbhreWwHz4BlmA14SNDs+eOWd9vf0CEiMOrtasXa1rjcZETGBhRHTDi0iMldpqarPqXptuEI3ixv4pN99wq61ZuVHAptmOHzklsGp2SvkVcjKWxM/sUcL5ZSFoXrQTSECRsFMpYBHPEN4lFDuKBVBw5Mghny5j35mMxq4f1zAr4CB+YkwWJMdYHo3ng0tfRa+M6Ncm3ml1YMBYRq4BJjEcUFTIIU/6SNUK3FVKlqYlB/Q5nZu21esEJiRfTvX1WllAhuXIPs2oOhLojheGstiOYP26TXb99Tts69brbYV4jpgY9qzhHeJlMLyWwcrrk5bByrWnS3awhfmv29KsgRR2ZsQ60KiWtISgWM5x3/OAARf+x3wtbvPwiQVeJUGXqgpBdcyTAkDoEBcIuuerVvDY6C0fqBos7q7Xxbyw76qpQYvCxWLkvWAhBO8IlnSDBN+KFSx/lGUl5YKFiEXqVopu4gVhkPIda4Vy+GSlDs9QPks7uEed8NSQsHQYyG1tHVanPHC94sVAwGJN0p5cnqWgsmTwQghI8Hw07YNiB4zxHBZqLYpifFzW0aCt37Regm3OAySxrnAjxysRtpzUmnHPwpmFJZM+7ywAQTXVav+b8rlYlYQ1T1/h1l0hy/Huu++yx5941M6cOeX0ZMMzNnUTudTGIJxIDgQX+pa6MmBI7R0tLuygDzQJ01lFWdx1TvPJiZxbkl45PYfFjIVNQCJBkexZ8fxzT6mcEGRKH+JpYZUK0yB4T/7T//OfPX4liulBIRDIS5a+F4T4ikp0d3X5lMPnPvtZn6rhAQQzXovqhkafIuHE4A0bN9iNN90ogbxCj8T83trV65wf4C3iqfBo/L9//Id+uN/o2KieGXCFyjkfHtchgEIgOOXg1aDfDh0+6NMmPd1tAikxu37bFhsePuOAmRgWmLOYg4djVluDJyIlpYUljBdtygZkCb/h3vvs1ptv8QDLiPa0F96DF1mJs3fvPvvN//WbTmuUHcqQsQJt1q5ba72ne70dYQiGsUFfOP9qDGBNA8jhAfocCx7PEQkPgQdl6jf2MGEahykl6gDvkR/5lkRvPAckQDM8CSjjMLpVK1fZ01991AFBmLrA+q80Anrp/+mpaVfC69as8z5FAVPuzNSM9Z7q9WfxmFVoDJMfG3RF49DHjGiA5wHvHjzOuGCseF5qJ30Kv1C/9kaBRwEH2tfX1+eeOpYZ05ZNmzbZsPocHvGk99ixdNPOnQg2mxwasi988Us2K6ODqUW2gid/ZEtzc5MdPHjYt3bv13OMi34pE4KA4Q/Kh5/h0yPHj6rP9nr9szM57xuWuM9htEFMtaKoMiAs3iPEJrQjKJhVUeRFHcPWDwTIMgXLsuYFoKKEUzIhQ4n68Tz0QiYQK+ReLbXTN7lUgR63BF+IJshXgBOpUUZWHeNE76McoZd7gmR8QveaqjDur7aD7XL61qflHWyvPV0mZqVC1hLncWjg616EwhESCEuCMREiTlX+p8tdnAvxKMwX4cZkCS73cb0zjrGMcH1yD2vCX9cnAkvZoY594Lkwxq0qQXIh2j6c8ErC1clupCh3FCMHJbryllDmHeI70rJ4iKPAw+GCWXn4ygvVC2GEkAJUUXkEMH8zVUH1uc/gxb3PIYWVsmw4qdlP73Uvix7SxXsJlq3Kuk2ldemTVSFMieVmZlyx8QxeCwJrcbNzFD2xKwAGhBA0JhDYhbeAYJh/nhJ9WI2yMJ2k+vM3SgZAhFJDuQFa6BdcyXhBduzYbocPHfBYDVz5DmSUN22kTdCdhFeGtgHWEFgoAgd4qisAzKdiBEJQGrxHGQBBFDO/0+U+7SJQNz4x7s/x+xkJxDH97fFDegZaIiDZ9IvyVq1eZd/zvve50tog5cKUVVdnp5e/cfNmW6PfV61d59Y7y1sf+fKX7W8/9SlX4CgxBC1nuCREB1aIQJt1ev7+++73s0Ta29q9vwEuXT3dUkrNxvktAOhHHvmy7di5Qwq2zQ/mY/oCelNJ+ohpJabRUCh+xIO4keWwzc2Nxo6geME45wcPHstZmWryVRkCsK0Ctax6wrpl7xv21YFX4WX4+tjx4zYuekJX6MFUA677AQGr/v5+e/TRR5034dO8+I0dbmkbgoyzuPjuyk9gFcBAcg8K46MC74kulVcZZ8qEPTmY2mHbeLxsxC4lPR5pWsoV8ErMDEG/Hn+k92LV+sSLqnHHlFNnT5fdfNut1ihlnRdwGpMSZ8qEIFSAD2NoZHhEeYS9iwAg7PYagR/4CxAPwAdcNIvn58sFCeOMg0xfFShwyL4iTE3Sv4DQYydO2FnRA0XOtCv9uG79eg94hU9npnI+pcxU2mOPP2FHjx4Vz53xd5gOzmZVhspjvLBXDX1aq3ozBgBVZ1QGMU14gqiXT9GqHA5p5EA84qHos2aBGc59CZ7OWX8GXgZ0ASDgPfoKUIkskmTR2Alj1eWfywZ9cOnPaPwwZolJIiCZKZ1a0QNwGabGw6df4kfkFdNm7HaLxyrafwifDLs2s+M348BjgvQM/UA9kZfIFerNOTrR6c/UnboxzvkNzxhlLntWXvu07Fm59nTpNJAG4trVbS40ACooSJYpopwYrB68KkHEuESK8h2lGwJqJWg12LD6CSLEasA7wgVIwIribJC0lBfloPj4H/EkIQWlCkBBuPkcrQY5kfFYwAS2hh0cQxApSzGJBWFKgTLZJAyLnp1SWZXklpGEMy5W6s/AJT8sQGqJm5bkgYH6HYvSQceCoJqaGJFiq3FhSHBqLjetsvAEhMBUlGOlAArn0yCUADTkQywCu2cylz0zHZYLsxwVixMh6ata9C7gjaZDa+rgAq1AXJAAmQSLAyfRiRgA2sLSxSgIFNpQT/oN+txy803uvuYQNrwEvoS0AkEZvEUcsohAReHxO3XAA4RyIfYEYQW6b25q8cPSWJnBaaUIMvqSsrEm6Td1k9ePyuPFYGokBAAKoOk5rNBQ7ya7/fbb/OTRLVs32+Yt1zloJR6APKAP56zUyvLkO206d+6sC1L69Z577/F3r9+2zU805RTTHbt22bbrr3elQ53Zo4L+RSmzyReKCCUBwHHgmJuxv/7rT8jSrHMr+q433OnTh4AfgAr9AejCS4TnBW8g7WBKDY8LRxM06F3paVewxBBQZ7Ys7+095WDl0OFj1nem3wMhmdYi2Jl6+eoZgTHo6Z4b0YbD6PiO4gR0PPzww2HMqG+wtp039TcnELM/ioMVuNU/sdZDjBTL06urWO5MPFXC6c4yZMYFZyE1qR8zVRpD4pEmWdpMx5AAU3gL6Ve8jxz0SABsnfiiVmPlgfsesHe87W22f+8+mxAQbRdoWrmyR/Xu9nEAuFyzeo3H+8Aj0JRt81He7DYMbzIts3HjJoH0dgcza9b0WFt7uwfqA3hYmXS675TtP7Df+s/1q58ECAVqWAHV3dPjedc3EMcy57TsPXXahgcFVNVW3qX+lNvZvULja1pAeLVlxEMdHZ1+FhAXUzvIs6888oi9SIyU6hXGcdj3CFnF2KGso0ePheknAdFRAWLuIfc4lBUAh4xj3HSqLYAZgqEZc/A58it4QUM/zWPQLOovVr0xFgA5gCk8LcT6IRNZQUZfYrxFFwODCWDGFu8kfLxJvmFr6D2WRlfKSEIOc8X1fmRQYjDCu9xjTDhPSV7A44Bz34VavzNFuwxWXp+0DFauPV12NVBPT6MrQoQIA8GRvp4BtDBn7FH7DAwNVsYpFgEbKqFsGTScJRMpoCkJE40aR/NcfGcgkicpct0yKBFkvM8gZJDxDNYBG7OxAytAxaPy9dy0FD/fUegEjI1PcMItQRgVPl3BmTEIA6Y1GLTUle+u6FUWHh+UBSAh8qYwZRGVjyDKzWDZUjtpPwAaX/U3eWCxz/ObHojAGO1HiQM4EIbUn03cUE4ACXIgAA4w5s8JLMxk88oCQRX2WsBCDWAlrDii7EgJoIDpJ+rLJ0KRhGfplltvkZV51kEJChsaDA+NSGgHy4ppLspDIPIbNKBMABxW/8aNG/049Xvvvc/uvOsue4OUOoCAJZVf/OKX7PjxEw5IsFI5+K33ZK8A2IDXg8BMvAAnjp104U7/DoofAAu468+cOe3W84aNm11gRzxF9dmwDUuYpgJmqQ8eC1ab3CSgsklWLpYuSp7PHTt22/r1G2zdurWicXDlw4+0Z1i8wsoNcsJzRCAzwaZflsJi+fbp06dUn2E7uH+/DQ0Ped3ZpA7l5SBRfYLXjmk+4pKIjaBe7LlRUxOmjHC1E1sDcB4WaFklxQ1vdnZ0q65bjUDl2tp699DQD65cxRcojHMD51wokQegBi/Ls88+6+2gLwGV8BCJoGV2KgZUIdTw6ABK4E88D75hmYAH4CR4OVhplHGQsGHDRmuUsqe+cAheRvJRRY0lvHgdyBNwumnlKrv1hhtt/YrVFtO4rda47xcIe/ZrT1qnAA+gH+CEd4zxzzsAXLx3gDmCoQFZ1INxQBAqfEIsCooaGo+ODDrPwUN4RM6eFUDR2AOw4T1Zp/qynBeAjTLFgwdPA1Q4g4fl3HirGBd8Eg/XIECBVw9QQfsI1oYugD2eYUv9ffv2+xRIFDzMHiuMI1VJfVjQuIRXwrhCHvSdOWuPPf6Y+Js9X4o+rUibMBQASPAU9SO4Gz5naob+ALwwJknTAn8ASvoTYMJ4ZszhBcGT4sdJCMyxfQF9ndW4pC4uT1Q3+iutZ6lkRvRmqf6E5B+yDK8MG+XFEgur9VQOYJwxhGeIOvIeNQHwuvdXRhF8AT2ZxieFANtlsPJ6pGWwcu3psmClpaXahQtTPwhSBhFSG4KC0BHq/hsDjJHvaiYoUARXXqCBHS8ZRAw+LASEBACAqHqUA8LA41OkvNlgifx8kKkc/pWk6BAAWDAMQskJ5c3GS16cBqssOA3md73r3VYrQXT6VJ/qg6uz7J4WDv1iYzqECfWiTAZwNBWEYvDVIfqOsOCifVzQACVFHuTNwWMIeIQptHALGLqonpCGaS/fPZLyVVffAh/hpf9w02OpMY0Q4g0W3lWdaC8a2wNhVSD3EY4IHgS2r2BRPRFMCBeeBSHRFl6OpsbisUrbKiu+r++MCz+mGWamCeqdERBhWeO0lNW058+L9B9Akny9TF1btlzveSDA3XsiIUnA7fj4pCvyjo4u3yKdWI/Va1b7EuTrrr/Otu/Y4V6P1atXhaC+LVuV11afhmE1mR/QJsGMd2LnrhsdTOCy9g6VkGQjuSpZ9AA4B2e6j3IBPOI1gL2Y4nN3idqfSISNrpxP9Din16JM+I34EII8UQ5Y5QRhcqjfs888IzqM+wX4PXumz8EDNCHhXfBTnqUQsL6TslxJBHBmBVxqMijqlIDOkPMwoJIjEOj3des3SnkNS6mOW/+5QSnIA67sOPuGfUGgbWhL0pUGn/zNVCX5PPn1Jx1YMA4qpfihDat3Orq7nQ9JAAROFIaX6RtoAn8xTuhPlBIX0ws7d+306TXAI8uK2WeEaUw8RQSNR9MxgBCmIhqU7/rVax3cjwsYnDx+3L7+2BOWUh2JtcDMh9aAb4+z0BiA5sgB2gEPApb8GckDNm+k3+BpgCqrZ4gBOXWaOBMZHXq/tbXdY8LYrXV6OmtDeg5v1aBkBgBwTCCEeBTihpBDAL6CZArAGWDAGCL+hjKY1mJRQF5jDu/OpMAuq5fOCHgA6HrEr8RdISvwfML7jC8ACmOedjmdRVNGx4svvujxK9QNfgntSTjfDA+PeH/iacTbwiZzjE9kCAYU08TBoxGmT6ELU2jQDbmBV47oHLZ6IM4EXgfA8AzjG4MCni0KZPIbUz50Md4eQDRApUDd86KBysSbzdQifM/ScYwxptWQq/QFAIgxQkKWMN5pc1VSwHcZrLwuaRmsXHu6TIBtwm65ebWYmh1Is8FSVnKlrwGXlVBH6aOEEFboWaZIHMD44GeQxAUeTrmwwBVMihQjgpaYFCxBlg4DYlDQKCumjVBsLEVm0CGQh4akcLLESsiCEyDQ4y4YEBJYvPfec48999xzdrL3pLGclP1T2LOkNkNgYavqQJQ80xWjLlARLOSNrmTL6sUJocXADWAlZim1s6m5yVeNoKRm9B5WMcLS54hFg7LAQ7DWIGMIIqatWI4ItEQ8zL8TWOXP6R+AKdBCCice4i9QNrSNdxFa3MMCQuCgqPF0YR3hXQLIoCTwuJCGBkbtox/9kC/tbGisc6u3TQqBHTBHR3knJ+EUYixoG31J39FWhCsACwWyYcMGVyb0Dd4APxFaAhGQBhjjjBm8Mb6kXUIQZVESkEE5gc2oKnzAstETx4+4sMdyBTjQrtVrtjqQwELGKqcOg7JemWtn3h3rf3J60qcaoA3KHTqhUABM/I23AYsUTxn1JoYKy5+2YLWvFZBiozzK4wh/puQeffQrrnSgKSANJcCmhzNSfExJwdfwlPep+I8TkPHw4FnhvXXr1zpdjxw57ICzUv0CICaY9s477xYYesEOHTyqepU9FiUei9uHPvQj9q/+9b8VUBwT7djFlRgNvBAhGFIYzU6cOGm//Cu/7HSEn31aUbSGLijZc4PDNipFTh2hEQqIfnCgKeUjwuhZ4l0AC8QSlcXznTauOrOqCwUF4KJfIxrxPF4M2ooRUeknhocYLsY144Ml7wAoeEPVUZIwFV1CQKysfwb9QhIHiZ7EswQvKMIYIAhwYMxAr4bGZjccCPilDyLPI4qav2dyAtgChcrcxy785MGzypOGoW/Fsd5m7yfVm/rgrSDhQSKGAw8L8TJ7X97jgIO4qLa21uCRUVuY0oO2gFJvp+oKeMaYIN/e/n7frG5UYIkyDh065LKJAF7awuGBVAZZg2e3TiAI7xGy0qdk9W9CAJgYJoJbfaWS8mF1HW0laHe+RNwKO3vXOIBiPOKVol+Y+pyWUdMooARAxTMXvExh/yT4A9kxkyhbUffhcd/hWDzOUnDkDVPqIR4pjG/aywW4YfwilzLp4BVbDrB97dNygO21p0vACorpx/7F97jAOHb0iCyjo64UIrflhAYTVgDC1z0VLPVVIhiVA9Gw7jo7V9rLL73kAjijQcmGUCgxBBMWKkIJgUfwInnTQw5eAAu6SLkCFlTZN1AjcNEQViUNRlm0KMw55aXiZc1vs6efftoVAIKHOvr22HMzYoZaH+ApKRcCUQFDKH88Kih7t9i99JAAW4AdSqON9VKOKsWtSBQgtEGJ4dlwj4GUiKrkgh7044JCSoVgOOhJAB6BcgR6InCwmBEwuJIR4m5lJ9hlkudBT3hzghVOfAMBu8SWjMk6pmwEknsrUqzgYZVTwoXuzGTW7rzrThsZHvAltwS6EqcgUaV3J3y1RZOULcoHjwv9gOKn3sHjlVf1Yz73765rCTmvo34D2DDlAkg6KUGOIkKIQm/oifJCgVI/lsMy5UQd9ux52ThUbkLKGuWKMN65+47zCgpBj4UOiKQNKE8PYlX/AFjJnzYC4hDqCFt4pKW5LZwPJMsYejEl4XEqypPD57o5sK424+14/vnndO+MQAWxLJyHU+PKh827UE4wIsoCJcHeKEyH0T8WC0qAqY9JKYJ169fpebNjx47oDYCj2i3+5cyot7z17eL1fXZw/xHVG2GPMi7Z+vWrbceOHfrbq+legmANA2bLNi06UjabBAJm6HOUMaqZOrAiairH+VTDThtXOFjjC4n2FmRho7B9HyD9joeJfvVg3pFRGxoeFJ8m3GNG3/uz0EtgUgT2/i1qPDkoET3Ik7oCajkskX6oVJ2w6AOvovSiOuhZ0QTlmamS4oXeMhroKzwJjB/q4mNRUINVQu0dHd7XHow9BpANU7rzovcsezehSPUO7QBswIfUEXqkKy60k3uL6UF909U1PjbZ2fbpp54WYJt0Q4nga+LWAM1sVxDyiHs98HwA1OBdlmYXRBMADH0PYCagFyBLfeA3xum8CIRljHcFWQdcQ+Zg/OABOjs04LxEzBKxIXiXWRJP2wClFeyK3NPjngyClhnfnPuEPADUsAKvvbHF2lR3ACbeEmQH4456IzcLVTEbUB1oL/c9rkb1hC6MGw+chq4+hpRUZ/rJZaNkVmUsrNhbBiuvfVoGK9eeLgErKMDbbtvilhGbJTHAEaIILmICkhJ+roxFYAYghEbYMTAALxyvzvLAgwcO+FkwzRp4uZmcr3Jgzp0BPptE0CkXvUs5KE3KR1QiwPMSQjNZVgRhQcii0ScjDs8KQhalVV8bzlrZvn27lNLzLiBbWlv8Hikly5nNRKijnwwrZqBMlDXeERTlXDwISAAKVjRtYlCHQW9WI2WMMGMqiCBC4vFpw/TkjNosICEriYPtqLMLe9CTEkIJwY+QQOBCH2YxeM5/1z2EOtYXio92ofAJkiSIkMfyRTZ6yrmLl+kc6kgcUGNDk3uE8CKxGsqFXMFsx/ZtohOBk3GPzcjpJoF8uOBbW1j2yAZ8eVcqCGKEFcIeYYhiAQR0dHZIwHc40EGwIaABZdzLzpQFgiZ9BQbTQNCNfXBGhkasqbnRGuobRdOUx6ZkpDj27d9rx48fd7r7KjLVeevWbVbf2OCBnBH4xYMjYolGsvCllFAWgA+mBFpbWlU3PB140kJ92lravU9cyOtdFDOKBi/bieMnpBDb/Qwatpo/sP+AFEu/x1Gw1BYexXVemQrLR+lnOomzYIgnmRifEG8JvIyK3uIdgBrTDSg8gDRLSLGUK2IJKSB4f97e+9732IsvvuTxGFjsuuU8OlUIMQQod/ic4F3Kgw4oTGlna5AyYuM0Ihw8yJxLtKBfiFmZKuS8fYwZ+s1BrHgs4reKGfEfTo4FkIF3Eiudcti1mDguEsugUZo8zE7UjIegqNUGlUkfw5OAKBSix8F4OwFEWffY4OWgDpRBPwEgyBOvSKY+7UGtp06dFn2qnE8ZJ0yT8ZnTWK4U4OfQSmQJYAWwwDvh/J3gAUL2eGyMymFaiHbgzeFsoCrVx+M6oK9ay1gBZDjY0b2s5AhKG+8BcXLEZ+GhBahkxE/sixSTjMA7AuhKpistL/7VaHcjq62jzVI5vH7BawV9+XS5Jjow/lQZtR9XU7hHYkxBN56FLkzhIJ8AFcSnTQgI8yR1Iug+o3FL4HmTxySFKVlACkCHvobHmXZevXK1x7pBJ5aBu/EjfndPS2HEQSy/MbaQAZQJn1GvZAJ+qXL6ANLw/OB14TeMhPnZsGP2Mlh57dMyWLn2dNl9Vnp6alzQYo0GyyPmyh2PAptjgf5xvTJoGfgoZxQPO0fC+MyPE73P9tEoeVzFaSllpjVQ2rmKsOIBARDcxVJEEqwElSJI5+YrbEYgBU9CiA8ApIR5cwQVZdgcewrEbPeu3Xb8xHFZamMOkiKwMidFHykHlLNPIehvTiTFFc8UTqE0oydDcK27cSU8sFR0ywMkW+obFuan2bWU/VnKEiCNyjcIK+qerg6CPrrIi7b5P9q4IOwQ/B6X4bVTEbqPMsSNTDvxwrCaA6Xgc96iM7sFY6WpaxzMMHfOAWdYktSBjaDwJs3Hkh5DgrAGeEALmB8hSJwCyx9FBm8jZfpUjDJFgKFAUAbV1bWeL+5/FDvKnOko+haFiuKDdnhC2MMCxcx0GPVjXwe8RpyEDaBl2uL4sWM+zQHIBZipMFu3YZNbqQ5C1Bb4KXJxU19oh9XKkQmAIeqBAoOu8AZ9IxXlferxTupH6EievE8QM4G4CG5c8Xv37XXhwNJU8gaIxuLzVpiVEtd7DhAW+gIl4WBOYDE3wyqtYL1zf9Omze4R6lNegJVCnvgS9rsZt+/+7u/2OAeAmYMV9QvWN6tCsLZJeIdcIYv/KIs2hYconP+ClwM6kD98wgqiOeXBahe8aT4NpN8XX2m1h7ai3OlXykD5YdUzFpi6OHr8qMcaAcbo/+DlCt4tHx/6DlMm4gIEGhNFFLTuA4zoUwC/Hg1jR/0Fj3EB+MkHIF4p/tmyeavHmgBWOKSRreQBGoA99gXhs+90n/MLdSRwtkP9e93W69wAAiQBVFCwtAMQDYiizqSY086/ed2J72FLekABOxuPT4x4n4l4Tr/SHOCh7CDY66jn05UEI0upxwBNMlTEr4kUxzfUig4CPeXAZ9CWMvikv6KEN823V9B3pkhJ5B0ZOATgslUQQJDE9BN0pH/w2jJ1yaaO8HHk5YCX3cuj/iMP6KqM/D36BVpEgbMYLiwbnypNeNAxfON9Ilq5oSUw58aXeAsjiLzxvkBzYgIBoYzvpoZWlb08DfR6pGWwcu3pErDCIGlvIwCL82JYVcIyvUkPVGTfCbY0ZydZBhwDiTHLIGVQMwBRyjA/ewowcFhiiQzBOsQNzQqewnzY14N3GKhcKAUGM/EWEgE2zmofDdoQVBs8Kyh1LCkEWF1NCjnvVi9z5VjVuJqpA4N4XlYTu22iKGEEBIYHoOly8KDyc7J+4Y5KtZlpA9pBm4gFYavujO5HQX5Y3ezpgtVIm2nLrAQ5q0bIj4vM3PrUPxQs92DEqDwEK3XmN2hK+wk85T7tYlMxjw0Q/dKy/ArFGRse4WyWMNXGM8QnQE8sLEAY8/Ld3Ws88BXBRV58+vJLCWB+pz4JvYfyQGjSHvoPxerl6T4CjukBLFHm/+ck3BBw9A30m5gWaJrT34WSwEmj8wkWHc/gKeBE3HhlUoIzrF4BMAFoeYa+Rmi2tXeG5/Uu8QWAL/YaoX8jQQkfUPfQD+xpEjbYI+AaJcfeItCPE3AJAKbsSCGcEVhh2TqCn+44deqUTw0dOXJEz7ABHcvWJfgrw7QT+WAVk1hFhXKnr9iVGTCEN4WAzrVr1/h9VpYwLvLZgqUSVT5Vcdddd7pHgekclIP3t/JLCrDTrpC/wIi+o1Dof5TZrBQ6v0MDNpbzqS61j2lSIC2HCE7nsu69cOWrtlJnGkZdKKNO7RYUVrkhzsrHn57duGGjx1oxZXvgwAGN5w6BhwmnJwAThZ0AROp9wGg0jQDdAKy00WmsPvDATfET8UTUj36h/vAAAaPwW2Uy41NNeOSIqzpy5JidFFBlBQ5tXLm6zTZs3GSPffWrDuwYQHi7ANphOkT8416T4DWlHlzQBvrBs8l4aLt7lGLxAFT0j1VVAGjGu352ejD+mU50j5DygzbsVpuuZG+mSitjIMmY8ZPhNX7Z24c4tmm1DQOENpI37y8FKwAVv6eLX/i++EqoftCPRD6MH3bmBRjDGwQu+0pEyTX6mrEBQIKmzud6p0rvO/hQAe6Rpc4CmfQ7Hq9EdcKXlcMXLGXmWaZy+Zt+BCi6R09l8g6yhwMYMYLwcp/uPesAfxmsvPZpGaxce7qsZ2X16ia3MDVejfl+ggzZi4KzOFgpESzFOUfsKCEGHe5eBh2/ofinJqa8E3BloljpBZSiK7aKoLAZTAxmhKBbzRIqCFQGKXuoMJXBtA3P6FFdIU4DoMAZInhmcPujnPe8vMengfDuIGiYBWJTJRRZEHxs9R+mPSibuqE6UEo8T9kodwZuZKnjOmYOHKWOEEf48B0FRrtUIxdoXrmFhDBxZYKQkCBBmAdPC3RDgIWYDJQ57W9pbfRy2Sa7JlPr7tl5WYVz0pil2bxNiu4Dg6NOUwLnXIngcVK9cSevEhhZu/46W78+7CLKNArgjSW5TI3QLk62BeCgEAAL0AHhSH+hJKEFQAmwiOJC8EEvEvkRmzKdm1J7xCdqP33MKgwU6bDoQxvxeuFupt0egKs8SVi21IW63XrHndYqiz/QMShHwAq05AKowE/QHgWEZ4XnUMK8A607W7tEt7ApHXniAWuQtcj0I0uB6+saxENp1ZF9UE76Mtl9+/Yu9D27rKrsWMGDplFkKCdANfQMwh0vIEtViWsiRmnGY3bQTJwJg6KnX/EeRAGa0IrvgacB7gKpUgxOA9GMPKk/tAnesWrvExQv8QVMc8FX8DraCUXT2Ngs/gxGAF5B3sdjxThCKVGhCtXZaay/ASx4a+hvvATQjQ4DFAYPRZiWYRMxFCdAhQB4gAggiLaSt3uY1P8sUWdKJS+QQvvoH9qK0eE8qL6gz1VtgZWwA/PZc/0C4dPO20whd3R2edlt7U3epwhpgneZ4gL0U2faBa8z3czY9ykvAJvK8FU0tFN04tgE2g3fsqkd/TkjxcsUKd7fWQ8ULguEBJAdjW/yIZgary5HCLCU3U8616/JOPJEY1L3AIMxAUx4jbxJ0J4rSn6gqPL0PuD/oi/84J2sxLPIKmhNwosFjSLZweV9qfz5Ds2pM7wMjakr3tC4+IR3yI+6AH4Yk4AZ3xRR9EGOcaJ2kMWsUMq6J9x5dmaKyng92DeK/ZbGJMeh79TEpH35oa94fyyDldc+LYOVa0+X9aysW9vuAgWvBUCFudZTp3pdyM3MTPigQvCy3JNBxDJMhDADHWDCzpFTUjosm2VnUBK/obTZW4HBwe8s2eM7gWxh3lWCtoIVByFOJijAYM0Tt+JuXQkuhBibWwFS2BIcK49j3Ts7O91VihKwsqxu5Y1CghloH4nvgBGEimkQ4wFCKFAPmAfBwCDHAisVsm4xE+haJ+sXlzHtzk5nZe2E+BWENpaeK0HlDSBDoDG9EvINSj8IDoIP2bW2wpUxgiaVDu5vVuOsXLHawdfgwDnrO8u2+XN+eFzvyT5XBtQbMAkoQLkhpPCu1NW3+eZrWMJM3xAgCL2hD9MHpRIeJJRCqJMa4fVAUUNvNrjjHB1XgFJ2vjeE2hEFVHKq6+SU+hohK9pDK9qDQIU+DDSU5ODAqLeFvwEzKD3KR5ACLL7zu74nBHuKf/CgkRfeCmJiiFPxeAYNZvJH2bEtOjTlecAAde9oDUGagEymDhH0gBMEMV4UNkMDDAC6aOOZM3329a9/XXwczn+B5oXZrD8jDOHKIIDV4N3yqZxSaD/lsqJp7dp13i6WeTY01KstUm4LSo08aS8eBSxX3nPvmt713UdluTOmqJ8ruAVxxP4Z0MSnU0Qj8iB+g2eZCkWpRV5Kxk2YagBQLWx4p7LHx0Y8fghAQj0ihcc78BobGNLXkUeGd7hPHfw59RkrUwCIgBZ2CO7vP+eKDtAF6Oxsa/cpYM63oYwI3EUKE55JZlI+7glops4s/6Y9lAvgGR+Z9vENTdhnhwMNiROBhwHueBczNQE0R2AhUtZMXQCoi8V59/pxD5ACiMTbyUaQLMeeKKoOpbASj8Sp0sTJYDzAx7SvmJ8RDThCpGzdna1WyE4LbMQk205Yl8Ydz1G+yw/RCPAO7eFtBzD6ZMwjAxhreKmgE/WGvkyvRp4cEnWhu3nepxx10Rb6wT13epb28De04Vkfn7roHxJ5cx+gBMCCv2ICbMRsRaDOZRnvqRy8OJNT47ofymVcwWc+laSEV/XRR77q/bMMVl77tAxWrj1dss8KVuDuXde79YIiZGqFnSEZxKzCILALYUlMAMKGIE8UKAPch5MITzCtb4svywJPCi5WlhSyzLSmrtatEQQpisyFscrHuiQRaIdFWhbYcPeoBn6mBq8DKzwIyiRWhTndsEyZqQumDSKlidVLWwhuQ5AgYLGaqD8DGdc19xjbc5zxokGMp4J2S2JIcMgCov646WXxofz1gwMMHqGyhVJB7RP4kjAAnKAAQ5lBmLMnQl71BMiVighgXLJhOsj/uSDSpzJkzwdABzvH4kbn8EeUxoxAF2ADZVaexbMjZSdQxFQUVj31REEgJ0v6nW3JmSICOJEvHgYUU1aKNSbQYzHaiUXHnjJ5GxoaWCi7KDoGAe+0ov5qG9MGeQl3PFXZHHu0qM7zarzydmGu+uPhosyWllbVv9nr57t0uoUMaKl1aw/FA7i55dbbfaO5yEpHuSLY+U7f8Yy61hU1gph+5T5KD6HM8xyQx6oeeA9Qx7L1Z555xg4ePGgnT/bakSNH7eWXXrb+s/1eDwI1AT7E29Dn1NtBsfpNKltMgAcMTwQxCgEAVswngpdJtB4eHg3eQL179PAx0UZ9rN9Qeigj+p32AUaIEwln8mT8Ozs14xEjGDqkEIPlU0IaDyjq9rY2W7Gi27q6O/1UasBqvWjoJ4IrfxQgq+mYlmNKICUanevvt+eefdYDnAEq7OZKnA+rS/CYuKdE44lPPHWUgzGBogR0MY7oZ4DYwX377fChQ75bKzxXJ9qyZ86WzZvVhmY7eOCgn0jMmUovPP+8nT1z1jcQhIO9bvMCwYYnqN5XnK1fv1b0gA+ZFgYsx6yxvt3bt0Lgkz4lcXZYm+rNYYjEccAHgoveR3imLoxjjWG1n1gxpurY6wSgD/+HPgzev8OnxsSeBOaOW7ZQtomprA2PTti0xlNB45lxQEwNe0BpNPj5O8S15DUemM5l2k5Ecb5iHDBOI+DjYAOZhEzQJ/IJ2UP9qDD9z1jgHY9b8fEdgAbPRM+R2BMGXsIg4znuAmT4DE+E8s7/re8YEO6x40+9AyCKVthBJzxL/o6eQZ7St9BTt1xu0B7aRT149uTxXh9Ly/usvPYJXl3eZ+Xa0mWmgRJ2803XO3Oz6ydCDs8CwYu4xqenpcRwSep3XLwIRIiN4GLIeVyJK1AseVlgEgoEoTKHTD4sK53Nccpxzt9xEKB/JACFWwkSdIANXLz8hHWFhVCUomApMwOytq7NBRmKCwX41JNPuWBm4OFZmBVYYDWMCxblzWDG8wJTEHWPoJucChuwIXjwpKDkAR4IBxRyLB6C7fCa4D5H0PMcZ7gARIjHYeqGhPCMrE48BHgkgtclxAUEZRLc+VhkocUSVBL0gKna2gblnXIF4go+JUFcwYoUrK8AFLDycM8zPQadASt4CGprm+32O253cEkdUIZR/MWToktNDTEIC67xBaHFtvxY1dDDp9aSBFOH6RCew+p2IKk8ENAVFRLGCED9C/2MYAzTFyhMghRZeRPNzfMuNOSTPPHO3Hr7G9yzAtjlGSx6ABmCFa+RbweuNjld9DtTPOTB+1jxWLPNTZxbFWKm6Oejx497/A/8AS/mslLC45PW2dVpD9x/v53s7XUBAZCB5vQNoDlYxOIM3WRqgb5yEKErEUs7fQDIBGJ7EKjoROwLXiBO32YvFugYeXyoL33LJzwIP2DxJ6XICMZEaThI0gXAreE4CAkrvoeVSSpf1UEh4y2Cj1h3B88AsMNYYbqQHVOn7PSp0zZZCEuX2QcEYEFcDv3Fsyg0FCN9By968KW+Y9lhdDAGiJ2oTVc7YNCL7n2ArizVJmAb+v76x37DPVbQiHLxtn7wgx/0vKKxlahiw7tqXwGGilVWAnh45WT9q08qYoBLxmJQ0LSHHYHhG5HGDReWzou9nYZ4HWhXtPEc/JETjVhd6DvxCtTgdQUMQ2em+o6cmrLNW7e5nGKs0V8eZKu88FThGVWlXYbFK0WjBPUv2Kq1PaprXGB3v53Yv996VvRYOqk+U2XgcXidOpOPaqi2aSyqnoxpb6h+dx5XvRlzlQKC1JcU8cPiBEiDduTH+IEmPBclcnSiLkrkzzMuZ5U33j+8e9CW78hM+p3fAU7EGfIcf9fX13mfAmCYBsT4+fKDy9NAr1da9qxce7rsNFBLM9ZsmHdlnwmCPAmcRCHgbXCQIsEIsHELRAqAUYbgZZCw0ZRUgYMTi+O8lCKXJUAUPq5WKyI0oqh7vCohzgPB43nhhaiYDxashDaDDu8OW5y7O1Y1np3joDYsuJhbevv27XPFhoLrlYJiHnqOMvUubQLFYsVSZl5lIwz7z0645wBmQbjDKdSDPPEg5EssG62SMsm7UKjOpNV2ghrDoAdE1WUapGRCe6gvHhU8HwhFpq4qpHKCgA5LOpl2YiM0lBZxE04jtYclkdSJhCLlyPy6erwSYemnn5hLHJESu36yOgiBRbusIu3TQK2tbV4HACHn1hDz8fjjj3lgdEzA0acSlDfAhzbQjwhflMNcCWCizFGKooQecYsepUmajwcaueBUP6HceR6a0w/EjfT3n+ZJ0XNBgIuugB4S9V+1eq1bcHjwiGugbBfY6iOAFh44+Ik+ho+gG3TldzqH36pTGfEBS8+lxCWYKQflB9DgO14mdjvFW3Pf/fe5l4V8jx877oLcAXE5bOmOAmXqB74m0fcoqeoEBx1W2q6du9zyIUgZsNPXd8q9SBUxLFkBZzyNGhvUjHoC+qCp85vKciWiNsBD7LVDe91CVnPyMgSgIXwCL8HnjCf4Au8I4CAtnohioAAGAEHoxIGL9NlLB/cYu7UCIAioDSuGpAiVL33EBo7RYZNMg8F7KHsAEB4gPHldag90Y0M9VjQRl8PqoZ07d3g7/uj3/1ggZL/XAVDIjsX3i67QgVUoHJY4Oxe3rp4ue+Kxx6yxqd7YQA+gNj4+qvrgAZECp10aL3iaCOqGBvQZ9BZ0EE3xBODNCKCRZwBnfCcGZXCEfVdY5YKBVOWAjvdQ4nwfHszbju077cChgw6CiBmC131aur7W2lo6rTChvK2s8VFtudKU6DNpHd0tVpmssIOHDtijX37QDR/6AUUCjeBvFeRjlP7088n0iRyBR5PiE4JlmcqDXhUArAWep26AmMUpLVC3GKwwVnguShSFB21xIl+81IwD6iOWcgASgRUMQ2QWcgx5wBQZdaPSBDlH00DsiYW38OEHH1kGK69TWgYr154uC1YaG9j7AIURrCm2cEe5YbmV5ws+x4z1T8LCQAEw4BggDPRSiSW0YfUJbhYHHOoGhA0DvaABg7Bi91NAAR4LBD0DEqFQUSl7JlaS8MX9jmVY1KBr8HgUFDpW4WyRw7hwqc5LSG0PQX0IfT2LNV1WHerqMl4ex9gj/NhkiUFLPriah0Zybskj0FGMCAM8PR6pL0FQJNYDBYNSU9uoJ20McTgSsmoTlpHHZEhgAib4jkJASLkrm03slCceELwHCDLqj8XWIGatUR0R0mq1v5+Wxe1Wm9rN8mW8GUxLYX2jbKEP3ykXJoemBGmyxT1udpQNlvL+Awdsm+jytSee8GkFgAp0ZLMvF4gqkzYjqAjqI6/QpmA5Mt3AHZQNfcUOoFwq1qcfqAd2J+/RDhQo+2f48yoLJQQNqSd0RaD2tHX4icsPPfiQzc7jrWIzL6xYBHBM7WJ33ry3nykcvFcI2shrArAYH2MVBEqLQEtWNwWXN50BbfN5prrmrLWlyXbtvkEK+Jgr6r6+095W4kjwNMCveK0ABexy6kl58C9XDh4rPBbeBtWfw+6IfwF0VqmfhgUS4D0A8PXXXad2VDtQoS4EiY6MDvvybedJ8fWOHTudBvQBCUsXwoZ+wAMVxg51YCwCpJgK4p4vZ6aNSgASeIeTtvPlkv8OgAF+TkpJURa73nLAJMcJ4C2hDN/hVVY9O9yyg20AVFVWypalwDi3qN8DfPF0VddU+5iBFgcPHRLQnPCyoQOxK1jrKGeABEHLGBicJ/Xx/9+f2+pVa3y/HgAR04m8k+ZARTdkgpeOfGkDQgF6+QZ04m3qCSCmPjAYnh/qAwCPxQLgiTwuyCUYlHfh45G+cfXD9arvQeeLSj3HkR+MxR6Ni47uTita1r13KHYMp+nspPKZkOwQvQTohs8NOe25AKlRLFXwVmStf5ANBtnEUIpfz9BX7JWEbCOmbM2atQKALQ62w1L+OT9x28G7eI186+ubxNfBy8nmjiEuLHhbIQneaHGHy1pAOc/5mFSK+oxVjBgReNCY7vMN4PQcfQKPFwSoMGagTZKYOdUPfkMGML4e/OJDy2DldUrLYOXa02XPBqqWNY/ydGChwR3mhtmZU0JDQz6ZRMBiOQjty1JhmoSVKyh113VYSfpEMPEO8R8gepZrlqR4iWlBWcxkw7HpAAeUBmXH9B0lkM9jMSl/WW2JyrQUKnP2YdXMzAzTRQTaTftUAgfhMR2EUAM4oYwYxGxdPaXfmedmYHNiqludKhslWp7X4JawcIDh1gjBvQG4oRBhIIQGwaJ4Dlh9g2XHNvZ4gzjADkFBewFbnKvT0ckOqnV6ttna2juMg+3a2trdM8TFLp4c0tegi/uc+cLpt5TB+/wdiIgCJh5Gykl1R4gncU/rN+roXg4JJz5RdhyqRr7sX4GC5WDJrs4uO3X6tAtv+pd26UN5XBgTvOveKu75bXIXaNM7nnSfnxDO0dw4j/BUk2jiU0nUQfdzEuiAP2iDgAbAkSnvQG/2oFi7erUH1SLMiaXgOab8qBtgg/oB6t5wxx3el6y8ol+oY1H5obDwVnj/6T0SCo0XAXFjUtJ4Eshj5cqVzsMoc/gE4cCqoTbo31Dv258TP4O3wz1EagfH8Seqk3b9tusEMLbbihU9Dk7hJ0513r9vnz337HO+4dwhKUboevfd97jAcaIoQX+AECCOuh06dNjbhyeC53nWPQh810X57hHRFWKo9F3tm2UaQ8+idHgfXoamxN84bR3gFX0O/HTfGZ+m4nwo2g8wwpPBxnPwGTFNfNI3KEYUJEBwcnzaQQEenFrxX53oAk8UVT/GLt6X7p4V1tnV7Z4GQDt5M4bw7gACh0aGrKu7y+UHm/ERYEtiSwDyxeihnXgaaTfv00bvQ7XP9/wRj7CTK3WjnSy7ZlyyuRtlVcSD4cI7gFHqBljmb/IuFzlqoMPBIGyM0YFs4W8CWPPFnGUlo4hbKUhu8T5lEaA7OclZWlmBhxA0HqZWCg74mApjdd3AwDk7e+aUDQ4PCLyN27RkD1PI4wIvJwDEAj1MbTENizcasAnY6B844943gGNpVuBrKuu8Gq1Yo45qgnucAF0kPLkcUAgQxDMEDwNUABXOOwKpPo2pfBicyGHoGk0rOf+IRjzLNR8LdOJxQM4xAW/yW45Zee0TIHs5ZuXa0mVjVtav6/GzOVDQCGsUDgMT70VpblyDaNwFCp4PrMkQa1JwQYa1HLNqVJQLGQIRR2UNc1gcysAFuYQXg4bYBbwpKA4C7zyQUfXAk5ATWDnvAmeU6WIlEe/zXmVlzOuIQGNbc4AIc/G4v4V3pEAr3G2Pe5lgWN+ZVQACgcjgZkDH4rJ+JFQQBgATPqkzKXhamOoIBzhiKWLRsQKFOqA8eTZMqyAzQuQ9nyhG6AktlT0i1QVNJAyYvkGQUQb7P/AEggvlgsABILoFKmCC4ERpIZwoF6EUKenzSYJoxYqVtnHjBhdEWL4HDh6yXbt22ROPP666V7uwQnAj4AAW1JOLOlIfSLw4cZ92BWWKBwBFEfbYADTQRlaKQP/gCZq3Qba1FzBgIzOACHlQZ8AFFh2H5t17z7326c9+xmkHIII2AEMsYdpMPVCoN910k2/vf/jwIc+DvLjIB1AL7cgXfgn8EAAZNCMIln1ydu++wb1YvLd//34XDngmqpxHoXmIRaBfUFKc3Iv3IZ5JWreUM9NHbCiH1cx04eHDh32p9dT4pI0Mj/rpu4CqH/zAB+ysANjA4KCPEUDz9EzYPdaBg3hFVpMDIy7KhO9CHxAHEfqC+tDfgDNIipJ17oH9/TMsa/b4A/HB6Lisdt2jb+EbZeK0AVTQJvoKcO1WtfIADBLzwp4b7NPBPjR4neh6Dj9sacObIitcfAJtqfecxhNjFbozVukraIXFDtA/cfKEwFTZ3vzmN9lnPvMZjaNan0qhPgBG2jUnwwLQ4d4A3acM6uptVkMrBAQTkiPwEt5Y6A7IcwNGz7NijakkvAee9B78x7t4IqBhcj5lLU0tvn8L45s+d37QPwd7amTZ82FcY0gRY5LzvmD1zLiAicUmJAOC14N3kQc+vpUoK1+c8V2r6Q3yh+foD/oNAMbf1Bt+RZ4BSIYGkVHhDCqmJuvrWqxONIrrfY4cmJyY8pWAPuWkttM/AGNAPx4rAprpB/ZR4hn4hnmiyLODTAU0Ugfozbji3CJkqI8r/Q5P0B7aTd8ue1Zev7TsWbn2dBmwkrSeriZZAmyaVGWbNm10YjJXi+dkJj8soXzGvRoILYSSW0sSiCF+IW2JCtzEEp4IBQ04PyNH/zj9FUWJKzO4JNn3QlYG7nMf+MGln65ia3wUCu7LYAXhQqY+LvwkP4olzv7ocKBEwrNBndQkr6+7nGWBcOgcW4xjoQA+mPLAG0J744mMKxaeZ5dWUC/WJnUgsRSVQY4gQABxP5qG4H1XLsrLhbjqhUWJQEZgITRQGLPzoT6RgCMPhEs0l10xT6xMUFTEwKAkaAfvAGDiAl2zc8Gd7tNwABWVtTjFRUM8NgSvAlZYkcMhbICVx18JrKgc6uwAgGmg8sV5uvLnn95zGsSltNQXWIB4CIYHhqxRA2x4aERWbVE8MWCZDlYFNboF397eJiXAidlhVRe8UJ+ptdtvv92+9OCDPj2CUuI0a1aI4WEBrHjgoPjKJatStGcGf0NP+oG/3TrXBY2CFRv2qli7dq3zBYO/pbXN+2FwYNBjMohlwpuyae168WmILSEvwDJtdLCkq6qxxvcD8RgOvdPZ1enlsgSanVBZ1p+oCDuf3n333bZq5Wo7JFCFxQSoR+FxVha0ZYzQfrxm9D0eF1YdeSC3+oCLfoguEp+0CSUHr8CjtIM6uudQNPH3NVbpDxL8CAAnQJf9ddqJX9K4q6wMK4D4HQVIn9J/TJX6WU+qJ96GVatW2oqVK4yIJeLL4BFoU63xQ32oJ/Ti06fbBD4AFoyXuqZ6AcNdtmffXg86pxlMvwAi6Jf5Qhh38EB1Jmyn7yBNbfC26nn6EUAIvSiXfKEfF/ukqAbe39ADngzTOQCPMJUWW1ithqfJZYLyhGZTAqscLjk1nbX6pm7ffbm/n0NFGb8cVMq+PNVBzhQJPubMosD/1J288WCyeqvIaroysU5hjyCeoTyfjtF3D74vZL1OPtb0HHINA4o28wxb4cMfTCsBKhiPzTKimMplDMBTDRpD0JadntkriK0dVqjexAlRbnkuHASpVjtg5D14izLY+6i/f1DtYcNK+j4c1cAFUQDAD33p4WWw8jqlZbBy7eky00AVUnLbfTWALzsWaGEpLhYGVimWU3NTu/V0r7bOjhXW2txtK1es0yBinrtHA6xTz9QtWJENbk3gSu5o75BAXGO+GZQEPtYq3/mdIDD2asELguDgeRQ/1hMBrWwZH3fBRj2lxFVHljpTFwYtCo5plMgqiqxNplAQcpz2yp4vBF8ysCUl/ROlgeWGACDOACEH2ECgEz9CWRFtyBfBhUuVFBSPBKnqEglzhIcDGeXhz0gI4Ar3ZxYEGt4nD5YkP33nXHp9VR4hH+qFcqJMiofu0R4ulEF7+SQPhDGWHbZqfe3CNNDwsE91MChWr1plvVJIzPNDE9rHuyTy182FNooWs6GtqobX1RPt5jn9x5JnwB+bmbELJ0fVN6p/2W1zpQQp+2nUtzV7rMt9990n/lknhdmiLMrqxylXNGUJUKxuPFAPvPEB27xli91www0eLIu73YMI1RaEP33v4FGKFUXCO0xlcJ4MYBArHGVSDShRu1ltgyX73ve+1+5/4I22afMmPxOHPVIqBVzhJzxWxPN0CEyxYgRPFpYsCWWOIKesgeEhX1Vy5uwZj2fypcfiPZZJ4/6nrHblsXLlKt+IkN+gK94D/iDvlmZ2EA6H+cGbBGLSxzzHffhncV8AQgHlAHgUGW1E4aN8mArjewAdc74/UXUN512FYyQAfIB1FD7g6ty5Ad8vBS8nMRIb1m9UnaodaBOPxW/79u6zU72nbHRm3PmiWe3Ak3qm/6wdO37Mp4agba3y91VGGic+tqTkGR98B1Qy/cpeMkx54emkLfQb443YMJaNC237O8SNMWZ8tdLCuGEPpWm1jWkt+sAVpujJd2hEYjzNzhHUSkwTMWHTakOfyhgzDsrkE/DEMmR2ps3mp33H7amZSRsZH7bxKeLZph34V9ckbHSEqZwh9e2wjY4Oqp9P2qlTR0XrUY21sGkj49g9W6ojXrjgYQleQNrO2IOnaS/AjvoCsNhIkvFO3Rl3HkvCuFebeYbTuuFdQDzgBgMMryL8zgo06EUgM0H4eEgjcEqZ8Afvehv5RF4pT/b4YS8svHp4ywDNwxpPAFdVzZ+BrmqFjJJZO35MMkFyaXka6LVPy9NA154uG7Oycf1aVw5YrwwSQAsDGOUbr0jKusRDogHNwe2VeC4aJQBwxaf1G94DxngAF3y69FEC5TPgZiVYUEpYNghwt94RABpUUcdVSrAMjwzpO+59BBfPSyn4J8Jy3sEKCVc7oAflRX19VZIsQrc+JMAR1Cz35W+0MTEyysmVMqKI/wBPWPoMbLw+WCKAhNCOUH8+seYQaHynrAiYMOARaNQfQcZv+spbLuAQbJSF4EL4cCG0sQbJE+FNHoAh3mV5LUJQ1ZQw47fgBeGTuXZcxAhT35E2W3BrnxgSaMHBfigtPrGeEZoLTfB6owjp0+geCfojjEm41lFKLqC5Ymoj8+S63OLGeyThmpFSph6sakKZJquD52fDhvUe54GwRIC68NUAZUMtNvFjk7G2dg4kLPuAJaaIgwvpHujCgOY3+I028wz9i8ClX1C27gHT74CjC78lbdXqVdbd3SV6l8JUhyzTl19GIEv5qG7EHXE4JgCXDQ8BAiOjI17P6JqUYqOf2MOHccAny945V4WVZytXrPQpSbyQKAzqOyV64JlhqpCVQHQ+daX+eB/DwXJB+dK/KCv4lb7gfZQVbeJiSpV86V/GAoCgXoCe/FrbWp1+DmjFHIwpTljevz94do4dIxD4jE+HtLV1uELEKIimPgGnrGICTFC31q42px+gx/lWv1MfvhM8CliBL8HoDuwZm/SJygXocY99W4gbO3r4kPKdCLEipRAEzjRFJi3AEwEV0QAuo/0RIKOvo+BQ4osYU9AoAgbEgcxyTpZACWdPjY4OOUDB80RsBxdnGhUFViamJwRWlOd8SQCnZFWZtDU2NwiMNYkOxIVo7Faqbfqeqmbbfo7kkEFTw5R2Wu2oc5oyJvEEu2ciHU4pTqXZxiGs+sFww/CATvR7NOYBVBhB/k/td7mp56Ahn6kkCwPC6deASabSuXwLArUdryhygefpE5b8s7cS4ATeBNTPZAEmI6LBuP/OxT5TjPURyUwCeKkPfIRsS4oH6GN4gXF+7OgJb8MyWHnt0zJYufZ0yTQQFtoD993hlhLb6TNIECIoWpR7iLG4oOUAGwiYU1KO/M6Sz3glc+2LkkpAwTfLKgassJJhsaJkTpm9KJiqIY+G+kZLynrtPdkbLAL9hmJanLhHuViTCOeVK1aE+AANUhQ/wakE9iJMcbfhcWC66qJUMSdxD2iJ+aZmKK3IWmG3zKLPT19I0IFyEZ7Qg+8kBzHQRpf/LkFMHvxN8C3TO5xtg/BCEEED8nBAJMFGXggy2ghZHAyRv+culZTAyiO2gqWpZTsnwUQ5fHchmSvaDbt32S233Oqbo7Ha45mnn7adO3faU0895fttIEgBg+wdQr2gBXmgvPgEENEc8uRvPFk878BIii6mC6FHW1Aw41KQLc0t3gZOicUbMDY1IdAxZFs2b3HAQjzE/gP7jGBOlODMVN5+7Md+zHbfdLOlF87OoY3PPfO0Pfb44wKnQYkCwKA/y3Ghh9NdtGOvnkC/cC4SygUhz14ouPs5+ZhlqZzXwzQO4ARAwFLOW0WbF17gdG4pwqL4bYEB4TemNaAJMQPuBUsTNB1c7MRNoDwBCBGIAqSox512wfNEzEhCCk+KSHnwTEnAF5oDvvxvQKUu6s4FKOF9+DcA0bC8PtQjuicwprah8MOYw91f6Urp9JnTUkCttn79Bg/0ffzxJwIP6SLhrWTKDW/K0WNHNUbOwqgOpBiHXV1d7k2ZiwUXNHk+/cwzXjf6n3qwGmoDu/eq7Q4G8bAoD8YUypxpG7xmrMAjXuqFF150vqXOIT4Go0MKXiCVttMfarK3gxOE4S9fpi0eiou3oRc7GwPc+O5TxcWw987Y+FnnJ/gMutH3UR+SxKHeX3iE6C+AEbwFeMawAWRnBBxIeFkcRMoggM8BHdC7OknMWehXxhX1j+hJIjYn8rCQJ3SKglvpYwC+87QKjmpGGxendEryzEE5Y5dAWT3JuGN8zsKX5qAIoIrnD4AC2KUsp4muZGpe74fpYAwREvyUzWd9gYLN43lOevtpJ17tjZs2imYpjcWyPfLQo96fy9NAr31anga69nRZsHK/wAq7YrKdNSsPHKxoYLilDzn9jQuJ7e5xmTMlgQUVj7tEOp/wKjDHTOcggBD6jGhQPoMweDxC8CCCo9FPBW2UAL0AVvAEXJRiRVecCFK8CKz88CXNEgJ4X2TTCTSUrgBW1AhZWd8MWCHxN9MXzEvDdCjvKA8HK3MCc+6lKjmIwbuAxYMwZIMoz0Z0RSii6KgLv7kghka65vQdwcYzCD8CO8mf5xBaGVlqWPtvfetb7IDACoL8kD43Stk89eSTNrlg9dM3TCFQP9J5i1D0n50LgbK+wkj1diWr3+k7hLBsUtE7xO14HIkkLtY+8SaArPoaDr0MXgJifdhx1KdppICZ5mE6o1CYsw/+yAdt43Vb1dcCraoXR/Y//sTj9thjjzmvsZU6oJWYF/Y3IaFgCVBE8OIBow5M+SCgaSuKg72Ann/uOV+Cu337Nuet3Tfe6DzL9MR73vNu+8xnPutxAhlZt/RNdJEfn/Qv30vxMC0Di3CPPqVfSPQHlnGYckRBhT6CXvQl7aLdgDv4DfqGfgLAi2tCNt6/oR1V3gbKQDn6OFNdUJh4J1BUvBvc/pzltPCc/lWmZHlPTvq0DUqL4wl4H/5k+ThekCeeeMKBCAAe/mKsMl24oqdbY0t8KT6iHgQp06+AB6aVaDxeBcaYgw/JBepDnwEYmFJzL6nu1ajuBLkfOXrU+wrx4LwMPZRnLh/iN3wqUJ8kfsfrwLgmXsMqAeTh7BwPvNd78Ck8NZ2dtsHBk86b1AswQr8sTrOiE3wIT/AuPMwYCQRXjeYFRtRvtAVeDF7T8LM/olSXaVRfBXBJgt/osygB+plKgsbRRd7RFC50rIyHpe4+XabPKK/zaV4yRB/IKYDVwLlBY5dl+JrpQvhuembCpxTJD7DMlDqJ4pSleDGsmgq8GDaMo3z4xo21CmgTDCfALTxUV8uGkeHE7dHBSe/bZbDy2qdlsHLt6fJg5Z43WH1jgwRkztiCGyHAQPChqUHOAI0SSqFJFhquLYLNPFg2HgZS2EGWIElZklJACCKEcH6aVQUaTHq3IGFH2f58ed4VeGNjqwZTk/WdOu074DJgKdOtBUarUjkWjjzHLdt/9qxv540gBRB4XSWcsFQY8ETRDw8NayCHmIIgZLgEKPy7eZwMipYASQQBSrY0T6yOhI2KhAYIL8ACViHCCAGIcGPZM3tRYAF6kK0UBdlS9ryseA8oVj4s3cQ7Qjsl39z9G5OQdo+VLn/e8yy6ZGJ+mTYQhIwQo96sAvCt4/UPJueKFTkQsdU+9KEPels43ZjlkqvXrHFPB8pr74H99sRjjztQYtMs5sZZpktC2KXTKl9tRHChSCp0MfXGdwDfPN6RhX4iJqOuvkG/xb0u7D8CbaqleKoAq8oDBQzYpR0oV5R4dU2T3XzTjQ4KmVOHTuxbsm//Pjty5LBowEoVjhco266dO+wNGsje36Il+6MAZEfH1Y/qH/IlT5S886f+xoPAtvCsbCHW5fY77lAfhX1wHnjgAfvUpz7Fn+LDevFe4CNnJ+UfCXtXPJW4ZcPmZTHx73wFEy5463DjTvs7eMRQ2Cgc+IGAYfeY6R79XMnUJTyj/oam5OcxCuJZz7ci7orTV/6obPo+Arl859PPD8rnfDn2AfUfcQx+X/mwf8pMIXgm2Np/0+bN1tPV7c+TD1Y5cUYvvfi8Txk1NjX4BnJsQAfPrFq92vcFoW8B0/AgdeF99sxh+gte4WBCyqR9TD2QdzwGqBb/qh1MZdRW13iMErvAplJSnkWCX+dVVtj3pSDeZZl/voC3IGNVUsos0Qek4HEE+LJtP8YKNCLWBZDidFXf+VWYDGNHxIfOYQwHoMhnUeXRBtoK/0D7MF4i75fqS731Gn3mw9/vh981mryOjE3+wQvQifeiFGMK2qehA7glC3bJhW70GWAfmRaNZwAl/B3qGngszYGMeg6QC6jiwFY2McSjx1jDqGMzPWQpnsz6htAX5AvQ47MkwyL6jucWmepNoS1qrySP500j6d9ZlUFbiOvxU/BngxdvGay89mkZrFx7ugxYqbT77xXj1taI8edd6QUlFqYSACA+MhYSAwRhyZJOV0iZKg1agQYsI5+7DmgehcgnwiU7HQYZ+WEJRTEgKDWsCDaAq66qtTO+zTdLIKVcJbAIMMRa5dmyBjYDLlh7U+4JYv8B4iSQMJUIIBf8HFDYZKMStGGJLgKOdkghEQuyMNiJwkd5IiTdMpPyLVXIypIFhFQCGEXeH5Q2Aon6Uy9WOhBginBHSSO0guIjqiesloosNhdqkbBDiPklOwglKesd0nILS5j6QDfqzLPRBfhBCEEvaCq15/Pd7/nOd1tZz2LZs78KAZDsgcFqiEnR6OiRo9YuUON7nOhdPCW+4ZjyFGZygQ0wojzKBSQSmwDda3QBSCgvulAmzKHv2bvXT3NNJcI0w7r1623jhg0CD8d8Lp33aG9Tc7vHfLAEmPepJ/3P1BVbuku0io8GnQ5vfOCNvnyZqT2EPjwCvWMJlAogKsTvoHjYjI6pMfZv6deFV4yl7O/7nu9Wf7DhYNzuljB+8KGHnM6V6bARX3RRFxQI4IxPABeglzOU2IcjWOthlUmYwiMeoOx8AhBEQdAf9C0043umiuXQIRYBQAVN+d09HHomJz5i1Y3vESRBhcLGA8S0Dc8w9hJSrrQZPnjuuWfdS0K/AJgBm4N6FtpC09tuu81XuvA35dHmqckxO7hvj8fmUIaPNb3L7+xuzKopvCi8w7gj+BjFDU8z/UBsy9C5AQcAKHCC0JmmQXniyQkel6QYVvm1tdqhgy9bdVr8XpzSuOFcqylbtbLbGmXMzJY5vFPAxyQDKtLi0wopXTx66leN23yeOJkQSIrBMCjQqa5RvweQPKt68Qkt4AVoH8ayLng2QQ3Dd/0HM+s3ZcDgIvGde8rfwYm/F7w8USoh2xYlnlmcfGJW2TjfiJ+poI9Z/eZFkTBuFiXqpKfOj3fZceLBMO0HOIKO8B+eEDIHwDFuoQX38Y6FFYzKg/LEn+VYWF0HragjvMp3B336jLG86nyFQgIEhSD6mE2McKbUMlh5PdIyWLn2dFnPyn33viEIUBGR4D2YGQHsA0GDI4qmiBJC73TfaQkZTmAmAj6choviR8CjVMkfoUiamZ7V30EhutBRvljNeF7Y3IxN1arSNS68EfAIVxJCnDJYCVSUsAvTFUUHKXhPCMpl2S/5JvQb874IbQSDKxoJ6yLCXvfLsuRqqsPcLs/jLXCwMs3R+NMOvBpb2l0oBKuHOXBZdWrXFNMXyk8VcNc0ShMlSIoEaBAeolVRSgdgIMFOWSJeEKj6HZCEaxlBhuAjD9oI4MGKRDCRcA/zDBY1n1iOetwveqMyjvKtsN27d9u5oUFvz+GjR9w6Yx8Mdl/lcDr2iOnu6gp9IRCXkfIJdKuUkglb1wdFF6xSQBWWrlv/huUbgiIJRHZe0DPs0Pn88y8Y5wJJSzlo3KV6bN+2zT1VXChEBmZcViWgkCXAlMPeJ1j75MnZNlVVLBmedl4A7LD6Z0bWea3az47JeAtiUkr0O+1FgFNXFCu7nqLEAJfUm+lBlnKzukU/2Bvf9Cb7+te+5uCLow2oO0ld5P2F5wqPDZ8jQwP+HeWOIoCeEbBysCleYKMz+BnvAmOGFUlRP6OAMtVsvgZAxTsWpi1COSGuIavfUEr0pwNkPTc5PiElPeiAgNVGtcka8S378YRVPqcFxODjsdER4/iCObWDab3m1maPQ2G/DuhKHSmvVMz6GVkkgD1BlrQB8E89ScTZtDQ1G6tx8JCxsuTs2TPuxSGP5IJRwCos2ghQoZ1hipCpLjwd8yq7yQ4eeFlAMWH57KhYYdpWr+y09RvWKr9zAo8dGmP14sezVpyrsAKrYhhDan8+zwnt404rOBqv2Oj4iHdOCPYGDLJkV7QTLSkbOrjRwTOAlcogkxyISCf7PUctYQzR24AXZM3iMbo4LQUreA4jPiEFb6ry9HGnS5/8zmconWdow4UED4SxdAGsAF5CvsgVyqCOoZ76w2KieSjHn3Q+88cXfo8nKVC8tNAWBzHKn7zoe283lVpIlMUUWwDWZqOD8MAyWHk90jJYufZ0Wc/KA/fd7goGi5EdUTn5GO8KRGVgLAwrTwyW1raWcGAcKwykZMvlsJoAAc9gRYC4glQePJ/NhqmU6DffqEsCEbCC8GR6hF1r2Qo7KPDgFkdxYPUBEMoajLwPUAGQrFmz2pf6Md/N8kYGOctAsXQRbLQrskAQcu6eLo645euxMlJ8wVMT5srZibOzdaXeC6s5GPC+OopL7aYtHEEf06d+8t8RWYAaFe1/c1UnqlyoUB5KKxJarmz1HIoZpRv+liDS38RjsH8LdSUo0QUv/7zuQchCX+ImfEVQOW0NUia7d+3yTcwSUqDsAIoSPMoyVClyApBR6oBN3mU6Yu2atbZ502ZX/rmZnPc3sTXk74BNAo5nubLT4ypb9ReYCgpbn77UPO2KE55oaaz3lTNY6PQl+dC/5IvXac4SAjONdvjwEQewkaXPc9Ce5etVuhDOeOZoK1QFLNE/0Keqln1WdF/f+Z2LvuUd6qUqe9nkTz+yXTzu9be+/W328IMPeVnQPXqXi3ZSP/iVa06gi3tM88AzKHdfvSG6km9VplYgocbjaJguRHnTr+StDL3NsXlZv0rc059eR9pKf6Jw5/T3ddu3+UaFHOTHKefs//GVRx/1qZoV3T2WjiU8DgseYcUH7wOqfbpUoCQlQIZ3g/sAUT7hEfgN4yItmtTUVKlOYWdc3sWTE9GKRMzLyd6TdqbvjMYW8UJhs0I8dQThMiVUo/YD/mgHxgFjhDGDVwtgMD+PZybjYKWujoBrAd6Kkq1Zu8Kammrt6cef1feNAlVddrZ/xEYnZtSpAlN6mWXLeHDGACvSpHhPWN3Dd7y4jG+MiJgMEfeq6PfAT8Hb414V+tBPfxat9Te6mmd4nmBTEvKAqWHGPvxDYwjsX5yWBsNGYzVKYkFlxPjTRdkQRDf1f79g1qVghXKi8Y7szCTpD3gOb2vwEgNGo3p6PiqX/vGxJz5Epkb9SrsqkqFs7jmv8U/1cI+t8vNpXAdAIYUyFuRNRcKGzoZl8Mtg5bVPy2Dl2tPlPSt373YlDoMDVlBmMDSJ7wwIUhD0KPoK6z93zmNG8G6YMfceFCodwSfPBi9EhQRz2AGWi/vumpcFj0fB41J8UJoL7TDQwzkzkTJhoJXLYQMohjdeiBUrutxqRyEjUFmujEAjX5QieVMewCPO/isVWOgsDcXlqvrpX8E9QyGmgHompVxZaQIwoT38I3ARIYNgQomUJWcQ3FEbUbpu4aitnO0yPTkThAk0038ACBcq5C8lBzhAilC+C6KF+zxPnrSBNhJ0GqzJsAKBd/jH87FEk+9gu2v3Ljtw4IAsswoXvAyMvrNnBVZkYRfzam/cVwOhsACLbE/OGTAEHycFqsiP/kJR4KmI6A49MtWysEULFB68QIAeefE8UyN4hBKiKZ4nrHRXJvqN+lFnUoUAKDtx4j3gPS7oHQlmdlvlHsCAPmb1R8Rr0A6YTDwJfMQUFiCBU6hJ1Bk+iqkMluoi4JkqYXoJi/LNb36LffKTn/CyVSPxQrDiKZt2UseoTtVqJ1NtVZkFMCKeRJggXFxxSLGw0ow6USZt9FUiaia0ANRVpQHmYYkufEe/u6JV/jSpQvxZXZvxE36pH88Re8WqKPLZunmztdY3qZ/gySrdCucQwTvElVAmK2UAWbQlKKvglSNYE8XG/jLQCb1VLRAIiAOAEWc0cG7A95I519/vZbMqBqDY3tkRvDQqi/4lP/oGI4FxRFlh7IbDIAFeBI12d3cKWA2JpxodsMQqCL7NimZ1NtE/IQCt8TdLnedtQsC4urbe5lTm0MignVVdxgXK6EOCcNntGiK4x1IXACGbU1n++0J8G6CDT7WTtrJ02VfrCMhxnx1cobUoDXuQhccf0Sn+vr56DBY/LvxvqWfFO3hRCtOEZEEZoXxV0B/zLJRCTN+FRN3IBc8Hn2H35PAv5A/v6SMCKyrAx7Qu6EzfIBcYX/Aq/S+zLTyrvAFNETChTtQtiYGFd2YhcQ+5SWLqqTDFku1lsPJ6pGWwcu3pErDiqwo6Q/Q/wg1GZ26dwY4LmEGAMuaTwYHFhgD04YfQ14PlMgJbL4SR7YMBa46L6P98Luu/8whiwwcd1oo+EUJ4J3wjroVneAoBjFXKQEaZs/Or3nBwwN4GCFJcxsSvuIJTme4a5ZN6hYx8wHOPv/LT1HNB6OlCKJA3v1OXqoQGt54nARRwAweXbUjzKqaoe/xG4j3oxmqYIIgQlRIuErDUHaFPXWgD9EYwT4sW/O2eBNHAlxfyXVmgEPgNgY3CZCVHnYQ87vhkmkPNFuIhKkLcQ2Njg31Vyg6ggux79CtfdYtYYswmBDp9Uz/1KYKroa7eAytRgATCpgRW6F/yoQ0EZHo/SKhBz5mZMdEnKEXaAX3CNBzerbIDtkwqKH4u2u8fi1K6ut73X2F6j2dQgLwf2ogwDvRj6gnAQl9Bc6ebfk+JBiGgccGzo3vhueDVwNIvlAKwI1+8DWzqRv+8//3vty998Ut2+Mghp4PXW/kCIljmi1fOj3xQfg11KOmwtJp6whN8j+pKrxIs2tXdrT5I2+TUpIMmllMztQPInhxXG/UsUxv0LdvTO6+rY8ljWMp534H9tmfPXj94EBoCpOGh7u4enwZb1dnloNA3KNQ/6gEYJCgTuiTTQXnh8SGmCq8WbWe8cB+QDa+Qx+jYqATlWV+1NyCAwhJx6s2uwuzdwv43be1t/ixjj7FKnIOPK/FlaH8AXkzFcp+2UG5TfaNx0vdsiXOBqvU8x0UArAPQbkzV2vgk5xrNCqQ0CLhUW0Fjon9o0E719dqoaEG+PiaIUVnoc/g2JMkgjU3GC8MKrxGqnz6HbjxP/AvAgPcwJpjygQb0ledA3oUw/gJ/BiPDxz1KXm3UKxclByOLksfreU/wfyXqIl7kvehJ4m8WJwexi1JCYIE4OepA/XxqystZqKe+ztJW8U1EE35F3mKUMUYisBIleIYUtUX/CxktSoxb0vycjLwpGR7LYOV1Sctg5drTJWAFIbX9urBNedg+P3gZACgIYlzQDByUJAoDRUYsAQRnsPgUC4MageB/h0Hjv4UvVihymnGIN2DAYrEgEAE+eBo0lH2awt9feMenoVRH3sN6TcXDBmQocgIIcRdjBVM+Zc2qbljglJGTssKTQDtoJ0p3ToM2VdngAoiy+cdvDlYAYmpPqcD5LgtWt/Ll/aCsQnILTs9RJxQnAiEI8dBe/V+fC8/738EDAHihPSgp3OD8hGIgHwAiBxB293S78mSPBKbGyB+r3oWV3icIccqXkc7Y4GDegytZ6vv444/Jwgx0O3zksG8VPzo6YqdOnfj/2HsPAD2v6sz/TO99RjMjjXqx5N4NpoNtCBBqCCGQDSGkkg2buptks2TTk00h2ZBCSLKUQAAHsDFgsAE33CTbktV7L6Ppvc/8n99zv3fmkywSWyEB/pk7evW1973l3HPPec65595rwcoSRsodHR7xtNHNz7/Zyq7Sm5YJLORiVACg0IBpNWJLDuzfozJHTB82CwMoLWlbMr+pESCoujx5zujTDNTkJ3GOAzlRlNQF4UuinMQ/iW0SaEmKmO9JSbiLL0QLwAeAAD5A4QJ2maIjPmZ4mIDndK4KvEx96JOf/MmfjHvuuTee3rYtKnIeA7w88AeAl/t4jyWbBRPDSyh/yqaN8Ad1EDfq+UrHcRw8eCC+8hUCdwsctEqwOamv72wCAAKD0IxpHIAY7Ya2xGxQL/Ikf9pJPRJYzHkxVX46/I+4GfGN7iVlda1vrHK5GYB2kK9o1ihQC+gYGBiKzjNn4tjxE16txy6njDHqQPwKHpS1K9eI59KJ4OSbee+gJzRmqgTPD0Ge9Kc9KeojYn8Au/R7rS7qxmqh6hpWvhFMz14+AJuRKFFfsAoIkFJSXhWdPX1x4vSpOCSeJP4JTyBl0o/JeKDPdRn0M4bCy+/VVNMQ2eMl9frB/KHXcX1G7rCPSIp9SZ6IeY8FY3xSYIU/MlKy10JlZVNJ7PeSn2g332fJqxs9slICpABIs/f6P1f2Qjp/DKjA3M0ZmAd2pc9ctIldbg3YRNM0LpLMZfw7xiUXn5OljF+4L4GV5M3JUho7GR0iRgcWPSvfrrQIVi4+XXAa6DWvulLCdSRnyaTThxFouIBH9T0DDOuUxAApLcNSJQAzxaAUSTjzLAKPV+7xQMoNvIIiCWg9a6GhC6XFYLQwVD2KJHzLJHh1q+/X/8o/WTUIeBR6e1O7hT7WHieipg200ioOwM+M2oEAS7EIzK3ndqXNCQBWvRRMpy31DVZUDsKe1TEACe5n6odXBjpTIWkJ9UKy5aUL74tXLDA9o5YhwDLwguWUTYlhNTIHnU1zIAxZIszmZx2yptkllVgB6kBeTIOggDlBmUQ8AaDG56zMJ9FmrCQ2XXZZXHf99bFj5w7TdFT3Mi0H2Lz/ga/H2e4zVmRWjLk+uf7a6+LGG27wewQcisPKSu9RXtxLHbZvfzpOHD8mxZvOJqEPUATss/LCF75QPJM8AqXJCfVN08wsQdSJj6qJTVLdSNCGfqMt0BLvnnlCeSbrEyCbYkrOdHX5lVgL6kF9oTd1BrygYPGQGfzpj/Lov3f+yLti8+bN3mOjpX1ZtLS0CMAdjx07dnhqiFVk8BVgaqWAIpsi4mmgDkwnAegAE4AGTg5fuWZt1ErZT4jGxGuxWzDP7FJ+LMXuFb0Bj94ZeZSdkZN3CL6H31BYtIu9TvDqkJg+ox2UgZIHgHMPNPDUpMYFdKMeAJTp6SEDcoyFigp4qsr5UB4nMO/bd9ABs9Apoy9nJwGgCIpvFRAuVT1QcFjxXNDTY1n8BzCZFM9CU7xDeGoMVgV48ZARswPfzE2lKUriazjXhnzoR/iH+pcWTGhsVkV3z0DsP3Q0Tp4RvdkyXn3EUdwAGyAg9Uv/0nf+4E8CI3iTVE/6Eh6kjPw0rVvxrBjcqf6etoXOprhykZElhOixQb34NnlgGPsAJMkD5Z273ckgJvfeSfdJiqW3uSvnEEnv9Sxe3vxkMJWXCgBPLjPxQXZloIpMeIJ6ZfKSV8YY3lX6YGoueXKzdCGwQl3nk+oFD5HwrIwPLnpWvl1pEaxcfLqAZ6U0br5hqdE9VputQQ0UwAkKagapIAHHbzzD5kUIDgsAXxI8Yn67HblVA4iBxm+MGoY/Oh8rJQEHLAmBHAmX9LwGlv4ryglREqKF37ifpZ1r1qyOF95ws4U7qwiISzh56oTnulHuWM1zJUXRJ4WGAEVRwAwoKApI1qjyn80NcoSFEp4ZrHqABqmktNaCPpse8vy5UiZA9MbCU1lZWOMe5zh5pnJQIAComloOSmOKRYBPygTvFEuHERZ4KNZdenlUS+knacd/c3FaSnTX7t0OPGTp+OAgK7LSTqrs5UIcjalJwUqtzSuUf1WsWbsujhw75u8BNnv374sTJ0/Fjl3bDSjxLrFdOWCJsi/bdKkGyIYYG+UkY/qpxNNDTDcBVuhXpmx2sQ/K3n2x6dJLraDYrRggWqF83vjmN3kqCYFfODdl5Un+FqooaNcUUkFDzidhmmZM9EHxJ76BtvAdcRMonEzAUz6Agj4ATKCEWcKawAkesgQoPQ2ge+mDSil1PAasqGF6p17gjxiP61/y0njqGw+JTnVRUdvs/YNYysy27exlQxvZu6RGz6zoaLeXhNVVeLcyPmcJL2OAef9LLr3MQc36MQpU/zkr99nYKWC3a/cuKQwpRtWVqTW8EHSt9xQS3Tx1Up82IENJoiwAoCwDB7RDMsBZOQd/FqVt1+kP+AkgQR2YfuJwSS9DFwhn99Izp057uThLuAGqylopbcnPhnGA4SUCKJwsTaLcGY4eEH3wuNAXGbiHFoBplD99Bg83Njc74JY4GCt3F6CxMJXO9WEvlqamlhgaxqBRv6qdjKmZ6YE4fOR47D9wOEbGJqJXAJjgdKYyKWNmRoCTsZ5YxeOJ3WVznMM3IeaQMZT2ZOIGeMS/6z2vc6IJbMPv9kIBWDyuAUx0x7SAJSujUq6UkX5LQAWQOKnnuNlP6QZkngGm7nUe7lMAS0oSUc7Ir07EyggUpsydB1d+YsM28kLmUN80PUy5SeZwP0CPWrgm+jetunvqHRksWToxkeiba4plECmBFWfOB39HBrzLxhRgZXqMc7QWwcq3Iy2ClYtPF5wGevFNqz2YEIL5MRqkzIPCIGYAMZAYnFDZg0YKZ2qWGJfkSkaJcN4FyotnLExylhtlAA4YoAgNezIQHvqeJcY8y8ZYBIzpxxgZGrayXimL9abrb5QwmpHFfzI6e7ribLcsbgkzFCRWaFmxhKx+R1Zk1hgDlPcoAEZ6vwQz1qqDDyuqYnpCFqH+CLRFIRSXNdmzwLN4WwA+TLtkQpMg3bIythdfCMQkyBdrOTuvhqW8BFzak6NSATQoJS6s3SWt6yXAWRI87GdWrFgZH/voR73rK0tvR4YHYqDvmPKv9N43AAGsfwAZ+dOmWdEbUEJZKPdu0YL9TVjuCngrLS6LpoYlVt6s3uHAOjw79C8xRPRNjYAU75OXq0jlVcWhw4fi8ccf974oxBzACrMCq3iw8CIs71geV199lWM3SqVcquuITUr7twBAGIT53rXCkCWu/zmSwR4slQMdfamvWLLa1dntYEuUJyd/I3xRS9QNBTQmxUZ/YH/CR9C2UvRvXdLsmJG6nFLnHi4syq6us3HVzTfHk9/4htpfJYu+zHFYn7n99ti4aYNPHH7woQfiwP79AmNlAhLpUMyXv/wV0dbWqjonxQIooq584Hh/wItBnXiOIGU2B9x/YL89QywJh77rN6z3GOFQz5pq8ZgUEyB8epo9f/DwEfPENE8aD9CNOCPACPfrJk8HkAf0woMHgGIfGeJqDqpvWAGGEGRPGniUhAJqZzVPc5OnuwiqBmyTP+MqA4WMMzxVgBQS8Uuot0zRMh0Lv7HDM6AJnsVrBRjPgncnpvD4TdiQYBqR55J3UH0qILTr4A6NGQJnx/1Km/VP5askLoFcqWSXnyWP01wdkBtsx0+9s+v8xKnh9lDwXu2C3/weeWJAm6aZLX/UZujoJdh65eKZmC4yHQAQgEZoSHugGQkv7jSAJUuqG30yn1TmyGia4kxT5EyJnis/Z2eJXTpXJ9HGLEHPwvOmeQD3+QnPc36iDOpPu7joU+L35o0qlUdcl5NA0dw0BlT5Ilj5NqRFsHLx6YJg5aU3rdGAxbMiBj+PfAgrVkLA4AT+MbCz6SLfKoFYWFwgyyzte8F9DEYUIAofr8WEhMb0FNH9siolFCgToZIJIlb5sL+ETQJnyUoT5Tk86gHImTStS9rcwQhaVjcwX+29THJ1illONSW2AA8H546w82sKCsSKwksxPJhWrgAEsMbxGgHOEG6DEvpnBqnHuOuDKxwLuUVKYunSZT4sr7aWXTjD+5WgtBBq3hyO6YictTo4yGtaBmuQJ1pAFxQO+5H09rOVeLfd7CnmJh0oyUZfHVIyrC5obkhgye3DAyFaotwMHPXckAANoKRdVjOgDUAHiEF54+GaZWWElAMEhaSmp2iCYGY1FO0oF91QntQZmiZBN5PKUP2JrUFpIOSgA0oMIICllwlbziwhWcHoslLRTyhv6l5e0WBAAhgZGxmNgSG9qk/oA7wio3ol3gbvDcoUS31kVJa+foPvrFT0Sr6sTGoUuAOs0HdXXXmFvSGlKheQCnClHxDkLMO++rprY+vWp8SzAn217XHs+LF4//v/1Eup2X34xInj9t4wzdLS2GBl86IXvRgBYjqSrEB1sUfN3V/6kveLWbq0PQ4eOhwHDxxIwbpS7MvEH8R6tKs+bEPP7sJMu3DgIx6agf5BvabdXemftNU6pyhXe8sAwCNt5eBIgArTj4BLvDT0/bBoeFQAZc+u3aYFtKPPeIZ88CBy/MSyjg5b6RgG2RiEzzKwjZBkKoZnyYcRDG8yBugvhCl7sMDXPM/93Mf4oF9TP4f6bdigkvOZMEzwCBLrxDbyjIPB8f5goz74hSk1ZIukRBre+m9aAJQrS+QLf2bvScUyQDJlTN1JHsu5a3Ymxb2QqOf897n3VBivhoOGRT/42qsK9XtGC8AKy8jhG+ikBw2S7dVSn+hOtzM/5aqXkn4bmxgx72RTrlmdsjQ7B/BZeAgQcQ6gKZAMKjr3GcZHfppW/bL2cdmgFL/BK+YbZU8OmeHHPZlXWCVGwUzDIlj5NqVFsHLx6ZkxKxISL7p+pQYzioqlcyngLksoPXbwxOphUCI8PB+qewAcHkAFEmoAEoEGBGDacE0PetCk1QsGORJaCcyofA0qx1KoDLJjczm8LvZKqDwG5KQGLYoPRTyn3wAOfEb4ovRYKuzpEuXN/hNkjPBN8SNsEofFgeJWHcUgk325A+V0X2VFtYEGrvrqmjpZyaMxqrqhAFetXBlt7e3z25BjMbPqaGR40HXC5c6qE4Q+K2gyJU89JkaT2zezdKApNHvd614Xl11zpe5NK5yyKYEH7rvPQZFY4gTGrljREUtaqj0Fkikk11n3kj/CiM25sMbXrl0bJzQYSlXvlKesceirexHAKADAG/WjTnhRDM6gkV5x/ys70TQBSFz05I+iqaypVjnqL/0GqOJ7YlzY54X3EsvqOJZYMrdeYt5IcU1MSY0bTJ043TVv/SflhzJJbnDaNaM6wAF4n1Ai1VLuAENPXagOeEwGTp3x5minOYsKgDPKBn4Tjhnh4L725hbkfdIHKgP+YpvxjVdcHtskJAaHWLXTatr+8z/fLkUwKsU64P5Mp/iOxwopeeIyNm3a5MBlLpQKNKPetJnzmQiapdkcacB4wFLHowK4wbtnEK/fGVNZ3AggOIE+zsUpdZBqNu0GiHTsjehO9WsFnKCnwaH6jenOQ4cOebdo6GlPUy5fBB8AhdNz8dBx4dUiI+pMUDOgDH5gvKR+mxFYSSuLDGDFD/QDPI5BQJ5VUuiUlR2dQDvNV6oXtGX1X09fl8cEgI3xRh87VkZjknFYXsGYZ+qpwOOKcQ9/sou16SnDQpJGvy8kxiw8noEDe9bgEV2ZPELI89lAYy7FuGXf+1m9Zu8pj438aDfglzYgO6jvfB4CPNAB2eSxoO89ZsTvro/ayl9+gk8XEt6btDUB9KFtjPdzUkEaE1kCRBhs5JLL8BrrhUT98lOBx03yyvGayQPKTFPYHo2WdclzlVfvuULxTfKw/ktghbpDs4x+fCbxnpT9lv+e1yzlf87uI+U/RyLfrH++WX7533N/Ro8L/Z69z/LN3mcp/z33ZvfxyvP5eV8o339rWgQrF5+eAVYACL/1qz8uRUQgJ96R3NxwLmEVsdqC+xksKCIGPgTnSoyX3NC4TYmHwOuRBenpBnVMpa0AhAHgAiXkgaZnePX225OjVqZYcQhjAArzwcz3Yy32K18CE+ekQFEAnE/CHihzqgsCdXRSAlXCCCHK84Cuc4SCBvH0wIyVcG09g7dKFk1RLFm6VMql1MGRK9auiQLVj/l0aMDOkpOyFDmwbeeOHdHX0xMVqrNXIVj4p31DOOgNKxtvSnVl2iGWqROADOAH6/oN3/+WGO7tj6PHDxoUoBBPnz4TX/jCXXHg4CEqaKF6yYb1sXpVuxU/VjsBuDOUpd+zIEKODaAMrHeUKPTBime1CsoPpTrQ12tlxBQVp+ROKA9PzXnwFlhBYUEzMOlPYigYQHzX198XxaUcr5+Ww9KP0JypKix5FCkeFmgAqELxI+y5BxCH4oJP2HGV/BGlqnYOuAGI034S7OZbWV2ncqsEDpfGug0bvXEdq7lYhozCqhYdNj/xRHz9q/fGrp07HD9Dfzc11scP/dAPxXVXXGWwgmjxNIuah/K/4sor44mnnpRCPSTFmzYdI94J/mATwabmJk/5uJ+CLc9ZcSJlrvYAJOB36JKmawC8KAoEW5paYRUQbSM/LHam4RJIGzZPs3orgW8EU000qr4oDMAfwJYlydCAfqQvAJ+FArg8z9EJ9CseCwYroJs+wcJmNRabt+FN4UIAAgapE/yDVwXPILxJ/aA55WTeFXaRdb11P2Osrb3N5VMPeHhsZNhjEGXHfdzDb/AHnij2ehkY6hNIa3awMmWn8cr+LGnsCo6k8a3nJfr1XfLiwE9cMwWia+G5Cpm6AVQcmyRmMcgW7TIZQ+I9fcK9gqWIlvnvuSe7+F2M7k0MyTP73a/KG9Bv0DEDqILPid0RzdRu6u0YEv2eqEBWScHN5z2fmPqmnxNQgV54vfITMgaeyU8p15R4T775ifLzE7FiACrqlxmEJNrji7qpXel1oa0k9WJMjAn8qh//JbDCWVoc4QDd/+f//J8C9v/sQPSf+qmfMg99z/d8T9wnw4r2v/zlL4+vfOUr8dM//dMui7x/7dd+zSes8/zb3/72uPXWWx1L9TM/8zNx1113ud9Iv/d7v+f8MTSe0Limnu985zvj537u5+JXfuVXzM+/+qu/6jx//ud/3vn92I/9mOv2yle+0p5LZBBtQfE/+eSTpjl1ec973uOTwz/xiU94/62Xvexl8ad/+qexd+/eWLduXfz6r/+6v7/88svjjW98o73ZyFD0IO376Ec/6rFA+7761a+6vv/WtAhWLj49A6wgPD79kT+VgEtLHGE+BoMHqP7sldB3toYlSDwocgOBxH1lZVhoU8myU+5YhBzZjzsTCxULljwyAWBFJsFWVJKEgrKQ4hIAUBl2OTPYdGVjnLfj0kK23HU/3g2ASoUELvXq6jwbk7KS6hrYwr3CChaFgyBK7nZWopRHeWW9593V6OD02WHlw6oD3OwcAnjlpZe5nm6Eyy8Uoz3p7euJURiSsivXsygFBBMAASvaLnspJFz8bW0tEjZM4ciSFggiGxQeoGPvnr3x9fvvU7MKDVbwVBw8eNBtZGUHRw8QA1NbUyHlyYqPFGfCgM1PZcUg/znHJrBElT7gXvrPfTOHZ4p2LCQsSOrnV91fUFBsMIDiB9gli5HfdRVxCcgoP4KlqQPAj3YQp4ElPSjrm+BiXOxDw8N+BSwh2BCGVpD0t+iMoMpO+y1Xn0ELBu6S5taor6rzFAoHSx4SEPnQh/4+duzc6X6hD1/wkhfEZeqX48eOGaxMTiSPGgHM1113bdxw5bWeomIX3zl9PzktZaly1m/aEPc98GA8seWJOHrohJU1Qcd4LeibdinpSySs2C9ErXTbAGV4R6wMc0DX7RE9qgUm6Gv4FeVLG+EVaIewBNTrR/c33xvUqU8QSt6FVmPH3kXxK/SApnhGakSHfvHWsWNH1cajcerkqQQKlKc9IroXzwwb+q1cvmIeoJDgwTQ20/QgIJq6s7ze4ERlMQ0CMEpGSEFU1RL3VBn1AuyOa9H45D73l/LQwFI/wR8JxGZThQAZgNwQ3sXpCdcDQXxM/YKyxwhJ9RFImhfBvMEzM+M4NLypZzRWZwuno6SyxFNggCaSy85LeDgMAHL8Sl2oK/dRj8ICjsNYSEwvI68cHwctVCZlp/GcEuMRekAjx6YUlotOyfMJD+K5yoAHTyGD+KwvcnyR+gJ64N3AS1hdk8b4N0uFMizyE/XJrxNlIWfyk7/LS+cN5SSH8/LgROe0OV4CY/yGoYIs5Swn2ViWUd8MrLzmNa+JL37xi35PAvj+wi/8gun4F3/xF5ZR73vf++IP/uAP3O9/+Zd/Ge9+97vjJ37iJ+JjH/uYeYd4uS996Uvx3/7bf/MeR//wD/9g8EJdfuM3fsMggPSbv/mbrscLXvACAwiAxQ/8wA/EL/7iLzoW63u/93st777v+77Pv9FXP/zDPxx/93d/F29729sMot773vfGH/3RH8Vb3/rW+B//4394hSJA5fu///sNgl772td6WvJrX/uaywS0ALQA1/T1Rz7yEbeLepMvtPizP/szexQ//OEPx0033RQPP/yw9dT5sve5pkWwcvHpgp6V3/tf/9UdA//jqvZ+K/Z+cCUhZMGhVxgdIZyfiLNAKZExAhGhgbBMg0aWel+3vQ7EEjCHTVnZvDv5cQz7lH4fkZDGKiQfhImVg95b+MxyYFpyZVsoaiDi+m6QwEWg1NW1SAk2eMqClTfEeqCAcPODplGufSqDQZ1iZIjiL/Q0QZ+sQ9q8e/t2o/AR3dshRQKTUzaMBfNXSQBcsXGDGLjMljWMjMLH1YxwhQkLipT3eJpucuyL2sigYGUO9KisrDVwwhuBQAVIIeiTZUrwJQOkzGUis3CtQ8P8VJrTBggOrB/aT/nQMgFJ0ch3LCRolvUjV3FJOmqA+3keWmMJ+x5fKY4CJQU4QYESfIyFj/IjZd4IltwCngBf9mBJILC6JNvPAxBjIKb+YlUSII+9NmYnpDQKSqNO35dpIM+KbieOn7DHrVbAk3re8cU7XA8VoPYVGoiuXbMqOCMHAtWXVQv4znjp9qiAzJBeWUH0fAmws91nfZp44WRxHD50MLY9vc2gACWDl27FSoEF0Z/jCSgTZsM7aIUlCqIc4fWGhjoBohL1GTQYcGwNtAa4QUPeexpM/QQI4TNTiIwfAAq8gLIjX1Yttbe1e++XCdWVnWURZoePHBIt0i7NVp66AFYAGmJ0AHjVAhmAIPqaewySuFf04RXvJcG/jD1+w4Njr4Hq6ABe5QE9yIO6Mt49tZVLABTZD34GvoBv4V/GD23ggg/mCmdcNwJsu7q7nDc8TH+hSOHhXI6iKXKDWLKKaFnS6jiaxtaGGJ4YtnJiuonnoNN80udKx0gt8Cvto3+4D5p7B+bzlDx0yMYb4xtQAa24oD1AJnsePq2Ed0QE+J4+o33InSWqJ/djfEE7lD70TCshUz3pn7QVwbkgizrnp4JixuO5Cfm4kJCX53pSaO85yWN6IeUDFdLMlHLMgRT6jVf6F3oUyeg40zn1TcEK977+9a+PO++8M5dbeLzjZSDO7sUvfrFXCMLXLI/fLhmJF+Lqq6+OH/3RH7WCRwn/zu/8jj0gjPff//3f92IBvCWUSawXSpqUgRW8F4Cdl7zkJfHLv/zL8d//+3+Pd73rXab7PffcE3/zN3/j52kPXhzuRx4zVQuQueaaa1xnAAi/MR1Lv7/61a82GGHc4t2h7/mduMCdMoJIv/3bv23Qw/1MsSLzAS2AIqZVAVv333+/jNQDLu/fkhbBysWnC4KV3/m191gAQ0QGDxY4VEQYMAj0xu8ZiCgLGDdLDhjks+5BYCOMYBTHpEgweL66KFl8CAleM6GCm5v4D5QfvzFGR1QPAmhRPgRNEl+CJdxav8yCnm3BmfPnZgYd29xbsE7MxtDAiPPDyucVCwwBhHjgvmlAUU5QAU4GB4a8MugVL39FXH7V1TEiZUcdcB9DgZOnT8YTTz7peeXDBw9FW0tjXHfZBtW73xu3IbD27N3j/Ja0tnqgsuqDhPJGpgA8sCpQAAZQEnbEyuDBSFMp7MOSwEjyaiTBTl54NTxlIEGZn2alDKg/UwccPFkvBeTlwxK0CB8AxFy+8FeiH5JnRQ2knOIKe6oAHABU5lGgFXEOCKBjJ9JqE6ZjENh4yKg/zxODBN+MjglwqS+Jj0FJAVipN9NXbaLHsrYliV+kzIhhQCwjiOkvlMmELMI5gWFWFxGjAs0K4SUBShQN/LR9+7Z46KGHYtnSdk8zzUxPxvNl+SB8B1S/omkpSOVD4CjW8aye4Qyaq6+7JobGRqKlsSVGe8c9PcX+MXv27JYSmhS9OLKhw4BvZoojHaC3AJrqZu7XP6x6+oZ6T02JLwVObJmLvgSSAnBQ1PA7gAveR2mj8JgGzYJl8WIwFVTb3GQQeWDPXseiAAIAm+QJXQHsmfAnHsmre6QwoCH1IEg5U9yMH/qai8/wNf2EgvV0mMpGEbM7LVNd7IRMbE1lrRSUx0ta5QOdlWUOGBAoyhRLMhAygAJQRz4wtQUgLaskFiRNBfM7YB2AC8ObH+Z5j5xgt7Tp37q169XXHbFyVUf0DHZbiZ2SsqBNtCM/EaeRD1ZI2diFj88HK+Z7lc09vEITVc9ABF61VwZ5ontpu5emj+KBTCt86Hu+4xBRFCH1raquVb7iV9HTu/mKVsgVDvFkdRh8xDED+Ym88tOcjBfkz0JaaA8JP/bs/J4rKeX/TpoTv+Wn8wHRnMbAAlhJr/B3ihUq0VgeNn9/M88KUyyPPfaY+5OymbbBU8J95LV69WoUq6dnMBCZTqGdeDUANdCc+7/whS/YS/P5z38+3vCGN9hbcdlll/nzZz7zGfdLBlYAHng+8I4wVQ7QYUzgWQFMA1zw4PAMegrPDh4YysPDQt5bt251vakTnhnAC/yIxxeZi6HF9FA+WCG/97///fHpT3/aYw0gxBL/P/zDP4xPfvKT9tKQB7wJLc7ny+eaFsHKxacLgJWi+Jv3/291bDpZl0EN44M6uTy49MdDUJZXT9GQ9EqHlrNHggSHrRgxOEITTwFCPHlnmEJiIKFEZ+2u9tI6CQKWOtrbMpICB3HlF0nYVwuYFJdqsCh/W0iyjlkhgHu8F+seAT09FYMjwxYgs5MFykNCX8/j8UBYYdFRDoJ1YkrCib8JWcLsSCrlHrMFsay1Pd745rdAkBivKfeps1MzSfA/KHSNVcE5SF+/7754wfXXxGXrV8QOWRcoKurLNAzzpJdffpnrWlyQ5vhRLgiMsfEJC0xohkKaC31WnaCprXHRzApOz9Ae6ko8DaANDw2KB+Wfz9UV6rO0u2WxAQWCiBs87cSfaOyOIqlc3iZPjcpUXciroIQAzwLTjr1YCNRFAQLwuIYJYFad8OpQJ3KpJf5FdGKKb3h4MAqKZr3MlU3uUMaslGmob7DXBE9NneqIIrMSFd3ZRwRFyRQPin1G9ZWdHitWrFR/VMbk7JTA0lCqugAjCvKrEkA7d+2KZpUxbdA2Fy+SQKmuQllJcE+oZmou8S9V4pmispIYkdJpaW+NzRISe3bvjdmBWdPryJEj3n6fpc1MI11x5RWOEVq3drlBGyARGgFCM09BAr1DMSHgQzsAidyLQEX4QHvuYxwB1gAL8B7tZrk3c+I1otHk+GQcO3rEU1wEVHvaTX2D5w9vBfFZrUta4hIpBYQ3h0PiZYF3oAOvgBVSUkoL8Rseq6LNmNrNd5kngb6m31n2TGAv3/UPpRPSUWpeTq4+zvLzFE4wxZCmkRzDonvxqKUA85EYGR+JiqoyH2IKHawk6S4BCPoWcD2mfkzJnKbvObOo3KuVyKurt1PYeMo0hMeoyziGgu9PqThnHEFbLurCeAA4JNe86s2NqrtuyD2p/83vAB12TE78Rh05R8hjTnnayzs0HJNjxMekfsBwQLlTp+uvv973VFYJrOgZaG8wrnwI7t65a7fBSnkFAbucVZVXb8mu/DRXmHg2S6k9qdp8z47Xkob+jXzIiXvmk97OTp5reNCP+ffMEailZiSgkjwrrJJMx2UUx6Ejg/ZEfjOwwlYFxJzgUQB4AFb+6Z/+yfkAOvC8oGSZluEzQHrbtm3xJ3/yJ/aMcB8g5XOf+5ynj37wB3/QsVVM1yAf8MD8+Z//uccKOgcvDNNADz74oHfLxhPzS7/0S55uoizSxz/+cXs2MCbgaaZ53vzmN8cdd9xhjwzeGAASZXMfU05M7Xz2s5+Nu+++29/Tj4AZAMg3vvENe2HgfUA74If8uJepLNp1++23G5jjTbr33nsNsABN/5a0CFYuPj0zZkWM/89/9WdeqiqZYlc6y0mlybhdAhPrQ5YHSt9CUZaUBuzc3LTjD6yEyyolTNKpvYwhQAodgtA0YJHhjvWOkOGzkwYWCoaBh2KYlDWNpwVvCgrB78VYTA1hpY4MSElKYMKEeCYqZIGj7LM5bVa0IGCz1Uxcg4PDyj8pEvKsl0Jl2Wi2GgPBtF7KoUoDQloj9h07JEu0NMoqKuOhBx+Iz/zzP9vdjSDbsnlL3Pyim+Ilt7wgThw7JeUzERPD4zE+NBbXXnFtNNZLYeu50akR0Yqlx9Sr0EKCfUaYToMm0Ii6LcSOiGB5LMvHEoEAhGqmcBisbhOCV6+c4Msr3hQCHBEIJAQVcpHsAGNY1eRBX3MhiBD6WBQnO5MHhc98T19RF/qIe0f5TjR2MK3yoA70CfdRpwYBg+XNlbGkpdVTb4APlDXz/tTNSlaCOlMjJPLRjwY8zP9jHauYOHXqZHxcgpCpo+uuvTb27t8vkLHbPFhYUOpTnlHgAEOE1w033OBpOKyntrZ2e3qoFwCRumFZXXnllT7k8WMSzl16PlNSeETYUA9rjCMOOJBvRcsqr4aBnwBqeGoMoscSOChi11UBbjY9o0wEDbv5osAAJZ4uUDsB0gAAvEp42gCTLJE+LKF66tA+KcjBHA8kC53EeGAFFNZdy5J2K2OW3OIlox+gFWUwReglrfS/8si+Jy9AFFSeQ0/q4kRntsWvqaqJJvElhyfSphGVOTaj8aR80iaGGpgMdY0NFDr1Hx7v1/gaEiAd8Nhj63/KYHUbfabi9ZrGF/2dplGS8jSPaQxOFecxdC6RBxvVAdTPnOrUM4CA3P4k6hva5LHglMAL4w7FCt/Aq+QBcMajUT5HbBoevsTfybAKtyvzVBYo/+S9nNGYrjDoM+AQLemztrbl5gO8iQf2H3D7kEU33HC9aVNTLYA8pf6aBiRh/DA1NhG79+5QffpNc0A49cdzmup/btt5zkTOpWyMIXtExZiRIcaiAdqW6JzGuC/RBPrSPsYRtMIYzAJws9+JaWEFIKVAR+7nlTJmJNQPnBj1Kq9vBlZImaHCd9SDZ0l8B42hKXnSVtqAPIDmvJIYF3zG645ngvq7jXolP8rkOcqh/fB/Vj4yiO/In3FM4l6AA9/RR+TDfeSJp5n7+I77eCV/8qbtNt6UqDvvs7L4jcS91JELzyXPZ/eS4DXup21ZfS42LYKVi0/P9Kyo4/7wl35GAKUw6pvqNcAlOHwnVwIrWBf4BCycdM1MEfw3EdLHFnDjEl6JuXPLUHUPljablrExmUSMLS86nosBb6WJxSaQMzQ0Hv39Y2YST3lo9KF3YT4YBsXn/MVUPM+AQXAzl4yCtptWn1VdMyIWchb3AaOzKRqenkqmSiSMPICmp+zRgWGf2ioLfM/e6J8UuFHeTFvAUCg9GIyyGYRrL1kdDS31wTk7ZRKUwwMjUTA1F+tWr5dtJIE9J4FSmpY/Jo8SwhZARp0ZVJw9o4Fs8iYrL7uyxPu6as5bwTpMAhC6ZInPhRLI0Jg69fX1CqykKQjiZ2wtI8xUCAOQNnCo3bBo3ce0Tk4AFBYRaJkBkbTVfzaY6ZvTXd3eOZfAVwYx9YKePM/27Suk6Nvq0oZ1xIzgJgeAKXO6yWl0Tn2S3uaSfqCTlKgD8+llAroEad7+6U+7zXipOM9n27ano66+VvdzAnKtaFqs1wQymFemDvAW3isSfUq58Aub5L305S+PUxIUmx97PGpr6s1XVVUVer5O7akweLYiEy8WFaWD/+ydEB/h7kcxQEt4qaqKHYDL/Z4GQScURebxgD8m1fdsbV+pOhdKIe7dvScOHDzguAxPD0lpDQ32m+coF1qyqgeQgsAsE6DwtJgKQKHTL0xnJlCSi7VQvaCbpzAmmIJQZUzSBMgJ5iwT7xAfxF5CTGfqWwez45UYHRXvFU8J+LWpvDLTimXYxIKxAovYnQmBme6+nujt7lbWjDeAsca8eBePE71Hv5nmFA7NseD1h+cUz+XIXAJPWWI88CztFSPFmZOncvkkME47UjBo2pgNmvb29yx81n3ZSkVoDw1KZpieS6XQ94xj5AX3e4zoGXaKRrnDFxUyUlhEwCQffMZYrKtrE+0b/DtHeGBw8Z5pD08DVdWL5uJtgZWysrTCb2iwN3bv2RGDObAC72cpU5z5KYGVhcTvtIexa08qvJYn66AHbeA+Axd7S+YESNP4Ih6PviNlwEZvdB9jkOlAACXKMB3rMDY+FfuPS8n/K2BlMf37pEWwcvHpGWAFd/27Xn9bVNXUxqWbNnmqBcGEUmHwMcAnNWC99bQkE1MHsxpkAA5WZRDQN1dYYgHKIGLXVTbJAomjBNkQ7DReElm17P0wbyHpOZZDMkixnitLpfQ8+CgGMZi2g6eeWMRFBclKZ1kqvyPEEYI+ZE/Kog6Lt6rSCg1BUFKSdmc1mBFzEFg7prIp32Wq7ggHriyAMCpZaosXKW0u5y3zq6r9DN9XVJVH35DulcJpamyOybGpmBidiMsuuSw46A8gNDTcCZlNL5ZyUj7CiYQgKSlFESXrxN4V1YPPWaKNTA1lVisJi4X6ko/zUjk8j5LkYD92G8UqJL6EQGI8ArSJXXMBHtxLfyDY7OES2JkchyYz9lJxfk4mKLmw9hta2kTraccP8Ty0TtaIFKgENMKvtb5CwGG1LPhkhbFZHlNRjr9QnScKmQ5YEN7QB+WHdUteE+NSuFKo3AOQon70N4rJMRA8U5ZAarZDLL9DD8AHYIx60798z3sS37/8FbfE0SNH4rQU44YVadNDB4JL8cIXeCWGR4cNvqYELHHr01e000um1e8ofSsHKaoiiRV+B4zDj5klyFQPcVTlAsTD4vUDe4lHORjHj59wfQHNAIIxKTm8XXj1ACh4GWgTisPt0TgrKSk3DaC3/ot+9SHtyqaWUPgoL5QcYwjQQ3/hYSOYGS9gOSvJ9Bne4nwcYoOmpLAYW6UCzctWtUVVbW0cP3rU8TL0BfTC64KHRhhcNBkweIsCgVrlMzmZ4nQ46yrxQjmMal4lQQe+d12hK7Ec/iUlQB91ZkqMpwCR/A4vZzxHyvqQV5aX45kyz6udGQjJkiibQFyuz3mFJ6hL+q7A06d4SBhHgJVptZVxnJYT4w1oM0B90Ytf5P6kXOjARnfw3NDQqPuGvXkmJwFLbMg3Ert2C6wIeKrl9mpkoAI+hp75KS13X/gO+mTjKePjWQE8y0/4TvKM38kvAyMAOZLpIJr4d31v2Qa/pKJdFm0gYWB4zKrvT3Zz9tciWPl2pEWwcvHpmWBFCuTNL39eLO1YLotilZcTWgxBRv1HfAEucQYZSghl4yA+XQxw7m1oXSIFJ0tOQgBBARjAWs62fx+ZZc43Bxp0IeyxKIhNsfCYVXkzyltKBOHIoPNBZqojAwtFW1E253l8AxQJW+YdGdzUFyU5bVdtUnbe8EuAAkGApexzTyQMqkokyCvwPqQj+Bn43O8dS9XeElnQKC++w+OEcqDeuNQBdQx4ltd2Sch3LFsRJbIw+3v7Y926SwTcJETUlrHh06lNKAvVJ632Sdad96EZx3pT/rqHMqEZbcoEMfcVFwroCXygUOksQEl2n/MinmOUfV0mrBQRWigcpktweRIQXCJQAq1RBJlgpAw8O8QnVRRIYaudxKSg6PBUEGxcI2uMCPiy+haVneKFqMe4yvvMZz7r/mVPEdp1xaZ1cfVVV0WNgJsKizLVra/zrGmIYh6dOzcOgV1oi8RvrIIBHIwpT2hFIwFsKMu0dX+J2jPmfV2mxRfUjXgCeKm/v89AjLZk/ASdAVAANtoLQHv1a18bxwRWOEqho225reZ0/s2EAHSf8hr0fVikI2oTK5QQ8JQFiIDnqBvB31IXal9ye5P4rbWtPeqbGvX1dHSLHw6pLJbs93T3WKkAaggI5j2pvbU5lncs83SWp0ZzY4X68h5mmJBRQJ/M71GkxD3ZxS7P1AnPA2SFF7zbrfoPL1NdfZ09FzYI1G/EhAFWuK9ZfdTY2qb8x+Lg/v3x6KOPeEk1ngVog4cT5ispZdfbBAS9qzSdo+LYiJA6iNXET+xwm0AG/ZC9Mm4od2wm0SlLGf9BW+5l/w3up9185gIMEe/Bd/zWJR5z+5AR8H4OoGfPVJawmiqtKOTsJnavhkc8xvDuii+gM88CBMslI0w75VOofMmjuKjeni88PuSbpuSWmn70cUvLkqiVwYKcGRkjbqdfoLo7dux8WoaXwBxgRXVKy9IToEjgZCHhgfMgzqXksUueEfgPw2dK44GDZKET3hA8wRkAgrdpIx5MDA1WB9I30Jp7yLtEdceTy2o5XmEOgywZFpNTGjdTNVGpvl4EK//xaRGsXHy6YIDt7//Kz9maYNoBQWh3q6wWBpYVngQuQs/+DgaHBlUGPhgcs3qGIM2zXWc9AFmlwa63jCSvIKlqSEJDIKWvt89z4XgZGIS2NLDYZiRQBH4YZKz6ueLyy70aAgVC7EWphCPnuCBEXH8JN57Fi4CVPjI2ojpLuauCSYkly4OBibChzpUl2fb1CUgw6PNTSUVu7wb9xiuu4GwOHKAmyRSnTp9xvVetXhPd3X2yQAdj1YrVju8ABJTODVsQJs9MneqR3NZ4mRD2s3OiI0LG+Sc3N3XJLC7oOTXJzrHsPpvai5DlWWjL6cOnBQjYhM3CSCAsuX5zyotpEYGVKXt20rJZLgQbFhr5IZRXL13meWaEI5Y5AIGysZ6XrlgZhWUovtwUi+rGXjSfv+MODz7oRpT/+rWrVOdCT80QO0Kcw713f9kCdSneg5Xtub4AUCTFi2BHqdDPU7LYC1VX+geacR/tJmWjeHgsgWTup1wUCb/SVvqRfoWHeU20Svlcd+ONcfL48Th54qT6tcLTlf19vY5PACwx9cA0GEG/y9jvpaHeK2ZMO7XXgFV0BzRwVATKkr10OJm5XIpjtLfXQcns4oqHgoQ3yR4jlUVAOeAM5bdi5apoaWaJfeI7kpVc7n3iWc6ZSXu2UD6JOsOI1CXFUxQazCTFms6K8iqj2hq3GWBJuXjYxvUejxt92+CpvGpPCX79gXtsSFDX1rYlqgdAT5a9eJoTkdkNGS8I7VbzVTfxrutDXbnomQVPIAl+Sm2Q3KB/0yiaT3yP/Lj6mqsd94QRk41j+gtawBv5iVgOeItEHTCGuDdNjaqPJzVGlS8kpGzuSb9nHlONOz3Le46/IA6P/Y/gL7wsGEWrV18pnhox+IWW1I0xQVA9311++RUGtcTP4F3jZOza+irJtx6NJzx6AimzUx5X9A/tRDack2bOpYWTSIgHEp6lDRMaL9Qn0SLJ1+w+EjFMALkE2JJ3xmNIwMxTg+IJCAEtoCX1ArCRDyDqdG/Bomfl25QWwcrFpwuClQ9/4P9YOEnSmJAMPgK2YHbc5rgo8aZ0azBjAfAegcGUwxAK1BYqVhkKtsJKBUXPaENYTATzs1iGKR6AsrJpDoTkxMRwTIykaQB2GWW76x96xw95CSECkjwKp+YcYIvFzWBEaVFXLPcUZ4NySatQsMaoH5xAnRjECNwCtYs2IRR4FiF7TuIBCe9s4APWrBQltSkTgTcgIdbY3BLrN22KHdt3RndPf7QQ5Kl2s8KgfGbU9ec5gBZ1T8ApCXOR24rSZehzdlIxQhKljbABJPActMimzgikRXCitMfHpyzsLeyUD/equcovTYHgtkeIojjwHpEv3gLK4BWAUllS6OkO2sZ9vBJEzbQPlmhn37gAyqQFOJ4UppTYcZL6/fB/+S9xy223eeXWgH5n3h4+wuO04+ntriPn5LQvI5IfhSIQot+Ji0HAUifoU1YqC7mi1EHIuOMHh4fdJjxatAlA2j+UdgdGCdBWlBaJPsbazBQUz2VgBUVz/U3Pi1MnT8TmzZujWIIBrworbqA9oJcpQ2Kq6mTFNqt8NcwKh7rTFpQrU3ko+caGRm/ehgXbfeZMHJWyPyEgRMAv9cK7VyAasu8IYI8ppJUCKAQBN4tXXEcvEkl8YG+T/jEGUTwGboD3CcbIpBSM+F31AbjY8wRf6rn6hhoyMe1oK8KPvqW+5Ds+Rj6s5mF1i8BVXb3a1+h67d67NzT2xa+dXllV4lO5x7zybWoK2qb9iwBUHpviTYCBvnJ+1D2NDUAWFVpIPEdS69JtOW9SlsiLNrI3B/zEDr2MS+jAs/QJv+enQin5DKwAtPFGeEyLLtxfUpAFrFN/5BE8Qf8jczRWdc3xXr+xezNKG9kA9fHEQON1666Km5/3/HjgGw96Y0GAJmOBcdJ55qzP6uK4gO7uTufLFG5dXVWc6TypMZK2elAN9EwGVpjePNcAKsRr7A5MKfOGQCu3XxWvkBHFLUgsVhSeS90EXjKvE32Rppz0SI4WGGm0l/rAU+5/3UusHDGHO/Z323v6XMBKRlv4Kz+Rt2XUv5IoH3rS32n6719OeI+zQFh4gvfs67J+/fr5MpFD9A1yG36hbgBw6so4ZJPMZ1O3/8i0CFYuPj0DrCAMP/rXfzwft8BJxMzb9vf0Op6hoEBCTMIHL8dxWanHT5yKST2L0piSIuI0W3YnZQDQCTARecM0KBRbMSXVUiA9sviGJESToIW50j4eAx7osjnFlLP+Dq/EG9/4JjHquiS8Va+YGLQgRn5hleDCxhrhCwSJjT0JU8tVJ6aEUJTEKJTbyq3UK/VyPTUQCb7LT6wcckIg6MXTMLq/TMJCD6o8WbsagGys1bq0I57esTMOHz8RzUtkmTc1+2C+Wgn/eik3wE1ZGcAtBe0xeCk78wbgyaB+0AraIXQQrARVHjt1yuCEAZsNRD2qdqsNEjrK2kqR+8kDEMOGZQxqBjD70lSUlzhwE8uereVJeKgom3qMj/a5fwCmKEWmgxAu/MayxMe3HZR1zpQaG6FB+6RUEXI/+mM/JuEioSKFSOOS52cqjh46Ek9v2xrdZ7tsnU5w4J3qD525HylMPky5sER3RUebwEryLOGN6xXIoK+zsqDN8EiKQ6De8AXeH1b/4M0h+DdNh3FvAjjci1B7/gteGF2dZ+KBBx+y0ob+TOdVVpV7KqZM9GdKkEMKp6cAaGn5L/0OsEKw1Le0iM/E5+MT0Sm+x4vCVE8K7hZAU7sA3yi+qRH2sqiKjo6l0bFipacsaZeVMQ0vEljVZysV8Tlto53Qnv7F+h/T2OM7aJr2LVFd1EfEMFFWWRk796azhQBE9DV5UQeem5oAFArECCQVS6BPCdjv2X8gHnn00TirPjGILiG4t1J9PRJnu87EqdMnRMMhgW08VIWxtLVd/Mh0I9MtAJOkiF0ZX/ruPHVK++CbdKmpjJe85PEm+s6DlRPHDZRJpo8egg75aXpExoUDhSDHgveNOgFamHYFHNiIEA+7XPXlPFgRff0lddX9rjl8qrqg66HZmrWb4rbbXhm33/5pG1nwGFPIxBSlMcfUb7X6mtVbg+rnCcmzMoGtQ2rPuI2Z6bl01hLlcZ3fjqLZXP/nErSYByz0s+oo88nvLXX0z/IsLxHwn8WqUBbtIp8sZsdGWq7tGaCBH6AHYGXXoT4bBM8WrFAOy5BZEswS4Yz2lIVsYKUdeVAGv2Eg8Tt9zBjFSGOTNTZlIw+WAmdTa9xzfsIQYlt+dsBlLxf2fWHZMTIQw4Np6S9/+cs+EoDdadl3iaXN7FjLcQAsjWYLfXbhZVM42v+dkhbBysWnoh//8R//Dd7QoWyUA3OvW9lupjpx9FjskwV2xIenSWH298kS69bds7FRDINnpLu3x8phdDwFBdp9bSUnK1mKFFf5mjVrZbWsj/UbLvGhgO1Ll5uZGcjlUjRYMVi6Z8+esUue049HhwQeiliOWBFNjW2xetU6WdQqYwywoXwrCzwnX1tTq8HLrrFJMXl0KxEbgMJHuKbvU5AZwIF5eZYs++BDCX+EB14NhIaFRO5i+bMxD0JOn+2J0PPEZyRPBvPiUi6iAx4CdkplWqFQbSqrYqphPEoF4JjGSoMyTYMxoHHbo7CrKmtMI4AHAhOX/ZHDR2OflArLJ48fOxH9yhOPVpqySgfblQv4kB/eCTaCO33qtKcfECAAR+IBsEI2btwUGwTyLhH916xe7frjPi6nHrqgDdM0s7NpY7ni3DlD0A3rCxo0C9yslCDfdOmVce1118WLXviieOUrXxW3SPjceuttBoqikuqY4i2wLFFwnLq7d+8+fYeyK4ne7rMSZMzHD1vBo0QAo5wdhGu7poYVK3MGyqysQViTH/UyqFO9amrr7aGoq2uQICxzX9JWBr7boucASigKPvMKuGJ3WgDIqOi1dumqWNG+NNpblkRjdW00C7ywMqxI1vvU6HgMDPe5v1AKnBfUtrwjGpqaHFNzcO+e2PbkU24XdYfd4IVeCViELNMyLc0t0SqaNeuZ+vpG8bd4BZpKiaJADOTFK1Zmk2mqZwGkJDBO3adVH0AQ/IeigafhHe/KrLo1NaWVbfAlQBNamVXVGzwPn9Q1tUSReH1YFidbhj8owU5sR5n6DD7xGNEfXrtu9c/BQwfi9BkZIFK+gJaqihrXlTFvIGRAzAV9AVpAlTR+uI1xQ/sY3+471Vs/n5O4B5DGOUT0F3vpeLyq8jzHKzTIT4IlOQWsfAEZqgNtTAAlrW5KzySwTIKHKZv9ReCnXjxdKhfgR5xK8lqpDboXOrfK4mcq7PDhQzE4NBC1UiDQkz5rbmmK4cER9WPakZipa8ZkRaX6vrdbY5cYMN2bv0ybz5KDiQ7pKtQYoXxf4ulCVmipXe5Xj2sBZsahyoAmXARGQ+Psj3uhAbSA6GO5s9rIHyBrD63qw9Q708JMEfMdfcjiiN5Bdvwt8UZs7EBLPqyog48vlCjv05/+tD0Y7FHyqMAuQAK6Awjw0AE+OLsH4M8+JUwtcu9v/dZv+fweNljjFVDxwAMP2Ev+jne8w7vP5ifqwHlB7N1y2223ec8V3l8nuYOiZ0t+6sv+LTxLuR/60Ie8apBdctkkDjpSFrvSAsKo53dKor54YEnQk/1nrGvU7r/4i7/43/5hMV0wPcOzgjVx643XMEItNBBMDCZQs4XDHLEWE/E8oV0E9K7duyVESqJlSbMZtVbKhHgNAESNrT22yS5IwWBj43Ho4MH4wmcfjm3bt0ZX9+mYLZixJ4b1/3Nz5bGkbXks6WiJqubCaJSwx9U+LWuAJaZsPOWBJcVziYQKAZcMagQ832cX9S6R0EDBIeDmBQXCQa98h1AbHx7x4LcF42/OTZIT/o4ysBBQEEgkaGFrTQJwVkJrTOVXqK2Dym9SwrNQIGBOQopVBhwyyNJQLH6eAySh3BFpQ8PD0dNHcOlgsJcFVhwXu+F6nxgJX/a1qJR1TL0RQCg0PCwIZiwY2lpeXWTAg3uVPsCDgtVMfS3YaLcGBIqJxNAdFS15Vv/cRvbVQQlSTqYoaDcJV3hBMTECC54nhDt0K5XCIzbCYE1tp2793b0+M2b3zl1xpYTGjTffHCWqy0DfePT39sVBKQM20mPaEK8FvEcw8PpVHXHjNZdpQA+ab0gESKY2ZBbipEEqAon6k7xkWEIfkILb3as7dC9B1dwPkN0oQUadiaPqEPiAl5kGgDdx7ROXwTOA17IqVmHURlVtnb4qjGNHj8e+3XukxI5a8JcWzkWd7kFhEkDLtBR9itfqEgHyxqYG8Vba7A+QZpAhngCg0VZ76GAuVR8vgD0reCThKdGePgbEUG/GY/LApO326VOAGVNec7NM/xGcm+5hCpEump4Rjepqoqq+XXmWxP59++LhRx6WsD8lPq1QXRPtPJ3LgaGqG7y0Zctme1wAVp6W0T0r2+q8wg5gDj/YuyF+oI6AcXiqQOVTJ8CBhp++S74Wv+r3ijIBHn0G+NOPCGx4+2bJEKaAiLvCs2KDQTyE95PxlZ80msyXfM+rgUheKpLswECyDIDuABaVzX4y8C+LAjCs4CWW9gMA8AQy/pkiw6O4bNWl0d6+RHU6IjqcjGUdS0ULjgfpj5UriMcqiDOnT8twIj6tx3zKgZR79u0QLQVk2D+pIMkGWBO5mTh0IQlaqe4JYPFKW2fnVAce0IUsLS2vNG3pf8pEdp6TJDO9Okjt8lj1o2oJbRcNJsfFS1ziKRtxohXAlDYyZXfwGPusPHvPCmOanV9RrHgqXvGKV3g7fIAE5/wwFtmEjQMLP/WpT8WrXvUqbwTHM2wu98d//Me+jx1n2eht48aN9pKwJBw+yhJtYNdbjGaMZbbBv/baa+2VAVixYi5L7GwLGOHMIYAWHpcf+ZEf8S66P/uzP+vpbXbW/d3f/V3L3e+UtOhZufh0QbDy8huugHP0L7nysNrQaAiC5pZGTzlg3SJcQIcsCeQVpmVZIqtTyI/BQkewJJmBiXDEc7Bt887o6e31NtyoPLZDL9XzxWUVMS5gMjw2EhMzrBzRgGcA6hqUwMCSxTXP6p/LlrXH6jVrvJcFA5GAMQShB60uwAq6GeHnjFQ+CaFOnZhux7rITwnELKTyihIzOnXPXOFklQUTl+n+Yr2eElKmnD5ZiBVVNdHQ0mLljNXGyiKEM2fQ4DFwHdUeQCAehumZtEmVDzoU7VC4KDk1IcUPYP2NDIt2eAtSbBAKlvNKAHBY1W0drFKocVA0goeWUk8VZIGtRjOHJQGdlKH7BCGhn0wv/dEP0JnfqAMWNHnR97R/bBK6kWlKPEcfM72DFYWSI8YEtz6eEuiGu/aHf/Rd0ciukwDK4hrzDEtVcd0yaCmDPUDOdHZGU21l3Pqym+3RQQEzNYb1m6YgoJmErWrKIEcoAxLY6hyaAs4Q3EwfUWcUMm2Bf+DL5RK07LjKtFqTgDVAGzpxL54mQAqAE0BQrGtMiujMqTPe8vvIkaNS6mkpMbSfnhiNydFhW9coPwAifLhyxUrdk3imqrwq0VYXdec7PC94EqivUDhENA2hLwAGMM94A/hROQA/fOupUuWLB6mmptYeS2IbxscBnEx/CEBL+Xr6S2OzqZVl3SVx8nRPPLV1r3fJpXzzh2gKzQnWBdiJqq4T7STQFRoCrqAJ/LG0iW0ABFb0DAdaUic2OCTGp7a+VvfPqpxO0bNb9ZgxSGL6lHuTt4ddmaFFAiq0hX6DDzlkDt5BcUE3jyvRgzEKTc5JgDr9nrw6SdHnp8I5ppFQ1gs0z3jUPK3nCAonMf3J6kJ4CG8lXkoATsOS1R7z1113lWg5Kl4o9zg5fORYVFck79WBfftj+fKVyr9IPN/pacSDh/aq30bEQ4CjdKwC4w86n5+gHYn6G9ypDsmIoN6wBHzBrt+JB5KBlZ7JEkd4AFbo6xnR30BQz8Kb5FNSKHAjkE1fZvTCkwstpqfnYsfuHo+xZwNWoCGggJ1kGXd4T1i9xZQOmzHyPOOL79kBlq30meYByOBxYft6PDE8D3g4LnBKMD48gAeFbfLzk8eyZCcnLjPlxA60TPl88IMfPIeeeFZ4/q//+q99WCL1YQdcTmLmPSew481hd1va/Z2SFsHKxadngBWU8ve88GoHj2JRYaUj5BDKoHGmQDLvBMKJeXkG3bxQkFXRJ0CCcMTi5RUBDNNnwKNMXVJULKFXWhkzGpjTGmSj06Px6JOPxL5DuzTQpJxmZFmrZghJrFILcVm1mbekRMKkrb3d7kEOd3NjVEamzAmxlZa2UED4kdglEwVuQebP5woBBFd+KpfAp/5ecYHgQ1gqLwQieQACWLKNxVwtJTKi11oxYENTsy3H02c6pTwHoksKnS3d2UeEWBksf8qnVuWyjLF4sGRRSONqVxZAyjQbq2UqBLyYQ8dz0iKQyGsd3hOBG1UkCtlqngFJOxnQvKqurNpxv6gus7QD4SZghOBGGWUCX63w0uYk3NLARhjj9RBB/d3wGCcJp/tJuKEBXcTsEOiMoixQv6B04QmCdokDYnoDvgAMnO0alsLulrA7KQBw2PEemeWHwlqzYmnc9oqXGvgS7MqKIuqB8qMOSZFPyFIvszcOiw/wAcizYlI5fIewI0YEzwludfgXevWoDwYEeqtZvaPnSqSUi9Xn3hdFvE6/jMjK37Nzj+uH18RWOiBVHUbe7DdSqHKa1c/sH7RmXQIp0I49WJiOgK6l4m86mLaRWGINkAPUAqzZER2+mhD9xqGTXokHohzqzw6rlXpFEeBF4TXFmLCEPh0oOTMzrCI0VgrwvJVGVU1dlKqtnJe046kn44mntkdX77A9Znh+oBkxZSiEcRkO5AHwIiiRbc4B1QYjonmm7CtLZJg0Nni6jelM9hoCCAHQOjqWmcY9vX3qyxM2Jnp6utx+DTO3hbFYJOVJfigbQAm8zT3PF1jh9Gxik6gTvAMd4Rfuy09T4iPl6N9IGe9mqWAWBc2oeuZvro9ep+aScgeMjY6MexoWeYexA5/VNC6Nvfv2xPr1q2NpR5vkX2UyhAQ8zUul5QZXjY3NBjwHDx2UfADMHBBw7ddYZdplxICLBDA7vy6lpSnWhLb4hXfIJe7jVhFONTSohybQDJrkp9mY9JSix7Pa4/YpMwM10blMoLqoMAUcI6MZO9CffCYnZwVWnluALeMO+U85jGfyIy++S21J0zf0K7wL+CVAlmlpPByUDW/xG/fTLvKC//6lMrmfPNil+nw6MhYpj7FhoKs6kS/fcy9xanyPN+g7KS2ClYtPzwywVYf/yf/+BXW4f7eQxA3J7ykxP532sQCkwJgoqjQ3mizDESm2jClJCEpv9S4hYTfuyIAYuCpmC8t1VcSUuqh3TJZu2Xj0j56JYwePRcFI2rIdRYiCIfCRAQyAQpiO9Jx1kC/WGe53QIUBhJJfJZjoeVa0MD9NXfiezeAAANjo5JOfsJyccm23ez7Xbn6jTfwBLIzyZQXhJvY5IxIyx0+ecMBeJ0pxYMi0QZEADiife1B8Xt2ifMmvVHWYJE5Hn3FXj6i9nFpM0CgDkRN+161YZtDIOTts0jdLPVTHOSmeAgkM5r1JHHBGPzBY6T88JBZ0+lCksjPBwisAhe/teSKJTqahfkNIIGj5HcDBEmyCPZPITykTHuQFPRxPo4vviSUpE2A5dvhIfOTDH/YZOG3qo/37Dtuyok/Z+h1FRrsRevDG2lUr4+qrLrc3ivnn9namz7CG2VuCDbPGTRumw1J/Ex8jQaw68JnnAHJWPmoP/Mj3rDBrX77c0w0njx2PJoET7mUVV5mAAyBlQIBy3549njIZHJBVLZ4FnI+OjXj1x6SUEuUTnLyiY3ksa1vmZcvmA5GCaQbawHQU+5RUVda63+lrQBR1xnOS+mAuBg028GfBj3Ajzi+WcktwCXBgFCDwAVLUg3zoC9rDc+QzOHJW/MeS5Yaorm2KypqGOHvmrKd8jh8/Jl6QQqkUuFB/Mq2QTfGxySPB8mzQODspsKK2M49ObA90ow/N6SqjeG40mpsbY4kUBjsI19RWe68RjyeBSLxigJgNGzaY3l/+8t0WvqmfdMGjeDx0P8oDzyu8zz3ZNBAgjuQ4C138htyZTyIOgenwuaed9JfxX5YKZuA9MLoUNACR924HP8KnDtl3X7B8mzgtQLWkhfowxXm0dKxVH4/F1q1byNCgDCXc0NCk/AqjvW2pZVIrQceSRwcPHbJBc7brpNrJlvICWjPETElmQDvdS3n5iek0G1OSRVxuhv5LzVF99V2BwB115Xf4izblp0JPA2EYAkaYBkp9xcVY0GB2fZHPSRakgGR4hxVm27Z3Piew8p2aaO/5fJClRNvU9u+ktAhWLj49A6wghH7v135Gn9NSZQY64ATGZ/AzQKxsNSB5BoEMREiDLAW/VdbUeqAy0BkIgBUQOTEEKJ9ijeW5udKYmNagLJYglpAvKJ+LK6/bEHNF4zEyNBAHnz4cu2XtsVzttDqYpYqlEirk14eFOjnmYCtcjqB36krdeUUYVVeyf4gsVAlqFWahAXOjuBzcqYHLipd8QcB3tJEBTznMOdtVq3zxbPAdap68EHZDak/vwHB09/Q4+HgMT4jLEklFFPIpLEj1Ipleol0WTEk+47I4OBQPj1GjmLdRyrC9vdXLSZcsafEUW3mpMpMl5fM+dClT9wn5YcVxNAICi3bSHm6B6xF4vCMeApBmwKRvEObEmSQlSZ7KUn1g17MSh55h7BGfgefEeRYW+5wmtnXHygRMoTT4bV6oUpY+m456ZdnzkcOHXZbP1hGtUJqZtwXLlukrYpPwhNTUslkV3q0EdOkvBGxSYFiHLH9M8To8D9BiPxSAEptcAejof+qAonQ5aitWHd43+BYrfsWadQYE3Adw2vHU1jgsxYMCh28bahrVVg63G4y+/h7dN6X61cUqgak1a1apzvWuo8nLO9XTdPQ4Sf0yPJw26qKujBGrWBGVcUMw+aDKJRGrgUeNsQId4T9AKqubACtcTH32C0iw1xHeG8YQ+RJj3dAIjywRX0/Hnj0HZTXvdlwF3qli5Ym6pm4ABNrnoyNEkzNnOz3Pz35GBIUDIrOUL+CLY0y8n6ag6CtWD7HNPOxGfeETAAwWLHQA7AECkAVMEeI1pM9t9NA3qgdeR0ALChJPBSctw4T8Rv8xLukraOHYKL0yHZronHj7/DQ7hYI+9xfup6J8a57XOHDSfTQxxUXxawLqz3vxLbFiZUfcffdd4rlRT/PhgVzS0mZ+41ygCRligCacjEyxEONyplO0K2CKVrKEfVbEqxkNvTdOXioV/Qj0hnlME7WV8YFHgHg1poQLc2ccsS8OPA1feTpINMWrNjenPGmbyqAUDBFoB3CnvkwL5or3a5oeSvJHt8TjT574dwEr5ANfLqZvnhbBysWnC3pWPvD7v+YAMojIQGKge/DpH+8RAgj1BBCK7Xmx4PLFmTTlHjgIKvJgIGYSBtHRWNki4VkYpRW1MTFTEMdOn4rOgc64+obLo6quLE7KEn/0q/fHtqefjj7Vg0HAgB2R0uk62y0lOiZhVxRXXHGFr2yrci5chkkwsnokuVEZ2Fbqqk+qgxqCEFN9Ge7UMRvcDi6UQC/VVcB+B2rvtATluAQJgXacvdPZieekPyY41EztUCvny0JQEWgHPQFFrLqxgpLg80nWKgjBCJBh8646KZ/KSlZ2NBmcJDd7qRUCwZR4YpSZCA8BVX/VkxVTFuSqN9f0eUI6s9ANIFUO7UbI0T/JxQ+oQJEmZUpdh0bY00RAQVnxPF4Z+hxAgFAGrOBtQRgWYR3mBCRt4T7IxyZmrJCgbrip4QvTX5/ho0oLXIBgmp6hn/BquG9UX5et5/AOATR4hvrBZ7YK8V7Imid/lh2j1LmsmFUO9+PVyJQaSh1vBBubtXZ0eJUFQZFNbcvj7KmTsW8v0z1HDciIg6Icn5sk8El/AQxWrFgZqwVQWloEqASM6F8CYdN0Y+7SezwIBlbiFcDaFHSbp68AqhTUvKdBNGDcMA2JUsroSnm0C8GFJUxyXJOeoX3kTyL2q6GhMWqb6gRYaqPz5JnY8sS22LfvoMcvK33gx7RkuDBOnzlt7wn0rhLP9Yl3WUEGnQvnpuJsV/KsZKA6P1WWYVnMCNxVO4ieKSWRV21IU4H0t7pVCV5J+2O0t7WrXxoco9N1tisGhvrd3ySmhuFWaM2yU4wRXP3QAFrxG+8BK/SheUsZ43XJT+fHl+VPA10oeZw7Rz5wH6tqOM7AMNK0vfZ5L47rbrg6/vFjHxGY7FMd0gF+a9euF6jQWCwUsFD/Aig8xlS3hsa62LZtS4yMDapNBVFSpJKosy74lDGSn5AWBEIzrvBAQgfGIV7YtKkj+8BoXOs5jDw8V9QBUMN4Il8CvPMTPMh4piz4iClBSspPBJojK2Ykb7c89dzACuPoAx/4gL2RBNLef//99miTnwGhEvUiEPbd7363P/9bE/kRc8KqIVb67Ny504qeAF+WUXOqc1b2d1NaBCsXny7gWSmO3/vVn4suCTDmGgAcCGaCHb1SQgMGhZEpQqgrvrJAJg8GIRZ22swoDapsPw8GGysPKourLfCrZKmNSYD3DPbFlm2ybtmOXwOjS+BluCdt7oOQwiJrZAoEoa76tbQ0x8rVK73pDwM5s0LLOY9HihSlVqw6ohgtlixdZdVKILlGCBGBECw8P6cLAUn+hSprRmX29/ZGV2e3rXKCMZPlk5bcZkGbRcUVUq5FUrgqR0Wk3ViljPQeBcO0weAAy2ClbKQIYEgspcamRs/5EyxZXVHm2JME+LCI8OQABqUEpXBoweyo6u15H67w+T+6jYb4j9UE+QnBxWBHoKOAAJAITseV6I92IhxRDnhT6LdJvSdegZzwZPAd91MnAnkLZO1BO8rLlC6v9npQLyUr8RxfkOAd2oWAx8tVJxAHcbCqEcLkZS+T6oKnibOHsMvcTOfJssy0WgCBzFQcQY94oBpERxQgPIIw5eIRygfMQXMEMmf11AkI0md45B5+6CGBySoH5tJ+PaF+qfIUCEutAQKNlUWetlqzao37CW9EFtQJH1s5ABx5Wu1xO8ZzAEttBSCpE61w4THTUu3z90oAEWhgfqbvpWCgE8qAuBTo5qlDlYNlzhgwJ+sftGZqqLqpWXlOxrYnnpKy3GH3vg0FgVyCONkEEMXX3dUXTzz5pL0ENz3veXq2JY5LYCYeEogcHxZgO2Lepj7nK4AKgRWmGmgzYAVAnQKeU58Qp1FUqLFkgEuAbYN5kz2F+AxNCvQ7YxjvTnbmEG1669veFltVt06BFcYTHQiNk8dvIVEjxm5+Oj++jNVA6c6UEv/kJbUrBbL6gy88iKkgwMp0XHbtjfHiF98cH/zgX0d/blda9q9Zt369+ktyQoDFAa1qH31EESUyih7b/A3xzbD4DZBI/RNQoQ6AjvwEuMvqhjeVPuMz8hN68RxBsBg2aWfvKU9zeyq9tEJEL5D8zCRrSkw/Uh/GfRrzJZIXC2CFLgVgMVao+xNbT3lsPFuwQvwHK3TYF4f4Jurzh3/4h/GGN7wh3vSmN3m58Mtf/nIHy2I8siqI+CX69Bn98CxTMk7G473vfa+XTQOWWMJMcC5eQGQ+8v+7LS2ClYtPFwQr//Nnf0LCb9JueZbaIowd2yDGm5zCvZ3c/PmXLUQuCV72pHCkvd6zl0A2ZTAvCDUYvT11ARa7FJKUem//sKx7rBVZWFI0oXLSuURzUaM6+DRS5UnMCtMQ1XXpgC+UEuVTf7LnO4QoMSsIOEAD9ULJ8BtCjvqwbLFUQIH8pzWQEaq4rVlN0tPbE5wA3dPDmTMo39R+aMOz5MUgxKsi+0jCWsIOb8D4qJRev+McECd4RmpqyrzvBm50pj0YZARYInxYPqmcVYWkCDMlgNucRLmk4qk0940Qt5cLH7RShlHOwyp21bMEEuWe2s30yYS9BgQpA4Kgl/OzYBX9LCQNFdxOhBnny1TJoqYaA1Iy7IfBlIGtXnhBCodnEs2LYoo2qAEAP6xuaonng7xQ0FVSbFjWDhzWHwqe/kNQoywINB3FYlWdyB/glkAocRk1Fn6NsmStXNSvCLOkNBLwpA8Bhb6/jpiU5iiWQhpRnw72c8bTVHzyU5+O2rom30Mde/t6YmyUqcG0SodVPZeubY2G+kYvjZ8UCPByZSnfygqCyZPCmS1AQQuQqt+xsgF9Vhiiq8FiYfIOcA80om7QAAvZ9KKeeu/4FPEFQBFFQ1tQ5lxWdPS7WowSMy3FP0wdHdt/ILbt2O/9eDj1uKKyOk23TglMS48zhXXo0JE4sJ89e/apzfVxy623xBKBr5OnTsXgCNOPot/0WOzZvdf0RGlBg/xUXDSucawxoPfEprS2tZqvALGMswLBNsdQqJJ4zKYEkFIsBYG1iQcqqzTmcu22B0H91tff552PH7j/gThx6mTUCrjTJ+Tp8Qxf6T0eSNNLV6b4kCWUz7ssFcwKaGsgpDsYO1wo7Nw35KNnUhbpOfg8vU9g5cYXvTSuvOLS+MhH/0GfxafqW+q0atVata1U/SVAhYdTeZAPWZWXFceWJx+N4RFWNBV4ypZ60gZuYuo0P3GcBFM6tAkAzKu9hTmepy5zLDpQfTg6BL7BWGAfJuoCH5Qz3ZSXHHStvPD68X5K8jU/GN4gVoaC6TpbGE8+R7CC5+v//J//Y/5lKTLggSXIbMDGKqC//du/tZxhMzaWKN93332u6zvf+U7z/3NJyBTACMuR2cNl69at3uwN2rAxHKuLpNTtic744bspLYKVi0/P2BQOIfC9r7lNvxC7UBqjE2NC+MPemKy7tzv6h4YcbDkjwUBAZbkUSJOUcW1DU9TL2mXTNdybDEIEOAqJE3QJbmQvDZYuDw2z8oFrXJYWlvV0lBaVRXN9UyyTMF3ZsTRWdHTE0rb2aGtZYsWBFYKFiwBDiI+OYQUDnNgMijgIlkOmVwQHwW4s/bWFyjy7BDmrQLwzpwauqh/Hz3bH0RMnPc/PdfDo0TjEMlxZ2FKZUVrAUmzmlSskZBC2KGHmmIlZkXKaZnrobAz0no7RoR4J/0EBk9pYsawtLrt0Q1x5+aa4/rorY/XqFbGkpUFASwpPgltYQUmKSEJeJrBBA4DFyk5CenZKnxFeyCTdwrJUhBQfCa5lx2CpB39muM5JSbDVvaSOr+KycitXFOaohB1LqtnThGP/2Wqcc2JYGTKl8qYQYCoIYYPwZo8cFCrgAO8AHoszZzpl/XbGwEBfjOJdksWH92pOtFV13DeAlDLRlU3+qtT/FQKCbbLCW5rqo1ZKH69T/2BfjBELIiE8MDis8gUERMPBkWHv9psUP0s2ZwT0yqKulhO722PF8mXR2FAv2jNNNC2+GZTCG1WfEFczZqEOJdiFtq1jVbQtWxHl1XXR290bO7fviAceeEj9XSABx4ZfR6KkoljtOe3AWVYIVcsiXrNyeVx/9ZVx6YYNAkUCaD7iALpL2QqkOL5JdAI0Ah/GVM8h0QIgw9QVgMT0FF3xIAz09AjocJxEmhZiehHvAlN+TKVU14gfa6vcxppaeKxIIBVrmliW5MmYGlVfq96EYzS3NkWDAO/MxEw8tW17fP3RzXFGSqSxpcl7p8wWCjSg9MT3ZzvPxmOPb45tT2+3EvTmjAKdra1L3FeA6inVDSDfJ3DNtBD8haIzT+l99qcHRDuBX4E+PKa0nSlKVsHAnB5P4jPoS4If8TTi3SkqAbjqPTEeosmkjAKAKBurTYxNxk03viD27z9kbwvAHFploDybwjMAFd2YxoAvXUemnkRP5Iv3IxEInhS4mC2UQVMyFwXFyqNAMirES0UaQLrmCjGO8PKITrrHS4hVZ48ptRev4Lq162LpklaBtz3epZgYIU6UJ4ZusL9XsqvfspC9jwqL2PgQ0JxWVaGUBaE0ZpIBAPj3JZ7wIAGEiDilQpJ8h4EEXRBEKUZWtJJ8KQhkTJlpVFVRrbFTo+/StKuVs7KbZhwox+xCPrAhpcw1v58VcJuZxgNeLhBbo3FRofGlMW+jbCq6e8ZEy2e/KRxeN6b02E0W7x/HbOBxZkoGQPG2t71N9U87XWffsd8JxgTfP5cEHYljYjofcMJy5Oc973mOr0K5o9jZUfi7NUG3xU3hLi4907MiIfDf3/tj0d0lYSvlwUADeZdbAaa9QBC6ELpCQAWLCW8FwsTuXV2TUh4wlcUdwkn356fKyrpnMDFlsOoBQCJZ56kBW6Z4cTS4LUDzrsLSFIOBJYr7lHrxHsuQKQZJNeWlOqIodf+0hB7BlD1q15nOM14q29U/7LKpifPVX9oYLW00VzTJNAxWihQ7Cl5tw2pGOJEqK1RGyYytQgYQnijiZ7CQqZuVx6wsC+UNNXj1cum8ts9M8n3ug5JBidrNPa6XXmfPm3/O/TL/2JTe2GpSPalfRi8UO5asMrWXi+/8nF+TdYrVxSt042v3m95w4QHheQtc1YJqZ9YuiXt53u5stRmQSj54Nxw7oT6BZsRroMwnBXIAieRNXaEp3/MZIADNsk3PEIoEVeNZYUkvS5YR2JMzkwZxABssdDx/WPzNUuQl4p/xsdk4e/p07Nm129MbXgWjfBF86zZsjD/70z8S8JgTf3cLCC2NjvalsfGSS6JZYJt4EeJMfOim2khb4FPaA8XcFvER+wMB/LzySt87ZkX8j8IDbJEHhzLC05TNTQ1NDe43xgLxH1XVlT40Eb4FzEBn8oYWPDc3WxQTI4VRJfBb01oX5Xqu8/DRePzRLXHwxKmYFaisznksGbOkTNBv3fqUrWGCawFe8ASW29VXXe1XeJ+xQJlnBNrOdnUJH844Vkud6jZlib1D4A8CQ4uKiLMoiWa1paqSLddZsaLfmCIUjwHjeJj3nnLRP7wrRZF4L/Me4OnjjKufec974t57v+azdXByQAdPtape0D3jRRsp5jl2ka71NCCeIE+V6H7GKhvQYc3DL2mqOtEePiMf+AzPGhsbMk1C4HuFwMC0Bg/eszGBk5e95JbYdOmm+MQn/lFguk/3Qg7ijcZ0D32tlpSy0WLaIBIAi5eUqUoUMzwwM5uOubAHVK/weDb9xOdKLysWSFF77D3SazbdC79540WBFupNe3EOQRdeIQG8NjYr0OUcUyK/fHk6JblVVV4bt9z6iti0aWPs37fXS7IPHz4oo2U4jh4bUr2fvWeF1VqPP/64N3tD7hMzwnT2nj17vN8W3gI2abvzzjvjh3/4h71LLV5qvDDw9MUktjUgP/o224AOAMveK9DpuzUtelYuPj0DrMC4737Hm9I0id4zh47SgEkd0yBtw2ZEuN0ZRBYoeh6FzuBDk3B2DsqKvJjaIE4lP5WWCEzkDS4EHoPN7n8GqPIoYe5B32WDkLKyZ/i/oDyd2oxQYmM0PDyAKMpFKOD9GR4d06DpkqXZ5cBYhDT5pTxxwyaQZAWrVwYGycIGATfCibdMA6STnAESxN94I7a21mhvaxZQEW30HYOffFnGa4LkkmztPMFCmfhsFm4ArCjb+WShn6MpQMlv1Bf5KXOJcx/XOJYa/eFLdLLiyCkG/RmU6NVTPlJclIdQJ2X08JQKbVYe2fw5yphX96HahdA15STFqQPCGuEJWOE7wAk0olwKQXlCN3gF65iN1EwD1YFy3AbVHbd4XW2dY3mY6sDdzG9Y2qwo4l7qyDTDgCwTLGtACp48AmPLpfzHBoej68zpeHrbrujq7rW3BSAA+CQPltZeeuUV8Sd/8AexemVrsKvwpo0bZb2q3/LqTAsLxJ8qLnel/Sm4ELxceISmxaPQAiDH2AHAApbdd8qngk3+xPeAE9oHoOUB2sZBiIWy7A244CvRg9V3U7LY6X/6q1hWcX3N0qhb1hKDo4OxY/vW2LnlqRgfGY8SCbZZKcsK6K5KUiaBrEePHY3dAmnEueBJATyJW1wOPMucP8rFYEV0ZLPGIyeO5JYsSxGrDzMPSZYAETAhJzwDVpjGaGyA/5cYwBAfRJuoR45p55M9B1KyRXPngpWYKzQAJRjz7ru/HP393fYueZpDbUEpnRbghObwEOOSsYp8YdqMNkBXsmIrfWTP6Bj7eCSPIPlAwww0AVrS9NqEFDueC+KOWFlYvgBWRItXvfK1sW79Givw0TFAEGMCgEMeMqAm4VumSdOUN23mFdlIs/H0FBQSwyUeoK364zDTeZqovsXBlFg6W4e24UlinEMX+BueLVAdGSOJ/wBMxIKl94y74alRPZNligxLU9xZYoO8luZ2B6eyP86JExyyeUptZMfrorjnq1usHJ8tWCHvDPiRaDP9RB/QN9CbccH39Bn58Qztu9jE8/CVaaRyvxV5fiekRbBy8ekCMStF8Xvv+2UrHxQR1nmKbUgucOZSM6sBacELTAQzcfE80xxWYvrM4GIwn5s08pxS35AX7xCYDAqJliicTdHrmfLDW+FBo4tXLEt24/SSZg0a4h1QGH1C9ACU7v4hx1mwayzl4BViczk97DwosMBOD5QNnoMCCcm09wWeAPKaGBnSveEgzY5ly6RI6+2exJ3O8uRSWZ1VFWklFM9ZQboMirHak8JY2E4aYWWwkPtIEnlNwyxBB56lzdlF0G9+Quig5BHSfvVT9AfP61l9RIjgneJ56EO9ABwIQ/oJEJIUQQIk9hLoXt4npZtck8Qn8D3CE7oBXOhXpjUQktlnfrNSV53szlc+KEn3oS6aWKh8qSqCnHvhFZQoNGUqA0VCOdQFkEjivuTtSPVkl1kOLGxoaY4i8dWoFO+JQ4dit6y8k6dOCnigPACupQIpI7bUz3Z2xvU33hgvfclL4+4v3RU3XnOpPU3EpDCllTgORZyUT2lVk9ox5eWyWPBJWUIv6gJQYQyY3AZ5KFfqifBGwHJEBHwDuMcjCb0BYdnqDsoidgfPEHnTZ0XEGug9oJx76xuXSAk0xcmzJ+PhpzbH6ePHo3gKQ6A0psRvExpjVXgtlDcepB27dsSpE6cMgpoam1UP+DB5vFw3tZdjHNiHhuDHkaERAfqx2H9wn8EN/cmYh/fyk5qifGbVN3yPN5OVWGWxdGlr1NfVGqwAxgAm5vnc836PklcdCmaTAWGwot9YRg/N3v72H4rP3/l59dOg6kZwKisLid1J9zv4WDRl52GWZbMvDPRBnmDZ49VgmwJkxPQMoInDLdPKMMcRMV3j+ujSP8slwErOszI3C4ih76VkJ6fj1lteFStXrZQC/4h5cGZG/SE+mCNGxLwLcuMZtYXPaozrqHGVABHtS7vLZr8DRp1UPt+XFchIUJ2gC2MLmsCntBHZ4D2h1IcAAMYWmdAE3e5X2jN1XsxKtlV/luZmiJeCNwHXAC4Cn2u99H7FytXxtx+6PViJ+GzBymL61qVFsHLx6YJg5f2//79swbKygZQETc5a0HuEkEGJBj7CEaXGZ7t8JbhKdJEywUW0OgPXBel5CxgGtPJEkPI8QCV5aoTeNdCLZvFASBjoWZQiAgqlzemx3DMrAYgrnrnMHgEU3N+4agFXSYFLgEoYZFYHCphTVnkW1yzeg0pZV+yAikChbIQhhbK3yfKOZXoti5rqWgdzYbERlMbAtneEyiGQLMBTe62YDXxoplsr5ZuUrjNW4p7cW6dJKSCvMJgDDEi5qI5Yckyt2coqKnCsD0rSz6otKEj6AsXOa1qiCjCaUntYCaN+E+lRjJzIWyOlzMoRFDeJvuYewAoXfQB9eMheEpXhst1/yapCSSFAE/AUWNT90GIeyCpPlB7xRNkKmPkYBNGC6S9OqyVPAkpRNkz1pHOQSj0tYaXv+1OegBP6C+8Gg9melPoGx+cM9PbG8SNHY+/evVK+fa6T+0d9OiJrFiuXbcEpj8302On46uuujc2PPBxXXbrWe/7As6gXAIXYRTnQLlnacwIEqjtgL8XRwIv8iR76fVp1AmgAaO3KV32yaQEULQq3Tu0iAVjwutFmaApdmP8ntsBeF/W1+4JxIDpUiyZ1zU3B+S67t+6LLTu3RdfQoPKribqyCsdSDAhk1C9bEn0nT/mYgr1793iVRua1gVZ4RFntwlijj4dH0mofwArBreysjNW/9+Ae0SEZGbQtjzWdCotQlnh7RB8pyTKNKQJqm1vYwbdd/Y9XCICbPA6AomzaIwFnfT+bTUHC+vpNrIbX541veFPc/eW7VZceyQh9nbvH/CfaQDfAbJINBX5PBWkL03jsSwLtE/9yLAMHXVabb7x6UXXxIZ3iJ2KpiOqgPwAqszPUDiCHPKqwrLv1lu+JtevWxIc//P9UC+KPJlQeU8upTpPKl7xJrqv+2ZOq5KGiHGdmk4GQJd5Tkt/rr3i2UgNwTqC7Un2xNDo6Osy/eLqWMpVcXxtHjh7yUl1is+AP+DrJXMk0xpG9XQsp1WmhzOLC8pibTvIAOevvRBvG26qVa+If/+ku03IRrPzHp0WwcvHpgmDlN37lvRLmxCokQZxZSIARgvUQsmlsahjq4hk+J2+MPp9H8nkRmHthAGXP+Vm9z4BGRQWrP0pk62BZpQh4lDGDnsHH8tPjsiR7R6btzmbOmrrT4Sh676aaTCgLFL4nf55nigSPiOeXsd77BuzSZxqHuIclLUu8KykCnfiFQgLzPKGiBqGcscgEzrJkoZQTBlki7/wEoMhPKPP8Jzh2QFmrBAl1CQ0UmrcBVzuII8ACP332tDejQnGqUAsX+ypUtoWm+gbQQjvpK7xNxM80NzU7IBGlxMZ6WNTQw0uY1STuJwEGyAZhiDUHHeksvkcBIuTqJUStbNUe8sMaBOChCK3QEZjKxEGRUqj0FbxAHpnyqq2utDIF/Hk1lO4HOLISB4XjQEr1B4J7nhZSWE0tLVGeU1QDfYOxZ9eO2Ldvv8ENtHCck+o8NjYSk6Pjnu9mjwwO1Vy7Zk1s3LQxWlpbgyMRtj/1RKxd3i5ek0KTAoN+1JF2wUfw4MAwe8ckxQT4pJ7QDeDFmOA+3N6ADOoJUEGxJvCRAsEr1H8AO76nHNo3pjFFWw1umYooKLI3jvygcbP4jjOyzhw/Ho898lgcPnw6ikWzKBcdyqpieljPighTxXPROdwT/SdOxZMSfNQPmnrZqvqPPgOkmM/UNkAqtAIgcjSAAX5vj0HLkaOHDbLoK9ooYrivslRYCMj3cBKPSumXgyo4WDQFP1Mee+rQBoMVZMP5eczBT7nvvLOqJMJcQbzuda+Pr3wlTQOVlClff5+kBXxlIKzPfFFVVectCzhugk3nurqZ2u2zXKLvTp85qTayqV/yBHoVmWhpz474L3k/mE4gto1tDCirUGBGIKdIYHloJL7vzT8Q6wArH/l/6i+mc2TyqNolZRhMbOaGly2bjk5toM0LibonA++bpfKCWvMO/AB/X3fd9faUYjBxQOASAZZtW5+I+x+430d04CEDsBP/loGVmfwilQDMtDlLMhdF7QU5Be2ZZqTt6zdsjE99+ovPCaxkQaH0KzF5z/SUf+sSYwNepS7wAPSFL2kffIzXkWRe/S5Mi2Dl4tMFwEpx/OFv/g8rHRie1QsoERg6CxxlSOKa5xm7O8lIF+8caiJBf25Kg9uggT8p1iSUkiAiT6xRL3Fl8yUEgMbapIRgvwRSb3e3Xvvj+InjVoQo4L7BKQlO4kWwaNOpqTSEfOn82VmEEFKWU3WHvXID5erpnYmpaKiriWVillYJhxXLl3sHVQYGgh63NkqTFQWp9gkEpEHjr5xSW3IfcglBdE7Ku5/ktuWxZGERbmy9UcZ4ggAagD42nUNIoBDHJmUditYk6sggRmBm2VSUpyDi4lJZT9W13oMEecrKKw6MZDM9PAkoWpQJYIX+dAty9UsruCQMlb8VroQkipblywi20VHO/5mw9wRhkgBfCqq28J0ijmlhmTjgAd6gXizXJpiV1UJ449Q7tmRpG5a3PWESuN4QboajBsrSjql6rkKDGC9J1+kzcXD//ti996DbhiufOqNEiDfAW8F+EOWqe53qy4617I9RJxAAb7EajHyfeHxzXL5xg8sDEKIM2a0WS58dTmnH2FgCWonATG8l7xOKirrAB/wEDQHTKB2sf7vuNUaYnqgXWASk0P8E+dJnXIwZ94F1msaD8qKdrPSZ1n17d+4yAGHPl/Ly2qhsaowB3czhdLXFBJ/PxZ6j+2LbgZ3RdeSYaWDvg9rNdCbTNYxh6saUArwFSKUeWPEoG0AKtCIIt6snbchGe+greC8/sUfKvGdF/caqJVFEbSyL9rZWg0loRduoA+V6XOelwrmcK0DK3W1WOfTfG9/4pvjCXV+I/sFeB6v7Kf2WvULnbHUQ98O3eN0ox7tTl5XbsOAi7mZwMI0X4tMox9Nq4nkUQanAEDwM7fGkeEXShIyBEYJVi/TssMDKW8Uza+OjH/2Ixl+fngXU41FM01OAE6SMwZgqeSF6CWblXi+cimbLxEszrhu8cM2113qacv/+fbFy1Wp/NzE1IcXMOVFzbieSFflDsbR99jywYgNIdckSU6EWoKY3KcXkUefLr7g6PvzRz2hcP3uwgtdu37593k+FU4yhN+OBMqEntAcc8jnjAWSCeUHfce+zTfAqhxdu3rw5PvzhD3ufFUDK7/zO73hJNHkiYzis8HxQ/N2QFsHKxacLelb+7PffJ77OeTYkELwvAH8aMAgDgAqcz/jIBFMCIBIu+hJxlZ9QEjCtpy30ymZelOP5aYSHBC4CkxiBYTF+twT18ZOnbDmxgyeDESWBEAbVk0dxMfusqAH6D08NAyJ5UmQRozgnCJCTUpUiIwYFgdfczC6xrQ7kXL6sQ1aOLFq8GKqDg0CVvweh/rxHSZWEvRSAhV424PLYCaAiWXjOd0lB5z4oYdllia+xjOZv15vxSTxGKZDQ36s9ACrc17QPq1ctytFdhelLT4nplbZzAVZIGY3ZkwZwBlhBeKA08dIw0LG4ARoJnCxU3ApX96YpAQlE0ZTvEEbQlDNToEFGZ+rLtvHwTQoSTFMebpTbP2eh5h2FPQ01oT5J0yocpujpAQEa11f9hVJhe/i6xoZolgVdqsE7PTYRJ08ci7179visG2JGKirrVU8AhAS+6tDd021PDwOeKa9L165V3y7z9BK8i/ADLAFWaM+u7Tviso0b7bFiOgeAMqq6AaAcJK7+m52ETwG8GfBNF22nvdCNvOBjeBi60R8VeFH0PYK7Qq8IbGIGaBv3MIZobwqqZZqjKtpVV7wpnadOx+bHHo0DBw+6rPq6+igpr44J0XJSirqkoDRGuvvi1MmjsX2/gMpYb7RW1Zjejm3QfVk5TMXA04kN0+nU1Ll9abtXrcEXp06f8jTZyMRIrr/ccx6H+UkjS88ugBX2EjFo0SsbxLEyh1gTg3RlwBh6RjrHFZDGKzLh+978lrjjzjsFqM8KrDBNoyTe4tWKDrozmHQhe/w59x3A0PJmGgBVImFf72fwHsGzvCdIF+ACT2NFTU6y7HjWU4XFJazoqdJYIJ6n3OAAsLJm7Zr4+Mc/avpo0KgmxJFIAeMuxuOoF2jJWCM577zE0uh/KRXPJs8OdSeLKy6/PAYG+2PHjp0e1xgorGBEeQGS4XVkCjSnbB6aK+bNQoIm+QmPncHKLPchf9K0MoHEN9x4U3zo7z/5nMAKCVree++9Ps2Y1TncS4A0G8FdThsGBrxZHF5NdrjlGBRADEHdb3zjGz0unk2CfzmRnZOayYPn4NnHHnssXvCCF3iFEKCb71H0321pEaxcfFrQpLnEEOSclVIJSAK3RkeGY0hWPnsMcP7N9PhoFExLMOkqmJbl4WsiCmf0WVZxsS6SFZiFegIqgBOEM0K4pX1ZNAo0lFZIiU3NxpEjx2PzI5vjnnvujS996cvxwEMPx+FDR6VoBpUTeZQHO2NWSzgzD40wAoyMjw6ofv1SfiMxOtwbvV0n49TxQ3Hi2IEYG+6LormpWNJcGzdce3l876tvize87tXx8pfcHJdvWheN9elkYBkdMcVyWAmlGd3PPgkEFLIyY3RoQmVgbUtAyJyZnZbI0C2zU4WSY+mSnae2ckmB6prRd5ztwUoDgvnYo0Jf6BWvFOfrTMfI+JQPexyRVcdOoigTrO+BYc6i6TPzFssSxPInTU5g6QPUqqOmqtZxNFWVnKNTLaFd6akF9n/o7e2RMjsZR48fjd5+CWkpFNzrrNqw1wpLH5AgMIKCQ8izhBY6YJ3TP1hy9BkKFyFmUDI6KrAh0KdyuMb12YcvWpiG+qXSA6+2si6WNLXGhnUb4tqrr/W+FeyXMjbCypMh0SYJ6AR2WEGT3N8o/OUrV8X6TZfH0lXrfcDlvh374q7PfynuvvurcfjoKdEW67ZG/TBnZXvy+PE4efRoDHZ3R31VRVx/5WVxywtvjks3ro+GevamgP8kBPQbTF6ifqBsqT2vnhoWQAGkDI1AuzFPB8ywv81MgRTvlOqr/tdvw0ME6VLPCZUteqpvq9gWvxJlVxoVZQIdUrTV1RXR1FAn5V0nxRZqM5vNsaX9sMrHkyReUnnsL8R+PQ1L2mLp6rUxVVIW26Sovije333wsEBabTS2LQX5xYyIixoqU391dZ6Kp3dujc1PbVH7B6KqkIBkpj8nQt0rWjIlOiAFh8drVPQd9RJ4caPBCwCRlXxkCEicGhcAFygDepgwSvzPWM2/kJ7pOS7xOWNA4GNiUqB6jKmy3ISD7q0g9kevqtQ5V0ERl/JRe1jpUijZMkWwsGioUgTIizX6AItTMcXZOuo3/qaZimMnXn3vYG3di/cRT6prjCeQxitfgoX7xPOHjxwS4NsfR44dFiAdMVAHuLKxWmtbeyxpWxLV9RpHdVWe3olCla8x4qkwyRXHoKhBRaXq6wqNwXL2HiqJAoN2gVUZTVzsscRKpJxA0CMcO4CcSEAXagqSaKylqSI8qkxPV1TpfanoUSyAPjuqMnWv+rGqpjwqq8ujeUmj+Isl6bjelLdkUrHo52Xiyq+4RP9jtAisc9J6kehdyCU6Z5cGmESYylCd8IJRP06Dnp4eUf3O8/w+i4QcYFO4n/iJnzBgAaT80R/9UTzwwANeZQeAueOOOwwgf/EXfzGuvfba+JVf+RUDmHe9610GFs82Ifte+MIX2vMH3TKDiv1IvvSlLxkUf/CDH/TmjdRrMf3nSRfYFK4w3viaW+3ex6LGmhHH8E+DRQMPlO8BwYDkvSx2/chzpRqMjnCXZMKaZk+ESiFG3Nw1tXUSHOXKdzoOHT4a+2VBbtv2dDwtQb3/wH4h904pjXHliJVfbsZngOOJwMWORZsCcFWmhNS0hDFxBcNDA3H65Ino7j6rsgtjxYqO2LTpEinLy2S1XBqbNl4Sq1etjJbmRuVFS5OrXNmqNTRNbfNnCQEErb70d7psWFmCI9LTvC9WIQpTzRZAIdhS7/WcXsjNz2Ft8WqrUFSjzljlE94NNa0AYf7blwQfAhvR5pUmupiWwLNCnYh/wGWNl4AtzLFIWU3BlATTH3ieBgZ6DHiYs8/6DSDiOAoNaOjHwPZqC1lYnEGDV4C8MivUKySw4tQBtlhFb4AKm64hIMYEhvAwwQ/QjRULrExh2orlwRxy19K8VKCl3nVFaPf19RjceA8SXWgsPFX0MeCH4xba25dG+6pVUV5TZ+Cye8fu+NpXvxbbd+60W79KABV3f1lZpfqtOI4dPhQ9nWcFVsejXZb9tVddHjdcc3Vcdsl68x9Ak37E08GqHNdFnwFgZaLH0UOHolLlDsmSxpOSdtBNHj+8NXh5mKLiO9dV7aU/eR4g51gIgZQyKThPQ/q7ymhubDLNUWAE5sZM6j/4ho3ipFZFgxkDzo4Va6JOYOWErND7NOYefXyzV67VCfBxJhUb/8FX9BvpxLGjsWXLY7LKjkdZRZmAUWWUqz6zUnZMdQJw8XK84x1vj1te/jL12WicPnVSbcPtR3Aqq5hmDCirKtlbZDrOnD5jz5h+geFdDgm+zU9iCbeB/50YCxp/sDbLf6GBdLl5Dn5KnqeU5fyldjh2SSDNrwJL8PlNN90Y27Zv0ziZTgAFbwP3i24OYmfw+TM1SGU6bkgXY8tTRKoSfZT2OEnT0rzCu3ia+Mz0JBvu8X1aoVXqAzDrJJeoE+MKgHr1tddHjYDuw489HP0aU8OjQzIEBCg8fgg4FzVzbSJ5yTt/1AO5qM/wnafiAFKWKWm8MLb4rVQAiekljCMMIlYfAaoYu8T/6BHlDw0T0CFWJcWGMeWaNqrDS5qNQ72xXDadc5e+Mq3gacs0lcb3yL7lyzviyaf2uq+ezaZw8MPHPvYxLxdn1Rnb3d9+++3ewZbzgTi/h3gpZBpHU3Ba+t133+09WZjO4Xm2xaeMZ5OYzmXTOaadfvInfzL++q//2l4WzgJiu3/KoB70L3VJ7fvuSVn8DwlP2uKmcM8+XXAa6O//7+9rAKVA0XOYQQxvJK9XlkQCJqyUNXCs8DTYijSoS6s5CZezQJJC7fceJ4OeI+fU277+AWfGswwix8QoPxjaTK0y5lC6QgtWGgAClcF7BOywLPJyWT6sCkBZMm0A0mZbe6Z4ADoc0JYJE55lOsbTIcorCT8ZJ1JU+QkBmp9mZUnmJ5QZSjglbHfdo3wtiFTvJMSTgKBMhASJgYXCZxoj1zy3yaBAH2gXZXMP74nJ8eoR1RchzXPQisQrFktGD57jCATax3MEx+JBoT8SffWcNAArtHDx0y+ZpUc9TAglBFzaM4S56BSES3sRQnZH54QnKZvaQnETkAy93UfTqqvu9cZoKA5ZouzPQeIz59cw9YJ3bemyZVFWV4sYjZHe3tgloblr994YGZ8wyCIWiXYjqFl5Q0AlK0BkmMbqNatjzerVAqbLo76mWuBCAFAXfVAkIQxvAjDgKZpo17/aXt3UEl//8t2xVMITbxECgjJobzatBD1RvNAdRSFmcV24F7oC9gDFxDHQbuiZ8ZY9UOpD+qZgjleWkLNt+qTuq4h6ld+6bIXKmYltO3bE4xLKHO8AEMItD3jyajC6TPVGgXEa9P79B5Vv2g2UwGmmNrm3YG5U+aapussvvyze/o53+P3D3/iGBfrBg8cFyuC7FC+Dm355x/LgyAR2G/Vme3GupX2+UsFbkGMRJZSe+EB9Cs1YsdPQUBttzckLB21oOwAhPwFWlLMexxImf/GJ+Oonf+rH46Mf+6jA1bBUN4AKgKIy4U2Pn7yEZycvwfsZf1Nn0xxeV0pjUTyv+gFWAS3wHR4wAANeGuRGeTnATaC7tFpGz1i89nVvlNLuiA9/5O/UZ0MCLL0G2+UCM8UlZQLIo6qHDAG1E36wEaU6M3VIkDGEEmVUvupFHfwHC4kvdS9XeVWpZSL15/Xm57/Qp7afFnAFEDEQ7bHJS/Sdp4H9PXvwsPwgS3imaNdCv4mV1Qe5D7mEN5XxfdPzbo6/+dvPPqdpIJQqtCTB4wAdyx3VCTpkYwm68x3jl++QD4yHBXn4ryfqQnt5FgOMMUZfZkYe5VAX7sO4+W5Li9NAF5/+VbBC8g1iODOdGN4KUVYkW7Nj4VVUV1kEYe0gbnoHx7xqh3lOkCQrD1B+kq4S/Bxwxjxz2sODwYcyRMDhsvYgF0iZ8woTWakoeV3j+sx5PVjxrOxoqq+2VY6yZDBh4TmpsgiRQllreF4y8JAv1LLPqs45iUGSn2ZnzhXcDDe4yR4TlyOAoHYkyxvPRJGnYhhY1D0bvJSJoEhlp/ITWCFeRQpS9USsMQihj88REk2JxYB2I8PEOPB8AjgEnJE3A5Zrdo79JIrsTqf/yIv+1N36vSRq2TG1kt1Zk+eG+rsdrleKOeH4e4QhfYEyTbRYIFChLF+mjqgfAgSBRDwKbnOECtMluPex2snc26IrPzZkY7oIRb+kvcOetnJd1KVfQnr/7t3eI4W4IpQftExL3dNhbixPRfFCm5Wy/jZKmawVWKHPx0dZJorShP4IetVX9cNLpA62hwS+Q3DDW22cN/K5z0WTwC39gudPt9k7RV+YZnqlnWmajJgqLG8CeVHGTEESq8JGhGkTM55BIGd9Dk1JuN/HxpM3CW9KW8fKKK6oid7O7njkoW/Ekzt3RJFox1lXtMWWsvoO79ew6Mly1j17dsfxY0etbNlbxn2itgC2SQD2UdGAvoDm1epjPHUrZD2/8pXfEw8/sjm2btslYICXYcYW8Nq1a2y9aty7vlKDzitL8FV+Oh+scAFA7QXRVV1ZFiuWNnk1HYYAfQdN8hPng9ED30qwQt09hnPjmrKpaPY5/yLh5SDIln6FnuzHQqRqQQHL1CN6ewbiLW99u3isIz75yX9UO2bF28kDBB/g1ZvkmIKcXHJfi1fIl37hM+2ezC2nxnCxlwVeklzAIMNYKK8pOwesPF/gwadenz4jPiOYVqPWoGQhJXmRwBjjIONTe3gtlbgpvZCQpMTF5Cc+8dxNz3tB/OXfLO6z8u1Ki2Dl4tMFwcrf/tnvWghaEeYUJEKbfTs4d8YrdiS0NVo8rcOUBcfQnz3TGUMjw3GmL8VdoLwZXAzk7JRZCyMJW4JmAT4MI/LPXPJY5RNCzJMjg0nwa4CiFDgrqI0pg/Y2o262+3YZyhFwgpJLrlI2G2OKAoGhgasykpWfQAJXJuSoV35yeXkJqys/0R4vH3R5KDQpVrWPvFD0WOlsSEdsgq1zfY8gS+UidPBYYMkiUKmDBJoVbYmX5KFMCNLksMF0CnCPwR7ggbpxpbgPaLtQD0EegxX6iGkBhCV0Jw7FBwBinahUQMWQgA5TMCTaj9KG9uzDQj3xMNAWW/iqI3QlL5RWnQQcXizyJZFf5g3i/hnriwQ+sXrIm/Y0SdG2LG2T0kr7jJw5dTL2CaSwXTc04sBKFMLE6LCe5mTeUW/xzYoo+I8+37hpk3hgeTRWoTiKHBhLXoBXZWKlwVLVSQlpVpER0AvQZb+SFHhaEuuUx5fuvCMamhpVR8BXsjZpQ/KOpZVQrHShbz1Npr7BOkfh4qkhLgNXPvEH0J52QgfaQYKGfIf1DmhqaW2P5rZl4sGCOLBnf3zjkcftISoqL/FUBNN2mWLGQoZfDuzfH0eOHhEvdc7Xgz6hPOjBd9C2SACSOgME4S/2qqFPWaHzAz/wA/GNhzfHkWMn3b9Y4wSX4+7nnKfNjz/usTgtoJufyDs/PROsSGnCu3oPYCktLohlbQ1e9k/boReHGeanOS9/FjAwWGHlEVOeM/Ge//pT8aEPfVB9KX5UOdAhjU/k0blj0VOyeYl24k3AYMhACc9mY5jP2ZiBfxkbHMhIPyMPAJ1gguKiStWmVDw3Hj/4jh+O1tbm+Pt/+KCA5pDordaqjcg77vchhK4nbU9yBPBOGfAQ3q8YHWd1NmRiMDhlvMFreW2l49Pox0mNuRtvuknAdCCOHj0muVZtMOSAZjwluec9vvSZvqEtyZBIvGaZoPbQNRmILShAJiU5AGMkYMkDEdded0N84K8/vQhWvk1pEaxcfLogWPnIX/1RUvoleFCSqxuLhMEzPVMSg1J4nZ1nZPWng+1YHouARgghrIrKU2R/boza2vZY8cDSwBEoQUGjYFAkKfBw2DEKDLxK/dbe0mTPCSt4UOTsQ4GXIAklBMj5QEKFSVFlaY7At7wEQyDgsiSR4zbnp/zfSYUFuf0Ecg2x4NPANgCoqdL9Mw46HsoFySKAUNQIBgQJpSDEeJsEVoqdgJaAHgJuiUlpbG60lc/qp84zZ/ya7T3iJOnH87Sd18zlSl/xKrJY4NhbpQ/shVNLvJCUFhY/u/jyCkCkzfQBbtrM08JFECl5Q+MU71LlZtP3tLe5sU7v02op2orApb9TuxDqgkxIf31H2zkwcf269VFZW2dFxY6ge3buiv379huEpbyJmSnOxaYIpI0NRp8UaefZs64rXjPOs2GKr66+TgplJIrnUhmABzxjNcQd2FoXmZTpqHgLryD8NCGlyRw/oIWg5EsvvyK+dNdd0dLO3+VkAAD/9ElEQVS2RPw6anAML2V9Ag25Kitx8Sd62tvD96onoI/zpsRcMZm3Ogqa0mYuQATnzFSp3a1tS6O6qTkGuvrjqSe3xlNbnxbtxqNlSVtw4jjTnNDP/ajXru5uKa2jPqtnRDxFA/mjvSmhIBMPuK/U7IwPuEgGCxOT8Zbv//74wpe+Et19gwan9COrKli6fOr06djy+GbRUMBy9lywwn356UJghTox3JgmA7Q0VKcVG/ZAqB4A9fyE14Rt3tmMjY3YNExMs5//+ffGn//5nymHaQe7Wvnm6Ahv5qfZacpeSDyfPwa4UOJc1CqrNP2Z7iFepNh0NtgSHSsrCNhmt9dC8dZEfP8PvD06Otrj/334bzU+BtRAxjxtUWbeHwZgudA2yiQWD7BIffHiETKcDLyFC7kBYMBwmhN54RHyBNRxSB8exAMHD3nMss2CaW6wkfqZP8riPa+Mvfzkqe3cb75fwBwjAyMOmQtYzdp9xRVXC6wsela+XWkRrFx8OlfjKzG4mvBiLFsaTfVNUSrhjKI7dOhwPPqNRyUAvxRfuPsr8ZAsxL37DsbZvv4okNVRovsKBWzmNEAczTErQT7FFM54jI+NyDICPGjgTI4Hx6gPD/TG4YP7Y+/OnXHs0AEpqpFYv2ZlvOIlL4zXvOqVcesrXhHPu+lGu63ZCCpZ+QJDktB4Dxx1n3cR28BGTtnl5cBMaeRdnrvOXVbaEiD5l6eP8i+sKQ1kjXLRxarCQbGcdrt/34HYu5vDwQ7H2bNSLlLgAAAEEQIT0IIiQyghLFF8uJ5hyjQHzJJXgi4n4+SJk7Ft29Y4eOCAd9HFQmbKq1dgsLu7R/ek6QWEEYIFhZJd5Jt5UMjbS3bLy2yxE1HP3jSnBYA4WAxvRT/7UagMdv0lfgjPDct4yScJVwJKk8IhT4LjWCoIzVgmzJ4LeA2oh+72M0y3GMBMjgmkSBm3tsTVshirBCSg194dO+Nzt38mvv71+zw/j4AvJ9BTZRB8yqqnEydPxZ5de6K/tytWSmHc8vKXxBu+9zVe3VNRWhzjI0PiHVYOEXxdaTBVVYtnIq3s6R8ei/6hEbVpIHplqfYPQMPBGAKUSUngtShQObLx9TnFB0l+25rFUwewy17Te12812uNgCn7tRA0Dl1Yxo3nhv6mj+kH6EC/M1Zq1Q9rN10WFWrnziefjs9+7o6456v3qeziWLZitUYdCjspJMqEF48dP+7AwqefftpxWWwbAJgV96iMGdEYXhIv2mwHmHAh2/IuDTtW7rDixsBeAMx9pJ9Q9dlF4rtvVSIuB4VrpSz6PKNe5yV4jPusvBl7eg+A5vL3zuPcBO/nXx4HamM2DlDYHtOi1fz4zl30kcvSPQZDgIns0ueUX+J56MPYJ8gfmZOBBbwd9kBqfGcXsVR4UgmYPKvxRKCzf9PY57BL+HuOPADCqiPBvQ7wFehlLx76npVw8I1XbCl/jJjzE/UjqbaqIxx87t+zSfntXkyL6bsxPXNkKI1Lqe3dtTs2b9kc937l7rj3nnti8+bHvSyQrd8LhNobZTE2Nrdo4CHAWWkpwS4hXVYm4SuFNTcj60GAhUMJ8XKMDPVHT5eUZlenlNfT0dd9Nlpkrd94/dXxeimlt775jXHbLS+NyzZdEkvbWh1IiFKZ9UAuimopDqaSkCYI73MEji4scQOW7JKAyr8QBAiscy4N4PyLZZH514QsdJasopSIvUCxG0wMDdtyx8JByOGJINk1L9rwXRKipULPHM5Xm1OEyWVMfXAZs9IGrxQBs2zaBng4c+a0PQik+rq6aGtt9XMpLietkrLFn7soJ/Po4N0C5HBi9smTJwxUmE5CMaMAqXuXAAxbtFMHu91VDuIOQERdV61a7akCovpZOYBCxeKn/dCMm3FJIyQJ9Owf6BdgmFD9yqNjxfK46rpro0nW+/jggINm7/zMZ+Kee+91mzjGoEoAyIJedUWxHDlyNHbt2uX4puXLl8Wrbr0l3vyG18d1114TVRLsM7jF52a8zXsNS4b1fJlo4c30xL5Ts6rH1JxAiRRHnwBef789NYA1PDpM4RRJ8U+zkmua9tLiOdG0Stal6pPrFwAKZwoZBFXnwEruFTBIH+ONGRkZNj1RsCgyvIbwBWANpYOHYZVo13u2Ox782gPx5a/cG8eOHY8lS9qiXvQdGmCvj6QgUYaASGJ2nt72tIEg4Ik+BWCxvFdsq+piKYvH5ugpDVkAi9/zW3rhlaMK2FiPcUO9WDUGwE4tTo+c86rr35qgATyNlypxEiKF1/zr3JLwhOFVxT2TTV0koLMwNs9PBg15FzTC28WUIMCFqTJ2RWalG2OFz9n44JV7PR1CGYAlXdm2AYxvQCbeH6gFX8LTrintk2xg2pCEly3/Is6I3wE9ePsGxB/DoyMxorE9ojE+xso+8fC4jJIxXW6f6qDbVZ5IIDrglQGk8D0GzPmJe2gzZOSe82nh3/6VtNDub0WvL6bF9B+fngFWGBh3ffmr8cjjT8aufQejs6tPA02Iv7TSF54WrACUAUKaAc9AZdqCvVj6+nu8nHlcQqDnbGecOn4kThw57CWng3290VBbHS9+8QvjNd/zqnjta14VNz//pli7eqX3pyiTkseKZlmohm6wPwiuW+lG5c9KC/aPmNCAFxCygMgNQA1ErxwBsCCs9Rl5x4WMkexJl8bpjCQ1tgmreNx8XlG+ugAm6eJwuvEY8TbYEmYoKQk0PBB4FRBkbFLHtAfWFRfegaaWJu/JgBWPZYzAdLCoypuWQHJ8D0KMvAA/EmzQj116oSUCnHNsWCbIiplMkXIEAcoUoGKhnAMsCGm8IAQgU2cCctmDBKXX39svMDHh7xIYGvMcOcuvRTIJYYILZVHKCme1w+qVazxt07Gswycgk1/nmc44of4bEfAYE5giNgnrnWm7IYE1QGNNTV2s3rAh1l95dTS2L3Xbtm7ZEp/7/F3x9fvuj16BpUoBDOJI0EssNR8fG47jxw7HU09uju6zp2Ptyo54zatuiVfedkusXLMqSspR1lOBnVsqBVQmGkALzs2ZYB8UKfEh9cWA2gYA6xNA6VZ7u3q6XW/6Hz6mL1BSBHNyzgrxAIAMjk2oq6txcKv3FJpXahxEKLqKpixv5SpWpdnMbkTlTIinWaWGQmPKCa/bpPIb1PeFJWWxbuOl0bB8ZZw8fCRu/8ydcbeAyrT4tK6+0YHY1KlOfA7LAZsG1ec7du40WOvp63FdWZpscCmeg6cBK0y3UBbAA17yZb4Vb+l1VuBFeFW8lqav2NtnTt/7vXgUaJl5GQD1vtnj5wKK61/VZcqXchk7TE/aw0MgOVM9ADB9Vjvd2b74p3rpPkCKPtozSvxPie7lT+o2leuyaRsggXIWLvjUhyUqB7xHgJQMqPBbFluUjRGmV/1egDcbKyh12pw2ZSsUH6cpuyy+qbiEiCl6Ztbnjpk84gWm45iyo260l/bPSJio62NccmJa8rFA+bHZnGCougSPGDKFXXMlKyYINCdOpSDKJUMrdJWXalzL0GOaXezq+x2nIwLNqjz1Vu5PsoxL5U/L+GMfmiTbdA9yTh/cnTny6Sd9TjIxeakyYCQeUX2fDbBZTIvpOzEhO56RRqYl7EqrorC8LirqW6OosjGitCaKq1JgopeJagAAJkqKsS7HJUhmpAxGo6/nTOyTAD4hcDIrxVUvS/HGq6+OV996a7z1DW+IN7761XG9rO8VK5dbqCD4Ldt0MY4AIKw8KfRGSMxLYw1xtDsrZgiUxO3OgE6gA+Vri9KDN3lIGPyzgcuf2BldBaUqgG3sCZTkrKEqCXaBL70vLOBsHg4nLJLwIkIfwYJbe1IKY9ibTXF6K1NLaqGFBsKsmLZLGRZKSBboPXUYk1IsVpuy72alZJh+wgMzqnx4HRwe8iGRQzmLrlTAj+mGKlmDjonAYpQQZh8UVloh1NnXA4FrIawLxQpIQfBaoSE4JTA5OZYpGRQDAp7YhZEhKb0xlnEngVheUhF1NfXqu7JorG+KDes3xI033BTr124QWCwXoByM3u4er9Rh4ytidJirR6lMjKb8RobHpOSr41IBlPVXXR1Vjc0x2D8YDz30WHz8k5+NL3/1/ugeGIqKuoYoEdCalRIuqaqM8SGBis6TcWDPjpgc7ouNa5bFq19xc7z85uti3fImtXtaYGQqBkWXCSSrgB5TjNNzRTEyqb5RG3sGBYKHRuxF6e4bEJjucYzPuJQ78SkodaZAEOAATkDVhKzbOTFseZUsb4EBTyWK4eAgNq2rxD1PHaVE2auFTbnKS0VDNiMTyBkXUJkcHogi0aNAfUgA+DAAVgptWnzY3rEiLrn6mpiVAnr4wUfjI5/6bJzq7I2Wto6oFJiDJ+CZ0fEh8cOo3o/HWQH5nbt3eQM/QC9gBmWD14nVYYCh5EBBUQG+pXhQQrqLttgjUViqcSBgpxsnBeLYlHBMdBpRP41KQUKHKTYUVEsnBainxQ9WVSLO/KueOeeSIs//TKVQdunSd1LURSq3UNfcHN4KKVn9RnwQS7RZir8wlSqgodeywoooLSjXiBTgUG1KxJvl4uFCQIe+4+wgAICDxKXoS4vIX9/nXWwhD9SBtwEtlWXVGjM1UVUO4KxOSllNYlwQWGqwKpri6fTqHASMWm0ZAe5QfniB2WOlRKCUlT9RjHIXr4sXoBArEAGO7IcyNjkiYKL3Y+qL8YihvmHxMxtjauxPRAz3j8Zgr+4ZFh2GJmWoaRydFX+eZCwNR/eZfo0vydQZgeIC0UM0KWCjw6IKtYezo4hvI75KRpBkqYjknWpni2QIzkh2zAlQ6ZrQhazDU4gBJtxu+sMDNsR0MbWK5xbDCKMKOQEtaHuRaPv/lwTwop8X03+OdMGe9knHGvSSNbI62N2TI8yHpJD6NYRBAgSW9saZUyd0nYrTp0/Gju3b4riscCzRjZdcEjfdeFO88lWvite//nXx0pe9LK684kpvv46ytSCRsMJaZot04gLSHi3pygRL/sVUx/mXp380EHlPnlh1WBCgHu+GKSsYy4PBCmNnSj49nywPpm6wYvFwIJi8gkQXHhQrCJCPBbDqLItc2fg+5sVLpRgdJyJARjwD7cGCIyEsmNohX6bOOOWWOW1Pf+hZ6pMs+iRQHRCn+nNlVj4gBa9H5lXJ6g/IYbUWrmsCV1OsBNNVaWUKUz9MWUA3x19UMzdOzEyprHz2RmmOSzZuiGuvvUp90uplssdPnIjjJ497qbRjPChLbaE8tjTv1T1l6qeV69bG1ddfH6s3bfIJ2Gf13H333BOf+KePx+OPPi7AOhX19Q1S/mWuB3vZDA8OxYF9++OJp56Inq6zPl2WgD4Obtu4YaMFKc+hbZjuYL8JNsIrLUmrMPAIEBPR29vv6Tc8RVxspc9eJAA2ErSHJ6btxZKCEUCENp4WUD64lBKYOfeirdxD//GKUmZfoM6uboHK0egWTYbxTKmOxEKxCy2bykGnFStWeifanrNd8clPfCK+8MUvun/ZJ6e2rsa0gzfxmtDneIHYiIspVk7WxaqnXMEA8x7tw4PFVMS3JOWGEPnbQyE+g568x0OaeS6y67knZa5+YzygHElMneRfDhTNu0DO9vLkxiBSaP5e3w+8mq+6gfb49JhAnMCoMEUR5xNxGjSgDceH3kNjPJPILYKiGVuMz+yaj28Rb8HX9LsNAl9sbqh71P4sBs51Af2ojgC4HoHifbv3xe5de2Lv3n2xc/vu2P70zjhy5Fjs33swtmx5SjJwl2OOmNKjj9nLBo8pF9N9jAf6l4vPfK9SYmQsTdESqA+PjwiMUzSeI28FAAiBHQCPuuBvaOfYGrWJPOwxQibqQR8sqd/F7lRfF0usNZaVH5c77Ls80d5/+qd/8rWY/nOkC0qnAlkXxJzMTk0IfAiVa4zMYV2MDlrZnJJSOyWLsOvMaVniPVFbVREvfsEL4vve9AbHn9x6y63x4pe8KNasWevBhOvZyl7vASsICoQQ7nmUEAI7iz0xANFgI1I+//JgzLsAKVgU6T3DDx+NBqb+4zeJ3nlFlE2bAEwAC8QdEMRKjAgbZCEcABYo/xRLki6+43Rhx6wIBCBkEKZsrrV69RpvbEY8Cm0ioRjJm/u8s6zy7utNUzyOc5ACQhlme5XgqvYeDAJo1DMBFFn6jqHIBXsKIGTWA/lnAbxepq33rieeCPIXnakf899YwCTogw6qq6uOFas6Yt36NbFqZUc0NdUJXB6Ngwf3Ky8pAoG7VF6FLX2mc/okQEfHJqTgS2LNhkti01VXRUNbOycnRk93V9wtxXznF74Q23ftUh2Lo7GuUdZjmaxN9ZHaOjU6LsG9NZ547HF7ap5/0w3x6ld/T7zqlbd5V2HahRVoi69U7a6ulYKvj/IKPF8CF6r4yMi4gMK4BD17jwg0q09SfESyorP4BKZvuLIEPauUD78D1AhwRBlj0Vtp5V3QLHtPnkzLsfEg5QA2qE9FdU2MqU29A0PWGStWrInLrrwmKmsb4pEHHogPfOCvYvuOXdG8ZEk0Ny/x9ANLsOkrlAX91CXw8+STT1jZjeo3QN2yjuXer2bpMnZevjQu1QUAYvXbv1WnoMT8h+LVRQLgsRoLhedxKN44B0g855QMAXgbPhS76XPyZCxcC/lz4T0FCfiV5/UyD5h0v56wDMgu4i04OgJ37kwBUyGTMTDcH/1DfbmLgxrTnie0CXBSBjjJu9jIrbKcuCSBUmKTdCXlnUCOp5Ro/5xAlAACEqqsqDSqyquipbE5KkrZA6XQUziV5TXKk52RCyW7iKcqj6lxAeTxqWB5P4eisigA44ydhVd0rPB3ACAAKd4+gnKRQRhnYxonyKXUY2EQPDJI/BlTr+weLSPKsXPIYL2KdybwYom3kJe0DzCOt7RU4wb5UlWJ5wmPLfVl7yEMUAE1g5Xv/oRcW7dunb2qi+k/R7ogWCnEApXymmMKQwq3p7szTh47Eof374seAZQiDeg1q1fEbbe+LH7wrd8Xr33VbXHt1ZfHmhXLo6O9zYifZXxYt0S7e+v96mp7IewhEHBImyQlYQG4SKt3chfKOP+zLiyL/Evj2UoOwAJAAazwSl68r66p9tKwpiYCXOtUblrVxIVgcHyHQASAhI20sFS8YkiCivIRvl5lg9dESpy6L1221NMmHM7FWSMkFBr5YTUxcLDIee/VMQJhJNzx5JGWX6Mg8BTNSgCNyRplRcmMQQoBrq2tbQJDy3wgGysSUAQJnKRdcKk/z6Js8CjwPaAFC5V77fb2q2igOhP/snxFR6xdtzqWq/4sFe4VwNy/f68VBnuKsN03VuqMQCr7l9jjpFe8Gu0CZpfdcEO0CJjNqc+OHDoU93zpS/HxT/xT7N23X/eURW1NnYUg4ASQMjo8EmdOnIzdO3dG4ex0XHf1lfHG1782rr3m6li2tN3gDGGDcoIe7MVSrTxY5TM7yx4iMwYo/QPDntJgczWmGeADDn1DKdL+TAGT+AzPkS98BZ9Bb7wWCHPKYWrFS555NY3Ef7p8j9oGLek7jFlPPegaU7nEyPSxA3N3j7fsX3/J5dG2cm0M9Q/HIw8+Ep/93OfR+F41hcJBCRk4qp/ZGh/+4IC3J57YIiXVqfIqo6GxSbzZrD5mWqrUS6sBqCxhJw/io+Bk2pNdWTr/c346577sTwOD9sI3WPR4+KgfmjGjRXY9lzT/jKQI444+AIDk5+dLdRB5RFM+pwMvkyxIwBwwmQAD00IFFkrT4un8YHkvO5aenRE/Ma3nmCZWHMqomp5Ou6RSEn+pX5Vf7oLfyJ9xNjslPp8SQLbHAsEBYKLOs1FC/SRYOE5EwyFKNZbqq+tiVcfKWL9qXbQTJF3XEPW19QIfjXptiPVr18cN190YV155dWy8ZFO0ty2NFvVrvfgZkAD0qq6u8oGPAAq2ygcwESiOp5ZYGwwp9gviwE1kQGV5La3QvQLRAhgTYwAh8T8yVeCIQHH6MsnCOYEQ5SEe8q68khmAMqaVAS2URSwP9VDz1BPp+v9D4mR1xvli+s+RnrHPCkL7lS+63lYgVgDxFACORlmB7VJ2bM7GOTAImopKBgEnB6etwDNhxHxwfmI6JT+xDbsFrgYcwtRTOnlCFiEyBwrJS9yXn2YKsJRVZk75IKAYmKzoQAAQTIoSZ0vxQQEuFFyyyFNZCFVW0GDJ2eJTHlYw+rN1p4uBAMhA4Tc0NUnRFcWArNKTUjx4hXB9j0ipoOQQqCh5vCooRhQ9Lmk8J0gJCwu90g6sPLwBlNkgIIXgou7QjnqyxDgBEQJiVU81HaFtS19lprIQsgkIEV+ReVb4DMhqbGww4AGkzUigE9RKnVlKjKCnnVi9SV7PxujEjIDQmAUeK7E6ZA1WSngKVVqw79uTXNzHjx83MEHJMKVAPayg5gpiUmDlqEAtO8tW1VRKmHTE+g1rY8XyFVYsZVII9CIXLnbOwaHf0ncp/mhKQIWpLYAHNKDNgBdoQbxUSRn9nWgJ/aAFU2fQ3CCIvNUufxYw828qA0ACmHjogQdjleplL5Iu7stAIKCCV7xleMPoEPjAK6HUtx1qR9vyDinm4ti9a2987Wtf87Lw6tpqe8lYKkz/8H5qXEpZShh+YGk6m7zhbWOKtVIAGDDNxooAd1a5QQc8a9SHlVFHjh6VFT3q8jP+hN7Ze4AeSs7jgn/qSGKo8FICtF/3utf5pFrK5X7aitKCv5hCg26UZbfGv5BULchwbtJn6mJQUMzOKROJ5gLIS1pbPbWoUQ1juewZKdrScoKV0xQUfckGdZz18uCDD2oMMWZYVZPqQpuRQ4wJPCsTUxPBYaO0F4GTVjqlez2W9VfpVYgCIWoXdQEAcX+aWsIgYsVSTg7BJCQQlN5n8ucH3/pWj4U77rjTS/tZYs++NIyhHdt3iPc7dTvBxBPuS/gGQ4gdp48fO2Y61dSUOOgWQ00lO8aoWrxHkfQBgd324Km9LAh445veFHd+/s7Ys3dv1AvQIM+gEbvZEtTLmUV+XvV3W1XXWX1He5ANSR7MJO9KRVk0S05Va/xDw5RUKY1N5CJ9tumyK+P9f/nh7/p9Vpha/7vPfiaaG+rjba96tcfRd0Na3Gfl4tMFwcqNm5ZHi4RJBy5qKWosVJadWsFKaDNoEAqAEIRS5n5nLwIGB0F/+Ym88xOrMhh89oLkrnN6iWxcq4WEYMxPM7lAMYQhid8RBiTc3Ey/uI4qm/ypF+Dk3CRhCpCQ0CIfLBGECGAHpY9QAkigmMkHAEcsCAIDoc8U0aTKyNrABf0QFAhKKyAJAuXOBLRfGVRpY7lq0XiJf0f4YtEDUvDImB65dlF1AJEtKQODdOgV77kHQTMjYc53rMzhIEGmFdJS23HnN0HwqQBKSuSLpZu2o0dpMb9N/VAg9Dvb4YsQMTEwGLt2745tW5+Orr5ee8PqJcDhA5ZCoxQ5LJCjFVg5NNDXJaFYrkF3SVx66SWxrKNd5aTOZHqtjIPsRBtWqQAiyukv0R5QnMBJWq6bAArepOlgG3+eoa0onZLSRBsrcb1CB96nuJ8cMNRngAoCHOGPkIY38BJ946EHY/3q1eZp+hRQAg2y/iM/A0R9R3wLMUcI/9b2tmgR2BkUbz3w4KPx+OPEIwxEqxQzS/ZpJ4HY1AnPwVDvqGM42KX31KnTrhNKp0bl0lcANfqOetNXtA0vAHTBC3PkyGEpvInEmzmAAkhMdNCl79xekdd11x/tRYEC0m+48YY4eOCg2wc/o9wBYgBraMJzgO3s7KZvlihCxZ2b9DkDK97RdWbUdac9bW1LDJKTtyIBjyIpS0ADX1BX2sQmf1QCgDopYwcZ4vyggX5HtpAfCp9VMJkMMbAUX0NjtzvzGgF09C/1ffJWUCd4lGcpB6ST6Mdr8sYZyCh/yr58/SWm/7ant3upPb81NbXYK8IGmKw4I7CVcqFl5tGkLJ4jj7nZcdeJdtgoEfjHWKqoSkvgaRf9jewjveKWV8QX7747nnzqSXsODa6L07QmcsL9LlpTX8aKuj1mVa7pL1kFjbyzuPgdgNMhcMVmisihlFJ7vZW/+qGpuSV++X/9gQH5dytYYYzeuPm+iJYmOjzqHn0iHvwvP+7++E5Pi2Dl4tMFd7D9v7/1y7b+YOLsguFR1CyTxapN3yOsiLBP7t90CYzEuSj3fCbCGpi3FPSaCZAsIaBYCpifEDz5aZTAAZ7nD+tL9WKwA0hQcuzPYiGWUz4IFdrGdyTKq6gotdBHOOqLeeGAwOMzVhZ1J/izQBYklpunkNhrQxYssR0InSxmAqHCNAs0gKiUVKHfJBoNBsByFuT6SBsBLsyPY2mirMmbfqCeLheLklU+OYGcXSRoRx8gKFsa0wmyWHnUnfYSeGpLXkLLLnCVkWqkZ5Uf+6NAe6Yh8CCtumRlVNQ2SJ5JeMsyfPihh71R2yld0KrK0xNJIXLmz+xk2nmYg/ZY1sx0x6WbVsW69esdwKteVl2gAiunClFLUVvRaHqpeNOI07nxlgBWWCo6OTGj9qbpBOKUUDD0n/e/UBtSP425PrQTWiD4k6LIfSea0F4UlvnTz+DlKI/2trZ4SGBlw9q17mvKAXRCS1L2WllZ43gm+hlvyoo1q6JQNDp17EjccefnY+fOA9FQtySWSDEzdcjSYlaMMHeAAqEfO090xanTp+aPusfFD2CiPrSF/WbSgYsJTCVAktrAHjmch8S0XLo/1/f85d7zPf1PSuMo8YPHg96vWrnKHhTaBw0ZH9SLZ7mPOtGf8N6/lFQ1PZP7kCV9xktSKKCjpmv8jeQAQnFwNELLkhbdkhS2+0IZ0J/Ug3KhO9OU9D3jBq8hdaEg7mHcOWBXoAT+xbtbUqh+zvUnfMt9rpjayvuqGhRt2jGaVXeMWQAMsgGeY8+d0mLRnzqZVxjfqY7UhzFcpLHIVFyavi2I+jpWP+LpwxspUCy6lbCUXmOGfqBcDCJlb5BOXdPml+FxyfimLICPp7/1O3IEGcEuy7Tzymuuir379nkvo7NdZ2OAPYLGEjBLMpaNANPOxHiayKNBbcUbZ2+ZvuMel62KwNesVEy8TMfRTkAeK/uUR2V1/Nyv/ZZlxXcLWMmXecj2//fhD8ffvOx6f+ckvv5U1MQKGUm0Jf/+77S0CFYuPj0DrCD47/rYBzyYiOdgpFhQ+uKE0pynQN/bMyIlxCcsBgAB303MnutZcUQ7KdcVsxrQEiO6X0XrfixGn3CbSwAV5mwp45ulAQ0+nkWYkBBSCB1W8TANwdLUDLjACAxsAEAGTmhndU2F31Mx+NttkFAiTwAVTMQgTytOpqS89Ko8+B5gxFQYG30hgFFSKBp+Q/kgXPi+urwivIulSvH+DFhxKpuBhFBl5Qdl8js0RsBiOZq+yotLUtJ5M53hMvQsJwEDULD6li1ts4AluNf7jDCfbwsQRZ96i3luPCjQKMuXoL923NyNslDmRiQkx2LH07viMQJiB4YcnNfc3Op72VfHIFO06evp9c6dgLdKCfk1q9fE6tUror6xzN4DVmewy2tpqRREmQCVLoR6Y/0yKxFihCb1LHtPTKh/8E6xT0eaAso8G3jEItg5Nu2LoUYoFRUn74WBSY4neYXWfOcN/aQgkqBPfZCtDmkQWHnk/q9Ha1OzaUMf8CyJ95TLOBgZm7KlunbtumiU8h1Tv2/bvi2+cNddMSqLeuWK9Sqr3ACF/uIUYt4XShEBDo4dPxonj5yxVwN3u2MJpFSoCzzo6UopjQygzNdd9aY+x4+fiKNHj3hs5YMV+DR5KOAljcWKMrCg685f5knCoif2Cc8Mq9BY7cb4IL4BOtijojJR0JwsnNHgQikfrCQupiMSveF5lnxXlAs0isasNiOoNE2v8iyB44Ux2NMf42o304msxKFPaRPCGo8iIJ5pE3jEr+oH+NpjlX6WxCnxVv0COKo71+mTp10H6s4zq9atjJq6WsfG0cZUZT0JH5hXADmJNwBQ0MmxLLo4aLNcvF4wziugQmBEZRK35OlojVc9HGOiJ1sXwFckZAIpKUWBRdGgSOWwoMBTUfqMZzNToIw9SRbTnfEEwFjasUx9fTRKJEvcfo2D0WGMlwm3gTyZwkw8naaPZjW2yC8D6ZRP3Be8gcw2qNJ9Wb/SduQBbWIfql963+9/R3tWqDfjEPribf7qV7/qNnJ22osu7YtHH9sav3L9O3J3K2mcfX3Zxjg7OBBbt271uONe2gSNoXdGi293WgQrF58uCFY++ZE/lYCWwtQvRMR7docxqz8f+49w1YWSQTAVIQDFWHbFitzsgcLghsEQkOwf4uXAuhDmxbIqUfrJJZpWB3F/lhAmKPSkPFCuSfE6P3Usr8MjQ7ZMUiwDc7sSxtzje5MSSgpLAkoDFwCBgMqACpYVy2Rpd74CRzjyHW7eztNn/J2D/PQdeWXM7zgDvUepZcomuxJYYSMqAFdK1ImElUbZ5Isgm8qVm18P3nNRb/ZaKZlLbnDKRtFhpTMYAWAMaDbjI3fe8zzk14sKJe9kPXqTK72H3u3ty6JpSVsUllYIWBTHuKy5R55+MnY+vV3Coc8Cny3jaQtAM42gcZXTHT3dvTE02GeLesP6tbHpkg3R2tKiNrMUFtr7Zr+yOgFBmehdFOMFlTmBnAKGiZGhzbznoo3WvmoA/Ue5/k7vHXug+pRLEVOvfJrTLygoLntxcv0/r7yL2WNiJppbW+O+r90Tjc21Bg/UCfDEUmmeGRRAox7ldctj/SXrHbPAoYvfeOghAzjyAuCVVlTHjNpFvIat/LkUs9TfNxT79x2M06c7oyI3rYFFTR1ROCTypw8BNjTQ7dRFB9Lf/I43hmMWCtkfKC/RvvyUlDC0SYDGSprP+j552QrixInjbht8kVnfGS+SZs87GyirU5bndE5pmtZ6Z0+JLniJceA8NUZZtbZ+/RqB91qN8SHRSkaImISrtITpPo1HPaeM9Z3GpWhjb5k+F6vLS/U7/UVfQmfyz7xp+snL5GskN4aGh92mgwcPeoxC47q6+li3bpWn6whU5bnUFMqiHfqsNjOG89P5wZmzhbmT279JmhGtOMmdznKf8V1enh6D06lsUdlfnF9GbY3oo3GPwUF78UQdPXbMPAFNWDQA7yD7ALbQA57ITxXwgco3mBN9mM6lf7PEmDbRcimTKSSOq/jpX/x17479nQZWGEMAjU996lNx/fXXxxXXXheNqmddDWNHvCgjqeTY56OuYy7qb++LiU3rTeOrHt4SX/vfv2vZkiX6B+8lp7Z/4AMfsJfxLW95i/kVXv52pUWwcvHpgmDl9n/8vwIrac8EYffwBlH6Y2AwyEDngAR2bgUksJERAkFiW7/LOtY9CE6W1mHpM3VEgFe9LCosAAaZ4yR0H8KGKxv8JAQVjEcnJgs7eQS4EFC8TkyO6kYQeAZoEtCwsNMrQY5YF4AqKzYLPZSLxQilCEjRbhQ6XqFUBvmzqoddYFmR4IBTCUGvGFGbLKxVhi/AiqchUJ6UmwCShb2+4xWBkwkLXrOpHrdBdMFST14pLPskUFgtwjy0zyLR741V5V5RRSAf00jkS+AmeZGn/vNz+kG9hNJLUxwpCDitEmJjMgcDyuIura23xdh76nQc2H8wtjz5ZMyUy1oUYQBApeIB9n1wW1QvBvrZswSI9rleGzesj3VrVxuklJelaSaOVZiZ5qRhAQcDCgFEvYrc7k/ofnaQdrKqKYETYoLoX9pAH8BDxFDkj1jyUfXn6ckmem5Pjs70C79lv+MCpz4GlFhU6hM8VbRh5cqV8fAj34jq2nILB4KgmYpgBRf7UOCF23DJJVG/dEPMir93bN8e98qqO3P6tMtpFEAk7ynx3aTa5FN4HdMxF/sPHIyDBw7F2c5uah0NslxpM/3AK32b8YADoFsaVeeFaUqIj9IZGBrwRm7KVHSQ0slLmUWfpSLu0ZUBi8yCBCzT1/DVsWNH5mmDoGYskPycvo+CBQFPQoGSAAzcU6S6U0/6ARGP58DjVf3KK5vopRE161il5SuWqR4AEX5PYAWjgHuhHeMxowP5kzSqzHOqjNrCC+1KQIZX7pvUM9mzjCnagozJ2qOR7O/hp6yd8BQpaysLBfJTvnIjTZ439ZwP6lJSPxVIzrhuqV5ZG7I0V5i8OtlvjPH8VKIyiNkrEp2pP6sVAV6eJtJ3eGwnplkcoPEhHiQomnGSn/BQKXeBErVLf/aq0Je5hA8Fww1aZEAHfiDORw/Fz/7y+/z5OwWsQKN/+Id/MJi45pprPGbowy1bt8fqlctlOFXFo/tH4gs7xqO1oUzysCS+8mRXfE/1/XHDjTfGhk2bLtBXSZZhHJPoC3gCIIQn6w1veIPb/R+dFsHKxacLgpVPf/TPg7X/DAhPURispAE6PD4ZbJAFUGEgSG5rEGDNsIcAW9SPx9DkePT0dMfJ48ejp6tbg7vA3gAOxWtpbIoV7a1RXskSuwoPWABC/qC2cFfedGIGVpIgSoCFyytaEBjcrysTUMzZ8gojInAzwULCfUzAHa+0C6VJuymbskD1AADyR3hUqX4I/mxlgctDeCt/lyWgUiJhYteyPmflJAW0IJCpOxf0Iv/s4h5AG7Sj/tQ5U8LQwB4UgZP2Zlb1sC03sSjZgXEJXJFvVVmFQSTf2dKnbfqezwCHiprKaOvoEEipc94DnV2x7amtUmQnDMqYp69orAt2OYWYBIZWql0EKWPlMw1SXj6t/lsaV1xxeXSwBFqClek8aMcmWqx6wu0N/7AUl1eUMP2H4MU7NSSrk63JUywOz6Y6Uif9M10d8Km26J+/o93pd9FedBJ13A8ZnbBIM9qnCwBTacUNrYg7oQzozbLzx7c8HmUVTFmw+grFgUdQQEAKddXq1VHX2hrDQzNe6fPww4+o7hPexA6FAK3hpzEpC/qdoNq+vh7R6HQ8vvlx1ZudhwHjEoLTyRuXeDXFIfFKv+IVa1/Wbq+cWul2oMjZl4fgWrxZTEWkoNCFRB75iZAg08ZKPQE4+g++Rxnx4fjxY/NjA1ohwPPpNTt3rmeFzfxAJfzmvFVnNdkgJdWTqR/xqsYFnk0u+gyle9llm6JZrxNTY6oD9U39QVwR7c68o+RDu7PPeG9Lc16k9HuKMUpTXgANWdXsG6T7eW4ePOlVt4tOeHYq3D/ewZm66zfGAfmhuN0Wl7uQEkhcSDN2IS8kNlmkz7KUtQF+8vf6jAGTn6amAXeqGzJB9UBu5KfShEuTJ0Vjs76+1nFhtQK3gOph8WxVfY3zhz9ZmUef5SdBQbfF9KEfkU15bSM+hzJYJk18Ga2ivwrEb11nu+O/vPtnVe63H6xgFN5xxx3WO4yT89OJ053et6ZG47m0uCB+45/PRpMMDTYbrquYjctqT0seXXlOH+WnfLCSn6AVOodyf/qnf9r88h+VFsHKxadnghUJsk/+w/vVycRNSEhMpgAyBg6CakwKZ4h9LzSwEGoMFjoeZekNp/p742RPVxyStUCQ4OjwcLQuaXWMBW5cAtHWyqqkoxBwaW+JdBJxlpjz9TkuDDZ1JNf5FgoWDvWxABfzsWKHzygyBjHPZoKRi/dYKignFCUWDIDMHqIxlGdaGsnA5RUBbyveZSXBkK0S4h5ctnw/pxvyhT/Kma35UcTUwWVJ+TDlgTBl6odX6oNCZQ8G3P/UMVNGMC5LJlE4lD81thAkycUgJJ+MyQsFJimHfAEp5IMQbRKNmwUsCrEoVecugcc9u/fEli1PeG4eKYZS8FReWbEFPWloYFBC7WxwXD19tkIgc+OmFdHa1mg3Ngoc5V+pPCgLukMLlZqEJAyjmhNUyVJpvGtMAw5LHmHNQmsADDQm2NC8pXySMkieiCwP2qes5/sVfQKd6QNeuY98Mk9KdU2V72OlFsKQ/XS4Dxpfeull8fjjj0Uxy2glvDmriY3b2Lxwpa5i0eLQ3r3xyTvujtMSKs2sqlLetnr1SpwB0wzDag8b5fX2dQsMHIkzAivECrA0FipwkCJDg7plPEzdEMj0c6sAEauLAMFYzgYTqh/1PXL4iL1ArnNuxVuW+C4/4fUyf6O8RUMs54yP4B3uP3PmlMumDNoBn7jPfKFME89liXt5LsuzmOkcvfKd2yQABUgArBLrgfJua10Sl1yyITpWdMS4lEMJcW14VHQfZTB9Ml+m+g0lTsrGdkyL/3O4wd0uJsr6n7JggAmNK2jE/Yxh2sJ2+OyQnGiV+Iff4WfokO/FsXfPanshsYdSSsgIvUAKXnOJviHfLKW654wg6KGLepybaDNGh56zfEptzdrF9geqkOvHOVNzyqNHBkFTS3Oc1Zg7cfJEtLe1+0BMKoV3NFUul5SRjQr6RDRm7GSgLEsqxfnbuNIr4wHZgKw9feZs/MR7//u3dRoIAHH77bfHr/7qr6b+v0CC7k/t2BUrJL/qBVhIUKFh4rNRNDsQfZU/GDv3HBZYucJ9fKH0zcBKfmJMvu9/vS9+6qd/6hwa/nulRbBy8emCYOVjf/PH3pQK9sCFi6XA6cAHDx6KgyfOxt79hy1QywUQIDT7UHT3pUA9BnSzrEbu7+vpsXBnkyQHXuqPoNSlFZx3w4FjBAK2Ov9lYkq+QxlrGHuQZlYMTASA4JXBiSBg7pjyEK4AHfat4DOrdLJAWAsvXX5V+8ibdmYXB5lRdrIAc5aj2p8uCRx9ztqEUjU40nvED0MMYYAAzPKjrigDBkACKemwR14ZNIA6BhB15pX2MoVA2YA4lkkD3PCoUAfqixKcEtDJTxktKM/0H9LvYnMYHqEETRsk7OhLZR49p8848IxlyKzoIn/KzoQ69WMVQ29vjwPaWN3T1NDo1TMbNmyw4CwvxwMkAJib0kFYAohoF3Vg2XThXLGtQwATO78mr0paNUS9plWXRJvkZUpCHbCi7JRfmjJIQIQpNveJ2muPiy4rB2J4cr9Bc+oCLVMQYpFAaK6PVXbWL3xPHdlEavOWLTEh4c6eFigrptXql7TH9MRUPHTf/XHf/fcbVEFL9hMyrfXnYHDqosoCwFAyeFTGJ6ScS4ri2LFjAucn1GecEs5GXqOmbX6i7dTFHkYpePNVDvzSHi4faqhxQ7nZLsRZ4jsrb1GFV5+FpGfIk1d+h0fxHOK9gWc5SoH8oRk0J2WfoWtJSRpTABOITR54drL6zEyNqY7pMEg/pz5DHQISALctUrLXXXeVd3UGiNJ/lM89WfKqsDxSQBfy9quuuVmNo/MM63xgwX1VdfWJ73KpyiAWiZISsRhZnc01og9/ACboCL0Yr/kJ8KMfHOORFPu5ipO89GXukxKemBwfXChRv3TMhe7J6ur2MWbSWCXEFqPHtGUs6GI3W8Dl/v37HRB9+cZNXtpN/eknT9+QZY4m7M57TqJP8uupvsz75N9YJUedThw9Fj/6U7/wbQEr8Olf/dVf5Tz45/bF+QnZ8OT2HXHVpRtz36RUN/65KBZYGah627cErJDGCsbiH0f/MYb+fije8vq3nMNn3+q0CFYuPl0QrHz4A3+QltaJ6fmRLdd37dodX7nnnnh0y444euK0lXVzc5P3i2D5Jhb6ZZdfFitWrgyJcq9MwZom5oPluxX6HUHIWRylYwP2NGD1Yl2ykydKEQGLSxcBhvSCaTLGgXn5DQHF4KqsLo869hVplNKRUmEFEJ6dbgl6NtNCMDNnj6Bw4K2ywWUNY3CRr5fEKj8GTpYvA0pksUItVvvxQHAKMTEjKBHyThaWnpEA5ADDTCmSJ7EkgBI8DyjozEp220Ur4hV4D70ALcrBjMq23LUqB2HPAGO5IyubqBdBpfkpG5zkz0oPNsgj8BNrvVzWU5FoOi16dEoIbn/66TgiAcWUAhYhAJGL9tEHrGJBaPbIAj8rCw9QufGSjXHF5ZfHkuYWDyh22p2ZHVG7sbSlWNV+lt3imSC2BWACYKwoqzFw9a7AnuIRkNNveCTwLs1IaRFHQP2JFUGA017o4U30lD+0Sso0p8BziphyUTx4dqAvCUHOs9CPZ9idFbBCyvqZslDEvK5avSoee2yz+LM41q9fH+0dy13ugb37HEC7WzxOnSub2Kcm7XMB79hzpJ7KYiAAKvTvmc5TKrdIwKcmtm172jErdA2n7arhvjdL8EY+WGluyYEVtYG6k2gH5wUxpw5wZRjkJ/iFemT8ynRAolECLCTyglaNTY1+zzQVifvglwSQUeC5fDggNPeZy9O+vKrd/M4BpcSl6EufkuwlyiqL2CXq297WGuvXrfZ0BR4PVclKIj/xORvHJPevFO68h0LgrqDwXAUMj+Ungtnzk2VEXgKcehYn73vKxEhhOo73+XUgwfcZn3DlsMB8yqbXskT/IUPyk2Pv5hP8zqGr4lnaJr4DRDPdx5QPgEFmmPP0VI0Shgieksra2tgnY4JpwMsuuyyWyEAwuKJ881KuHv58bh2eWfHUX/OJn2m76nTq5On4kXe/9z98GggFzaaMt912mz1I9IX5S7yUuiWBZstd8caDGqdXX36pg43zE2ClaLY/Bg1WjvwrYKVKsnQk9+nCSb0UD5U+FJ2Fne7vx//i8fih5/2Qjd9/j7QIVi4+PQOswDwfev/vOvaE7clHpPSIT+HgNo7kLyipFkBJZ2ywTBTLAGXE9uxsM35aVjwKGkXI6agM7moJK1t1KonX6oKp6JMV39PTa4uZwMeNmzZ5K3YEi3hGQ3NBiJKoF4MKCwTPQHNrs4cvh+QRd8G0CDEzVmQqxwIIkGKrZsH74cbyv/7hNcovA8VByXg5HARZ3+A9HnSDPQ4oc8eY8Izu5IRZAEXyFqSVUSjMfAEInTjo0PtJ6D7TDWGvfFFInNHD8k/yhDZc3EddUZhMQ2TTM1mCDiz55B42N2tYyum+NaK3qKZn2QH1ySef9G6z5MdW7rivkQqAEwQCMT9s1NbT223ru6aowMtOL5eg3LRxo9pd5TiTzEabm0vLvhNYkaKxdSfhojbiacCD1N87pO9kSZruxL6kFUgpiFnCqDRH/SSdTG9AaFLY9IW+10X7DE4kXPktE2q8YtlDq8yjxne0kX6HbiyZhu5YoZTDe/qaflqzZk1s374rlq/bFG3LOoJjAbZv3Rr33/9gnDhx0tOVxLLMKV/4kuehFd43FZnqrTcEauI57BXtiosLZAXXeHqNg+wAKizLLlXd81PGg9QXD0+jgOBC29NOwCi2AwcOuN9oH3TMTwhz2k4evLIhH68eG7npCcA1n+Ff8h0ZoU94NgV7ki8XoAWeDE42V76ZZyUDFtASfrj5pus05mrEo+wbUhIVMj7cF7qfVYDIABXjWC7Th65VOz0/mkszswvvSdnYIFCfmAr4w8/mEu8Jys8Sv0yQZ17Kv580pzJcvP7zbyqSNgNW8K46k3OrkX6nLiofw4bVV/pqPkGD/HKY3l3YXJGE1zWBjiwVzmnMAFTMM6yESsdJNEiWsCHgrIyZRx980KCUaaa6hjrvibNcQLqvq9ubL15y4zVRL8PNdaZ8BCIfFqpyboLH81Me7bOEHAb8nDhxKn70J37+PwyskPff/d3fxW//9m+LfrMqt9Z0IfH62S/cHbe99MXx5fse8KrRysoUaLxhzWqB6/Om/pWeC1hhPKEX/qU0XDAcXy77skHLfBqU7Pr0WLz4JS8+p/+/FWkRrFx8uqBn5W/++DdlOU4AF3x0PZHr9bjLGxrT8j5ACE+JtCiF051nY+euXXHy1EnPu7MPB4qOOBVbW7oX4YNg5vuqohnveoqC40Rg9rNYu3ZNLJelm5b2ct4FQnlBMNOZ7K5aVlkR01JMA4Mqh5gEDX5+xxPh6QIJD8qkXqQFz4qUJRXWvQsckTEogAXLtkaCudYAAEXIlANuWaZHrAhlmWauWyt8MRlADS8Cip97ABEoAq7kMUgWIa/ZhcucqRor2dEhtXnc01ckhB/tob5YizCyFUleQulAD44BqEKoqZ60mV1PDx065K2/Od0XVy9lcL7I+Aj0Zw6foNyJ6Dx7WiClV48W+wiFK9eu9o7FeGjwpOD5IcgZ+nuZNlWgvyUIkYWqlQEtihn+IBjxpAQhwolnkJ9YmNzPg7RnrngBgDpfKcsMCJD4jtU8AAXvWaHf8LxZMYoueLPoExSqV3YoT6w06AGdKDtxpAQzlaWe+p4LbxVgZc+efbH+6ud5qewdn/tcPP74Fv0+Fy3NS9xf8PVkMcuwE5ClTzNeyupN/x85clTfCJSIflVVFZ4G2rLlSSnyUgnI8aiXZXa+oCMvFD2elYamZr1fACu0keXUbAjHsmX6Ce9SfmJFnaczdC91qRMg4ZU8uagm9OKVfAk0hhbUmbKS1Ur/cL/yUF4lJVBKf4w15WvAI94F/GEUXL5pvfpJPKy2GLzmyiZ4k1gWOGFmJk3zUQZ1MxEhvhOAIPOKJHrgocE7le4DzMiQ8JLghXQ+7Vh9lZ+oQ36SpNL/CZz60vPcgUxInrEk4/KTs9B//PFvdAjPbfqNhCctvx4sx6baWeI32u3n+SygPT7KoYp6Nld+p2Qj/Yg8YYXi2P7D8Y0HH4pjx49ZWTVIruJxaJRsxUgqrq6I9S+5KdqWLPEY9+7IpnfyEtI2xmV+AnzSx1nKdtnNEiCFsgEsnBL9nvf+io2+f2+wQn3vuusuB7FSHy4AcOZZuZiUwEqfwcr2XYfjqquueka/Zon28BtFpfJSHbKLI0LuKbknpEl8f36dGA/3/dx98cvv+WXT/FuVFsHKxacLelb+6v/+tsCKLHAOpZGl2NDQJGbnzB0NpkpZvFIo6tk429vl1SKsuCCYkgPxvILkeFd0dXfF0OBQWo2hgYZiNTNo4JVPzAkE9MfI6HA0NdXHuvWrY1lHm1ddSCS688pKKjwlwfQLgwmFiSBGgYOWhwRSGHwoAAu7vBgFysFNTM9bcFnQJbdj4kf/J6UIEGPeXq85JYKg5pn+vv7oHexSfrk4lCkADwqHlSXstjppTw4BoVkdADuUj9BBWVjJsgup8mYbfM5MqZWVyuoZ5rYHh4ZjWnnkKjWfKJ820G7cxWdH0kZiKGvKYqqtVooEhQ4I3Lplp8/kYQdMlFyFlCceCrwJtLlEg1KowvXltGS8KazIWbV6RVx++aUGinPjKZCP+9OFQluYGpspFHiR9ZpN40ATTkCmPniUUODZCiRiFgCJ5GPLU83jfsESAxv6EisdsAgwZfMtQGah2pytoDBAAqCobJ6lX5iOK6soNDhkOs6H/am8/ISrHU8PX/NMcQlekP5oX9YRTQIkT2zZEr1q65FDh2Pvvr1WZMs6lrm+gFqrLtUJ+tNO2kN9/F68wEqpzrNdEri9FjDEFhDTc1TgZcuWzaYb7YYmSVECCsR3yofzTOjpDevWRSk8IlpAX6YJeI79bZjW65aFTbsNIMhDF3kamOjVn3VVsT+M8st+I8F3Wb3LBKQAI9S/qbHJwhGPFWftuH8ETIrPm34hb3Oj2p/y5sNCSryxIFNVwyjGI5GrAxdtyk94SxmMWT3N17n6kszvjFG+cuHpu/wkWJB7lxL9w/QzYxvvI0XMP6yU+JA+A8Dwo5TTeW2hCpTrPz06NZGAKXn6NUdHjJI0nSQjKC+4JuMRXrPL08LiP2Us+KRxozExpnE+Mjhs72zB2WMxq3FZW1nlvYzKRe8pGSvdMohYJNDQ2hJzknnIXMDpkral0bx0mU88r1oq+ahKzxQxNQlPIueSlyu1HTqrruoT/eI62lnJr/S36H765Kl457ve8+/uWaGteHhvvfXW3DcCVeLDg8ePRyvxVOfxyLNNzwWsYNT8SzEreFW+UvYVRnzum2emu/74rviN1/1G7tO/PS2ClYtPFwQrH/zL35NCYAvqCjG9gIIGDedVWIGVl8TY9JiXWRJMaeEjYcHAR8gePnwkDu89HPsP7Pe8PqifvBGYScGNROHIVJw5c9pWaXNzg7dnLxUAUvbqtEpZGU3R3toeHcs7bN0hBIh9ARCgMFAqTDVRdraHBgPOy/xUVxQolkhKCJEkWKgj92EBpvgIrPZkmZIXrnOs9Gz/mBkJSMdcSPgwzYNSBbz09w8KiA16NUJVZdqzA8WCW9cDRAoHAUJgXLPACV4UgjUlxqRIx2NI9WWzIlvBCEYxa37yVAtCTJawDx4srVbdqr06pcrWdKE3gjslxt/uc0xYXcPeDSgnphSwVBOIgBaSstEna+bkiRNWNM3NjXH1NVf5oMGa2hSUWy3ABiMkb1aaAkmWP7QqjhEBTO82q/pQlnecldJLYCUJ9ekckOGij/D2AEoABHxXXcHutrjGk8fJfaI/lCb3MK1RkrP4bcHr1Z4H1aNCghz6TkyNeFOtDKjQd+ckfUYpQtFZgStiHdgIb8XadQ6k/Pzn7oxvbN5qLwEAmnsBRdTFBBCPMB3FZwQ8PEcd8DTg/QKscE7M8PBY7qBIgShZqcRLaSw5v0wpo8Czz+xU7CMOlOfadWvV92UGKdA20SLnFRF/cRYU4M3xW4w5+EG0yGKlMhBUDAhVysojL66sD8CJTFMR17VO7e8QKIOPfWwG4FH5nr88GqXsuucupj1EidyvKVHXLGGdqibufwez0yeqQ37iWAroOSteYeqUfM9JPMelt+RDMt/mpfOXWNPv3MNztFkvqf9yyWXogq/sRXKR57YD/mIsOf5FF8YLb6EvtzN9Sz6e1lQBbOQnUs8nfsN77DycF6tuBKDUXn2KUskLjIm5KY179emZU6ejZ/fWOH38WAyLh6r1rLCk5UFXV6faOBOVAhEz+p6NDFVClMsAqqpriGVr1sTqTRtj1YYNsXzDmigQT8+KRJTD/6AScateVVfO4MqBFZrMHcgZViKdOnEyfuTd//XfBazQJ9CSg16Rg8Qh5ic8qY8+sS2uveJS0/Ni0jxYqfyB2L77yEWDFej2hfIvxIT+/rX0yJ2PxNtb3hZfufvueMc73/kM3nwuaRGsXHx65jSQRuOnP/5X6mQ2XhJA0aAZHBqKIQlnK21xv4ZDUk45YUHinhMahIcPH46eM122sqF8EopFPvsCbwrTNhUaTMUa3A0NdRIYaRO06mpZFY11FqgdsoI5jK+xvtECHWVKMeSHp8bH+KsulE99UYgoMhQHZXlaAKHLH+NY/3EfgCkT6H5OAIxkMal/WGIABAQ6BU6xM+m8gs7Fk0jwAFi4sMBrqqvs9eBZLLwpvbJTJ4cUMt1TLlBEHQg4xtrgjJ7CEspGyTKnLuGcSDifqD/TS8TL1DbUR13r8rTxk9qGwN+5Y4dXDpCfgUZVmrqxwFK/0EMoO8AKLtfes50xrd8BOywxXbNmtacu2HWUKReARaGEGQlaoQhNbKX5/hXAHM8BFDwb0B4aWEnlrhnlgxWKkkUpUz/m6b2qRoKKgGX6h4s+INEPXP5Or6zASnP+6QII0K/QBE9d30C3g7QhKitUoEl+4mgDvDd4lYBCbILXKsu0WMJdP8Tdn/9CfOXrDztuhHsoN3V/aicgiTN5SLSdi7Zlm/BRj+GR8WAjRKbMmLpB6DANmTwr1DttSMar26I8WUrd39fncbZaisc7HJ8DVqQMAWz6DECiH6gSijYDK3RKRiuXk+sz3nO/gZ2ehyfon/JyGRoyApjW3EC/r16TeEu/O4hboG9gYCiVlUv8Rjn+Sv8p63MT/JB3P/08Ow2deColr17JSwBG2kedoCUGjOmeS7zP6s5r1r4sUb/qGmJ4cl8oAWAd3Gq6YRhUntMOaG6AR166oCNjIj/Z+6p7TEvdz/445EA/0Ebqs5AnfICSOlcxLgCVQns9WAXGmCYYvJQdsiU3zF/qdx9TsXNrbH388di17emoUL2qRatxyTOWwbNdQ7nkyYxoAJ2QNbPKlymwYdGuSDKgY+WKuPR5N8aNN9wUqy/ZFEUyKKn0HB6VQoCK+G5O9c5tcOfaQzeIp3aePH4i3vXj/+1bDlao7833fTGm21vj53ccid/89V83XaFf9ko5Dz76eFyyepVlzsUkg5WZ3uRZ+TeAlaGCobi37N7cp389/eSdop/49qovfj3+7mfem/v2uadFsHLx6YJg5bOf+NsYGBy252BgYDi6NMiIDzkmRj/T1e1BnQkcBBArcLq7uuyRIKajTHmgvFEyjPVePX9IIAaGZcVPqQYOJ4Oyz0pFZXmsWN4R7UvbYvnyZfZu4C5kF89MwFE3vCcWwjmrhUBCAEq2KRPCBssEQeEBwl16TYMlDRSmezIriVRawtSGBrnyxypE4XM/3yHU8U5MTaclz6xsAkDgdqVdxHTgnQF0ZflxMjWnVDcLqKDwqfPMBMHJQ25DRQVnghA3ILAiReUpJq+K8eNO5MXFZkj1TS1RJaESxRUxLDC4Z9eu2L59uz0qtBsGB4CVS2ABBGkb/QIgIrByeGjQ/QEIWN6+JC679DKfEqwmup8BXwALEkALoWbBbcGu+ulZ9khh+mhoVEBN9cWLQltYOm53ea6+0I8gawaeY21UF7xe0ITYGTwJc/od+mbKiDKSMkkKWA97Kog20Q5+h9YIHC7qoxsMUign9e252hSYAVjhd2++JlBSWFYZh/buNhA9cepMPPjItmgV/9E/lEs+tD3LjxgitSplqBe8KfA/3hXaCh2ISwFAAgSWCZQCxvM9K/AtVn0CKyx3nnQefL969Wp7I+fBiuqblGaK14F28DGepqRo9ao8KNufKUOvxH5kdXYblHhPvzJWykoBgHgrqwRSL/EKKMqAb4gXY+XJJOOFZipvZRLVlVVJw+kzFCDOKcubRH0dmJtL/FZaxLQn32tMqF7kk58qa6oMakxR/QTQyM8zU/YGd3rP8+fmAKDJ9UeWdD91TO9193m7z5IoET4A4FMwxyPkp6wO83XR2KaS0B/QTy34yb+LrnMc2Gqf3UJC7iSZkuQK/asMTIciyRvACjF2tI0g5L0P3heP3P9APPXoo1EnerXLGJmQfOjuPBMT46NRAVhRU9i5Gu/lmORgw5LWmNWYGNe4o0OnxHfr1m2Ia296Xlz3vOdHk3ic87jmCjXuBKYK5ygL+uQqSTKtCuLksePxrp/+1i9dRt4/79gul7Phwc3xwK+9z/TIT4zph7c8FVdfujH180WkBbCCZ+XoRYOVz5V/zvzxbNNP3sO+VHOx/vP3xCd+9udz3z73tAhWLj5dMMD2Yx/8U7vZEQhnz3bFkePHfGw6e3UMDGpAVVbb/clpuXg5CJYdwbUsa5OBXYGSEaPAnB7tSihDdmMlLqS9rdlWKTEcKE8f9qZ74V8AAaDBVrPKx/rDKoXxEf4oL6x0XPskexL02/lIXWLPSs/HsWP96T6EbBo/fJ7zpnDZwWnU2x6BObwd026b2yehjlVGuSgNB8qprli/bMePQmGZKBs5sQslQgoLfFiWNsvmbL1ZEIsUBA2rbB+Ap+epn1SSQR7enHLVr6K8Ilo5XLBKSkN5cW7Ptl17Y8+ePT7Fl7J5DoXEih0E/+josOsGzdjbZkLKlbiY2prqWNmxPJZ3tIv2tRa+3If1Sn9TL9oNnYtK01Hz0BL6e68a+kJ1YwpjQtbzrGiTUqIfAprneW96KE/iCKgTdURYWHmrTIRTuRQa9zPtghJH7iMouegf6sy5JwBWg1DVBf6Cnt67Q30HIM11ohN1pByUM3WfmFV7ilkO3xQr1q1VeRHbtj4Z93zlnnj5La8QYBiMr97/eLQKUBp06Q++onw+86qPqkuK+WEZtpeHC4BZuOnfhCxe+guwwrNL1V+jI8Px/7H31gGSXlX6/1PdXV1V7d4z0+MuGYt7IEYgaIAACbDYIosTbFlsF5eFBQIhQQMsbhFCPMRtYuPuM+2u1V1V/Xs+9+3KdCYTSPJlf3/l9rxT9sq95557znPOPffcu++5J7QFOudBYL7Qx4wTllMyBiAlfZmf8oKnA21MK15RVgWc5H98BxjE08ZvgZ/y55i+/J5/nVwIUo8b3AGoWIq+eMnioEzxVnEPeDBVWh7uDd9CP3Zb55kU2pFP0kf/AQJ5fkT/qG7hvfsxLMVlAPPT42MxOgf+4LJwbf56v0yQM7zhWVGJvomAw8R9XNfDPRqM+9B/vlfUftqev4f5wvxAW/OeGurGo0PxNfAu5z9ep1B4jn/2fbk29CUDN1+YYgl8jsEEfjkEEvOFGBGupT3weQhSp/5+Jt8ftBz9zS9+obUPPKC4eWiqZV/c9wuJH8cwiNIayzL97PGJp8dHaVV1sOpzvh9gvMVyFiMnWV6huYsW67iTT9KZLzlPZVUlYXxEe0rxzFClqPjZMHZrS6ve+NZ//jQQdHjfV7+su2MZvad2mj5lXcJYyhfkAX314KPrtHLZoifW7RmUPFgZrLhIj65/djEr3QXd+lvx3yY+/eOy494dStaU6eEbN2raaIXefcG7Q18+m/IcWHn25YgxK5d/8wsTYCWmXivrtrZWbduxXdu2bTfTpRiGVuIGKd09FpjpoIQRHpZJYbjHAQoeXMzpEzSIyx0FROQ7y8nqG6o8kCemZVC2Vq5Y4Qh4mIBkVygogigRCAAFpizyAAVBFIJLLQjyQikI/kmCg2R0eYGGRwWhxXnhmgBQLHTGbP2nR4LCISYCLwJ3CMGi/j7t34OS9fPZqA/FEuaj3V6Yq9LCotagC6ZD+aLkgwcAD0SWuetoPp2CvDKVwnnIdAQeYCadZffbVJiiqTR94m4HgrT14AFt37pN27fvVEf/QLgHHqd8fESY5ppQMIREsgtye3tb2HiOhG5zZ80MmwxiQVEFMpFCD2oRgvLcZnKlYNXT54NWzCgs6EMboqXACG3ysbiPC4hpORRgiwICxEWgBRbCs5LxPQGUieD1QljTJ8HD4H4M2VDDc61Y/UqfAAC4njiWsMzTbaQveX4+OBvPVl7w5QFSvq/xghGIze+Ay4LiCvPXVFujdaG+G9Y+pmuuu0Ydne364Ac/pB27duvGm+/QlMYpoR0U2kyhLvxDMQLWAMp5oUQd88eo+eKJYGVa8FTcffc9YRoHPsnfO19oQ19vX/CmEMPEnlLwFYqM8xGstCHQ06/QIOF7MwahHc8NvBQ+036mEqPpTPqPYzL/U4oDOM4GELpo8SItmD/fPG9L3XwW4kp8fsLPBZjxmecCximQAUAEEqFefI5iP6Ln8FNUX/eHfwyA4LDn5wsxTih9llcHWQEd/UyujTyNEbg9VBhn5jP/Tgljj/tPKuF3jyHfKtSLpcuTS57+Ic4n0MYf8qeEfnx2YIUtJvgt0ADaT/7dBVoED6DvDf+HFVQ+hzZz3b4NG/WrK3+mR+6+WzHLi0bTv9TULcTraKCBJywXEhvC5x4rjE/zybjpk3E7Rj3+uosSBr9pDQzboPJ5cxYu0Ate+iKtPuFoGzk2+oghmhSLRD9GwDemwf5BvfOjn/mnelZoH3vuvP/9h6ZH/ud//kcf/vCHHx9b8DN98oDBCjEroeOeRcmDleGqN+jhtdv/LliBl7u6o9jGfOHtVSVXhdf8F2GDzacoux/arYZ5DSoxEOQ+0Oqef79H//bGaIXTMy3PgZVnX44IVi79ymdEci/4G0KysRYKrH9gwECCwElWfqSDRGPA0vEEwMK0DIzaqvrgeYkEEEqNvCKlQThjxQ1n+sIgRglGc+jEgoxZcEVBoQhsEk8FxW6BTQ+i2PJKC4GPkA9Kz+ehMPDITGYecrsgELG4YTAOhCYCIzzPr+mRaANG2sY0C9Y8gCAEDPseRQlWIkWBjtF8NbkwSsLqkQaDi6QVzihBl7aK8D7gXYCOgQ6BFq6fhQ00oN5cH7VjWBnfDyWSLK9VMlWqEltY0JPpnM0bN4QkZXgpQo6WsmhTPAY+rwgy3O54bwAo/b1dpuWwqgwIl9p6XrJwoSrN/CUWEAiF8RztHDOd8vE6eFYAYhbGFm0ovq6BKG9L5H4eDfSkPTkAi78vZOWJ6wfdOGgP98hPjdAn0I8+pt+D9wRFbH6I+rFApSk/D5rQtxM0orA7M4G+YbdZPxdvRrTSygLePBGt+nB9fS09HKZBJo7QHt8vUhBS3dTFqqhrCCD24Yce1LXXXR3aVVRcoH99+zu0bft23XTL7U8AK5TQd0xf+TnkT4EGeR6nz2CIoGCt5LBqx8ayTwArbE1wtxUQ59LGSBkeKihephIBgHgSyU/CclLOBXwA4ulfaEO6/oa6Wo+jmnAt31GvQEsfXMOYgxZ5AQoteHaeppSiAsM1K1f6hCmg+QYrpMivNpglDoYSx4PnujLOoDcrUKI7R/fOmk/p77yniPbS19H1E3EV0Jc+9cG48Y++he+RP6hT+CH85xLdP+KhKD6HevPKwXkYFDw3377DN3Gkv+FL7kWdoiXyhwpt8cWuF7Txb9Fto+LfnhVYMfDDCAn18qcge2jrpHI4WIF3aRtyj+t2bdysX/z0p3rkzjtlRKxp5qFaYnxGLG/d5tJkXHGmc8xjeKtixL34Nee+HfVDMQiGqmpdZf/mMdlr2eUO0cKlC3TSaSeFlZo5njfB2tQzyCF/h3e7orJal3z2azZ6Kv5pYIVdjb/4xS9GNJ8o0PX73/++3vve94axlE9T8MAjj2nF0sVmuSeOj6dbDoGV1xus7HjGnpWDhQd1f/z+UL/J9T1S2b9+v8rry1XZyD5bUWEsIfP6f9Kv55/6/Ilvn355Dqw8+zJ5JIZC9zH4I+s3Eopkn22or9O8eXO0eNECrV69QqecdIKOP/4YrV55lE72+9NOPUmn+jjxhOO0dPFiTW9qCtM+9XX1RvFVYdD0WRF3dXSE5bPd3V3q6+8Nih4vA4InCD0PPIAOVmNQeq4Dgh6mg7kY+Ax6VgnRwflpGYI4sRbyBxY5QipvKeKpia7H8i8OUyisHmKgIogBQghcgArP5WB5MsKYwV7ndixfsUJHH310cOMjxEkAx4aNZLZFuOIdYEM8QEGgIUIjCGQfrjPtDEG2fl9TU6tps2aGZYllphN71Nx5++268qdX6v4HHgz04BwAANvGPw4g3Aas/ta2tpCrgWmS6toanXjSiXrZy16mE088MdCeKQPayyuCCW8HOUwQ0nhLwioG/1FvPDx40vAkMOUBaERxQkP4gXYwrvMHIhAB0d/fF67hOdAL7xT0RmnyO98jpAGfHGxvEEAAABXF7XNCP7s/oAkxJH0+ACo8H68dfcO9oGNQMFEFghKhXiiLMB3nZ86aN1eVDfUaGRzVTdffrBtvuMVgMqumppmKF7LZIwoyVP8JhfsSsI13pLOrM+QLIk7lceXv8yOlxrkouqgO+RIUqs8lkDQoVoBb8OYdOihkMaUdTAnlV1DhqQo84s8ckTDEQzccaASt8gfjA5pBD8ZERJMICHNQj8kH4Ip70on5qbmkwQj18c++JmoLrxTeQ2/6In+EvnJ9qU9//0DoIzJPUzdWyoXrfV6+Dk+YjuU3+G1CwUdKxb9P0J86cP3kI/rh8VPCawAbgRMPHeGP+0+0IYr5OQRiwzEBBMOD/gnl8TpOvPL26ZTJNSfsO+PqZOEr8woB9Kx6rKvHaGGK1zznG+OFDZ5YH4U+n1diXgCW8A98U2NlN3P6DE21bB428EnjCfRvScsgwC8eR16jdP3cT8HD7Zr73T+nMD39yU9+MqLLpMLnd77znbr88suDfObnvfsZV/949c0/Ls++Px+IPzDxDrZ46vs0b2lWkizpk4BKvnBd53Gdttwmvniu/P9SngRWKAUWuvFEykqEFSNWdIlSC3sDiIKklbCVZ2bcQgzrgsReKEV2sbQi8nfIvb6RAQ2mrfxGh438+yeOPvUM9vvotRLCInOnj6PUWclTYqVaHgYW2VYryitC7EbOSpMpobgHNgOv3EdFWblqDH4sFy2MmMZggBPsSq4ULPfIymLo4B3q7u3RgJUxahcxyuuohezw6IgGDBAQopUVVSExHUnRSM4UeQcSmjqtXrPnNmnl6qO0bPli1ddX27YaVUdXizo6WzU43Ov6k1+FJct4E3CjMwWG1WWwVJjViE2tUVO5zw0eycXUNHee5i9fqboZs1WQLFdLy37ddON1+t73L9Xtd92pcYPEeKpM5VV1riveDIO1/g6jrT4VjPQp09Oujr3b1bFnuxLZEa1YMFsvff5JOuvE1Vo2b5rKiy2Kxgb9fNPN79OZQQsIYmSIHyEWpNpCsUZDVuKDw2n1mQY9vf1uk/toIK0R98tY1vRzP6ctVYdHLVxzRT6I1TCg6BvQgeYW7TvQ7A4osqCdqekzZ4ktE9hxt7KizGCxPHgGSix8K0pT4XNtdaUa66eqqqzGfViluppGNTXO8DVTlIqXKD00ZuA1HHb1JibEqtdWJenJmUZi+TIKliRxFUqk3A4D6HEL+0FXOFdYpvoZR6modJa6ejp1zU1/1J1r/mbaD2nq7Kkai435MFDs6VZZRYWBoVWG6To0jPUOEDQY9ntWvPX2DLrOZSEnDCAoWNl+ZQlqWNlhAGfbVYl4TDnzeHHhuBLu30IrjxK8cD6PFU0obiQ0Hp5Rg6/MaFqD/T1+Frt6s5w1p1HXIzuS0bhpPNQ3qLj5ub+rT66qYtbrBOWG8Wj+B5QBVvE0BY+X78/3FEAA4C5MnfrA8gNkYAgwDgCkeD2i5IVpt9W/uy2MCPiX6TlXyOMJwIQ3iS0vDDZzYx4jrMDqCR4/pmWDUrKMB1Ay7QbwzeSI/WKl1KCfPaShgR7TmDxKff48qAEDalbJZD3mADkhrQBt8NgbNzgicBXPZQTcos/RNLEBoF+DV8e/TT4C+Mf7QoyHDwJwY6yGsQYJWwjgnRj37x4jJK3LuX2WOgb7pmE4DMhz7le3kUD6sOyX5dE+3GtuI8YF08V4c4mHiuhFgaYBAKHrwuukw9zBAa/yiowq5BgnIDrucWw6uzlszDg8nlWitlpV06aa1w1ozQfZ/rSKxxIqzVr2+jWZLlDS4zCGN9i8Q33S/R6Hnf3avmWndmzfbhCwX+1d3Xps01a1mn96uwc05N/TvcMqSI8rFUuoqrRKiaKUZe4RRf6zKngumOrPG4SHF3jlzW9+cwAsyNSmqVMsX6vcvxEd/99K6IVnVHYW7vRV0XWHg6vJpWVri1ksp7o5dRPfRAWQgrHF2Juzco5+fv/PgwHwXPn/pzyJcxluYQkq1psHVLDSbJ3wGU8Dbk1iC/I7JeOBwWrD0sNtDkBgGSdBsSzXZcknFisCFCsrTOuEQZ0/CoJViwCOVnFkwzQAQhfwkQcOeAhIhQ5Kh0EYKHlGybuo8WDATHhhEPQkQeJ6rF2+ZzUGQaqtbS3BSkQYUncsYe6Vt+iJt5jigXXU8uVhFQX5OIhHYRlwT1ePBaRpgJWKwoQ+bgasjxcBqxXvEJ+5V5+VEG2cOrVJi5cepZrGqSow+BsYGNFtN9+qX//qN7rnnnusyAaCp4fBjLuWKatoisUA3nXv7OjQzh07tXXrFj+3WMuXH6Vzzz5bZ5x+mmYZLBS7jSztpW5hZYbrx3b/tLHYlhUrNZg+gA54Q7os3Dh6enpDEPHjFrtpyHum6CgoRPoV2pHkqaMzSlhG3AXZKCurqia8KcVB+QQPga9nQAM4+Q0vDrRCt5INNWzW6HayKmrESgwPDX0YEsMFenJE1nHcfc90Cf1I/xPrwVJ1YqJ4ZoLl1wSnmmYH9+zVD374Q91+x+3BmqR+TLcBSLknr9AmlfR17LxMgIDBZLdBDFM/rKBixQjPDrxp0Pv4a/69j6Cv/Z9Z2edawaA8s6zAGTEQsMIeIkkiCg7Pg2lp3skvfUZZD5v+JEQMwePhiH4Lm0AGb1I28A4Hdc6/R8AyhoIHw0fUX4eOyQIY2kVeQo8prgt1jKY2WOETPEA+8L5w3aGDOnP4Xn7l+RTojzeTJHh4nPiZuC7a1Wewi4eP3Eu9BjZ5T1D+4DfayZgMimpSG/AW5b0j4W+iHvDh4+3MnzvpoC3B0+ZrQmwN/GK+hDej66FH1I78K8+Jrj10z8fby50mnh3OCb9Nvkf0HOgaDj8vkmOHFa4L7aCd0XVRfI7pb1pm/B5Padb8ZGmorEENUR0Z+NP3zfDZrxw5y11Au2+hmA2dQgMNtjDJ2GDIWsZmPG4yHrs5aGsebtu9WzvWb9SujVvU09qhYfdLt+UGu6iHWDs/g3v9swqbEq5evXri01OXiy++OPA3tEA+hNQQ/6/lGbbDnKG18bUTn6JyxP5zIUalaVnTk57B+fBXoGN2XIvesEi33njrxK/Plf/rckSYzaoehG2wxKwwAR/EeRDkyiqKeiuqqqrqMEXBQMTNy/kIZWI3AAv5AyZFoAW39oQAp7MBQPkDAcx9+B6BwlxvfoUQAnLWrJmat2BhmH4BOJAplkGHUEGYUjcEInP9PA/Bzm/Bbe7fAVBBmDLFYIWAoGFaJIAVK6+IARVWJy1eskgrVq7QwoULLMxjBgC9ajHAYXoC1z0Cq7iIlO9k1y23MsbNSnZflGdCw64LSb3GLBCx/hcuWqa58xZqStNsFSXL1Ly/RX+9+jpdcdkPdO89DwZ6EbvCLrxMtwWgZes0Wn7cq4MH94fcNe2tLWE58+pVq3TeC87TWWeeqSVLFwcggKWK4iHeoLy8wu8jZeLKul0AgGjOHPdxCIy2YGOag2kpvqfxYYNJ9yfAMA8IoQt0RJkS1IuQJnfMvHnzQl/gUs4PXvoR5RhNgRhQoBShr+sSFGMAUEWqrqlwO0rNL0wr9Fi52wK0RY71Gu1AzfRZdDBnHxSL65ijg/yssGrGAHPMwoL5+66ePu3cuUtrH35Id9x9uzZuWB+AJvPB0DJM5fk86gn/cZuxsRGDVCsIv3Z1tvtoDd8V+Pk5W9NhGezfOVC4FrtuF4oLkByc+6ZlUDv+Ds+hFbWBGKuEmNYBlOEVgSeJlWJMsaSdscG0CnWlbwD5nMd44Tr4OQAZ9x18TRt4z3fw8+SDaUkySj9+tLSafwww/T3nh356/AhDPSiQyUekwFGwHj9+fVxBuw+hISUCpNG0Dsu482ApjDkfhxes1Px9/eTwPn8NwBiaTH4mMiC6P94N/87zDjt8QahbAKzmV8YL96Fd+fvn2xPd06/c09cGgDRxn/Bs/+b/Hj8/1I3fXA8+5wENn32zcETXRFMrkw8MvQic+Mi/9ytB+/AhcmHMtyD+NetxmXWFR81TI34/Yn4fIs5l4iCgNucj7K3kowjvjIo0rTylqWUlmspraUoNqWKVZkY1sG+fdj6yRmvvuVf32BC67S836J5b79CDd9+jR9Y8EvZQk43Lf0bhXm9729sCzf5RQR7k5QTj+fB8N8+8QOl//NzJ5bGixwIvPZ2CAX6k2yMTkWX5UuDxv2/KvtC+58r/fSl8+9vfHnIJw3S33XZbEEynnnhsUPBY1ChTYhEaDFKwhomtIO6iva09CEFWOJBGnABVYinCUk9fi7CNXqOt8iPhhJXIEYGh4CL3QcE6BUjguUEIlJeWWSFODwAiVUoQIDEPI8EKD+DH53It9+LekcWD5RAJHRRBZNENhM94GsKKpNrqEGDItBIsT2p8FBtb3bOhIimvI+/OoNvVE6ahQtr5vLfCgCKSiBZCQZFSdwSchZAPFCweoYqqGjU0NZl2NTbK4+ry4L7tlr/puuuu16ZNm8MW98kSMtOmgmJHKEIPBBpBkHij2ttafbQp6bE9f8F8HXvsMVqyZHHYoZmdrGk3VUFphqBLY88gVN3eQ54AlHPWNCMmZSAESROfkhfgQdj4tDEEsN/nD+hJXbCMETR4SOABvBXECvEdA5dXBisBdGSfDda8jyLTKukDQMtnlEpFRTLUGaDEKhCmDKgv4NS1CTQNgYMTf1SMFUthszzfh3ubwIGPAIRMYTGVRyI+sqSy3UB7V4eaTHd4g3oFj5n5Bh7ke6YaH3loTfCgQF+mZPxgxVyPWIzAZdclG9HtqUrGwApAEk1TxMwXeC/GlLTSYAdmph6Gh5hW6jXYHbB+MF+ap6AVsUwUplKhP0LRFH9cqRFYiTcIOuU9LhzwQwTII9ANeDwcrOC94DzGR3j1uUODTMWMhP1nSLQIHYIXjGf7uQjcyf0egAwV9GtUJ4wRPJaRpw9+CGPUZ9F+vHx4WkmOB2gg0B6653mDV1acsTovL+x5dgAMjB+/RqA6io/LF76nPuFceMS/+4voR79CR/gzyB23Ex6g7oBcxmOkmLhvdNM8jUM7/XsEjPBt+BzzevCm8ZuPAJB9PfIkup5XfnZ9/D3PpV78gmd2cgl7+Pg3yuOGmK8DgFInNnpdt369DhhYwHNk6q6qqFBXd7d63W8Zzvc4ynCN7+HbeSjb2HAFch4bRuoq9DlMkJL9ltQxcZOlgGk091HWoHhkIK3O1s7gwQMY7z9wQDt371LaY2TpiuX6y023BU/Z85///JC3ibE+e/bs0D9Pp9CHDz30UIiPo21Pp8AL0Hf3gYNqmtIw8e0zL8nMZtMtrUzyKDW39QR59FR1gA+DHPDfncV3Km2wTzLO/Pm0O/DfEUqebyhhTPjgfvnz87w9bfU0rf/9es2ZOSd8/48K47KlpSW8R6aic6gPtL/00kv/M/zwXDliOSJYeeE5z7dQLwsKnEysDfUNIQiyq6MzMD77/2ABBsE1OjahfCJXNczR3dUTBFuU9TWadoiARTSv3tfXG4Rg3jpB0JBymmkYgnGnNDSq3JYDnh2mHvbu2aNNGzeGJdSsgEGpu6Lh3tGKIkBMf7AmD3gwMGXBZ36nYIHBZAjZYJn5PUd1VaWBSlUQutSRZ2ExsAsxy2YteYLCQPiHuXbXFU9T2kAJdidhHAANgNJvkIa3haDYuqnTVFJVFZ7d3jmgW266Wbfffoc2b9li63kggKWKikoLPeIFCMIFoFiYWaCRI4VltiTZo14LF8zTGaecGHZCJrsvgcGci8JG0XsYhUHEqylqmlr1TghbFAy5ZAZcN9pDf+GN4LegGDmiq1RYnHJ7/RkhbHrRTwhthBq8QAI/pt74DTrAJwywIIRceHqBQR0emgAqfA6/A2zIYsvAHB6iTyIeoW+oPwrhcaVmJVogCxO3gfsnkimDAYAKoCBamUH9yR7b3Nyq3n7zlT+zKd5Ydkz7D+7zeVg5kaDJ9zN15pUl9CTmu+vOW4OBOTjQ5/aO+dkAM+qDtwTMBGBCL1ghkxQtgMGIwm6Y6wHACiyosJEhgXhV5e77Crdl3LTrdx8V+NW8AXVNU5aL42XCjR/6zEqdgGyAGoqXVRz5qYWgAH1v+BZaBwDr+udpnS/QKNRr4uB3Dr7n1eotBGfiLSP1OeM5f14IuIam/gxwZBwHPvBvAey6+KcwbcFvjGV4g2vyKzsISKdAw/DZv3G9H/x4PUK93W6eA1/S79wnAAq3i9V/PJdr8EbwaD4H8G9e4RzoF6Me/oz3Fr6CNhg3THHgUQ30mwDLMd+D54YVghMAJdzY14TfDBzDvScABFOntDGSWZHBEB0RYAkrAl0HVv7xPYUdzjEOAnjhPv6eMRlWGk70Ff3NdwGY+ZkYeMiojQYrXe0Gyn5WQw0xcokg2wqKi8Luy7UNdSqvrnVbbJD4KQSlmjuDRwZqFU7UjSnNqF00zWPPdGF355rqBlWU2yizDEra+IIOzR2tKikv04rVq3XT3+76fwIrrGY588wzn/b5eXnhaupga5sa62rD99QZkMjSc+gV0SyanswD3skHdM2DlVzJcnX1Dod68xt1mXwN9wI88+w1yTXqK+wLpOI3+pRzQ71ch9pNzSpv6VV2ZsOhuoa6RUe+BL51HTgn/x6+2dm1U0sTSwPw/0flObDy7MuTqAvhFq9YoQWLFgaPA4OdaYiHHlyjvXv3Bbd63lpAxoTXSYWOxoNBIipiMJiWIIMmUwIwCHPeTO3wOzEI5oawNfjs2XPC/CdpwessVGGqsCTYB4wBCGDqiXgHdmrmOXyPQgZoYHGiYPke4Uw+Ep4VPYd4CSskMxaWPmgcTwXTBQTwsaJn3769QWBgsfJMGLG7q1N9vQY+fVGAIYIRl31XZ4+aD7SorbXdA4ZplV6VG2RNmzNPZXVmeCubdivTm264WT/64Q+0dt1jVhs51bpd1J1psz4rSkqwmnv7w47F27ZuCTEprL6YNaPJAGWB5s2dFYJ+UWBYkUxbjFgJAp7CPLT7AsGLcMebEi21jAW3M5tRAu6wuolLYaUPgI3+i6ZnDh14c6KuxE3PEtZUoDVgg+Xa0SB/IrtwXp7eADWEIwICwMKmg+SOAeBAy8hLwNTihJIIisDPZjPJQl59/1gUIM09UX6+vYFC3EooTtikht2mPfv3hlwpPe4H7OL+QcBdpx569CE1t7PfVJRZmYP7IGzgE/gDbxvvh4bwQvRaCRBLNaAhvx9NG5CODgZAlU4PGajkDCZMR6Z4UMaFrm+Rn1hEm+F/K6ccAZzEYViZjw2af/bbQm41jYdUV1sVrDgSs6VSkdcJwcgRwMlEHUM9+Y0/6mtBymv+HOof0eMfH5MFLAd8jzcQUAif5YU4YxblyndBg/hz+PMr9OGgzyKDIgIwABR4IazA87jFW+aH+Fw8ZZHHBWUfDoMIDu4fjqFoOhhQBM9w76DcfW14jr/j2cEr6O/gD3gVDyDXhUBjn0OgMvcivgvPJyCA+kz1eEbm0F6aw30DIA7AY2JKmMP3zRsFeEy5J+AFWgNIAMsoTwAHm3Qi4LgPvIORQp2DN9jgAY8zy9X5nnsyMop8H+iFXIyA1qj72/cL7wHCgAtSCJjOpgUBx0zvbt+5TYZBOubUk/SK11+kC/7lX3TuKy/Q7OVHKWsgk6yzPMS4MW8Pm+YFJe4H5GH9FCXKKkPK/VEPf6N6/4uyeuONjvtaVqiVeRzXYXD6ekoY5s+yIMNpGzL86RZkAvTH4EAuUb/A94FnD4GAQF/f+wm8NOmAT/OF6+ANDEnkPwdefL7j3GBIIxfTWe3M7Qz353r4i+dF/JdT+Y5WrfjOjWpdNTPwYMSPE/wyceR1XH7s5D/ny/Lzluv2jbeHMfdc+b8rR8xg+5srvx9SuqMEEDoIUDicDg4dwkcPyjxoObzzwtx+9Cb637+HvAy+DusK1zlCAAaDAUg/jtcg4YGGx2YAL4tfERqgblAng52SZ55mWymwRp65qBfMj0BAaGF1BEHlOjClFIIDDShQngCcIIAIhvR7lkdHgIYYCQTahEUeVGSkCPyI0GZ4Pm8BFljAVRvwML1QaMGQc5s6u7r0sIHd+o0bNGCLr7i00s9MBaWB54hptKBQfU/amnUd2BQRrw4WakNDo5YsW6QpjQ1+rttnmlfYwkKq0u7o2XgkoumXaNCj5A8pq7yLO7SD99DN9WWqBCsyuKkP77OCaO6f+9F2aE6780IlAisoTwRFROvImiHOBbDBeZGnJ9rriUyoBhgWIP0WKFjEh6AOvONHus4Rj7hN9CZf5vydr8v5I/P/JpRGXe/O7q4Q3NthQMlqrnhRMsROkZhwy/bNWr9hrQVytebPXRoAEPXN8yVCbM+ePTr77LN13HFH67Of+lDwbqEQUbp4yKLMpD6wjMfj5hcSGpaaFvCWq+T20jb+hdU8BitUH6u4uobNNke1YeM608vg24oiqQatXb9OfT39pgtAnXTdTLlE9yEXhgkQaDAZoIQsx/4uABu/z9OaV/p7cuG7yYXz8ufymowb8I2x83ZMRx99TNgBN0zdmNehDwK9sqYyrOph1VPoax+P38v1YFqCqVu6gi0uIsUT8RV8Bn8Sc8RUD/fM14nroT8yIyz/597UCz7yK2MWPuN3FCrjNd9fvETjGq+Yec/XxkbxqI24jh7fk/iUa0Lit1SUDZj74pENHg2/z9MkABK/Ur/8VPTjv0/Ubdi0gh2javg/fxd2Vx+J4n2MMQLIQQkiv7ieMcAFXMIzEpY10ITxx2fOgf8o0Hv7prV68L57tfHRxzRs+VDuvqCf2JLglFNODqsSC8z8fV3d2rd1u9r3HQxbIAylWSnHCkvXsd/9Vh0ZA3hdhv0dmWvjvhd9SZbmnPmMnb0T5uFEWYmGDKpTleV667vepY9/jjwrzy4p3O7du7VkydKwXQV0DnRyOZwX84X+gd9oe+gH80nwppkuz6aQZ6Ug26fRqldrzdq/vzcQvHr7+O1qLmgOnyPjKqon47l0V5uO/cp1uvWHb1GB+SvPs3k+nFxoAyWApkkl6nlp8OpBnbH4jKekQ748l2fl2ZcjJoX7r098QD3dvcFC8Sn8HDoZF2tApAgSC3GIDBhA8U4uzMdHHR69MqBB1HlrC2uUjsISZ4oAqwgBnrYAYZUFCpVMrAAVQAqCBes/EhIkkcuoxwoewRVWkPj5WPYhk6Wv5zyqhBeDPC9hd9wUmw1m1GvlBhqnDcni6Hp0ZBhAvjbUO/pny8fKLCjtaB+fAJjGCyemyBpVUl1lK8f3tRDFvfvgAw9o//79Fk6DoT4IzCJboVzH81A2UeBeNgRT7t9/QAX+TDK3ktKUQc80zZ07O4CbonjkYkb5JccthKmXa4UCYeogb/UCXNh0kvsHxUD/uF8mAxa2rR+beE+f0ncIj8mlKM4+N+WhjtCPgX5o4EXxCU8EK4ClQ8oJvqkst8Xt6yKlGhPxRTwH4c3vbHjH6fRXAFc+C3oHPvIrCoPdZlE+ABWEcD/eIAvilrY2HTSgm9pQC8dp3/4WC9yaMLX22PqHNGVavfukRiUJcvpEbmQK9CDGavOWzXrx+S/WS17yQn3iY+8Oq5jwThGDhDKivSgt+mwsg1uZeJdIKXIvXhkD1Bu6Et9CSSSLzMuV5t0hbd+22ecwPWjrsK8k8AKAe9wALJkkSSGWt+/BSW4jxIho4VfoEe4feV5AdsS6RLSOzgmKcVLJ0z5f+Jw/uCbB9FY6UpR4E88666xgGDAFyWopVh6Vus9QcJEREXlzKPl7EJOVnxrh+dSNsRx40b8HAJ8ZeZxG+TqF39yn8BKpBYLMAOT4OZzLWYFf/b0bH65DmcALXMe9eI08Hr73WC640IkxY9xzLbyF8ggeGj8PaRR4yQeGBBwWyQy8K9mwkSaF7wAs9Dv14jNjFBsLPgyyzX2Mh5Oxg/cEueXKhsBcMl3np8GhjS9xe90it6GlrSPwFfWDFNwvgJhEtCGsRtwGj5u6ygo12TAp5prWFvPKPhs8RTaiBjSegYNjqkmVqbq03HIqYbPJ9XEbML+mVUxxv2TdhwYBGH1uB7Qi91LYCT6FJzthkO92uS3JilKlmeI07T7y7x/Xp792aci99EzBCn1666236k1v+pdAPz7nv8+/p0yWLSj5vIJnPD28br0Wz5sb+vXZlDxYGal8tR5au0urVq0KfXikwnj6U/JPgUcPL+X7OnXcF6/VTT96qwqtT/IFHqdPDy+0Iw9QKZa87qMinTB6ghpzhC1U6Kqr/xySL/698hxYefblyWDFjPuJ978jWDH++fGOCwPPjM/JUDRcxCh1gVEjQRsxLNMoWNdYWwAEhAX5GphCqaiqCLsqk8SNwcYgC4MeweMjMB4D3A/M34/OxDqB6QEVPK/QA49VNAw0hA3PAsigqCsNgKY21IVlwCghpnDYaA7hjCUdM6ixFLHFFoGTPDMH0OXGhU/+LlZcEil71wnhAwBpmj5dJWXl5l5bmK7PwfY2rXnwAW3fsS1Mt5TaimEKJSSz83WxDEzOcwmJs6waHAwxMXgIUI4zp9dp+oypIbkT3p/8oKfptD/M547bGvUrbUXwYeHiysatTr36BiOQQl/xLOiFUkDx8j1tpIkMMEBM+OxXBAYgEOAR6uz3xNAEmvh8BHBY0WPlMJaJAm1Zesxv8AJ9C+25B0HYpaWRYMJrRX8BPrgXRKX+3R3dblOkmJiyimJb8sHXphWehOJoxQBtJ1aFaaEAJH3Nvr37zDP1vldMjz32sPllOGwzQMzU1GnTlIgXW9BHrvtgZfs+eYVG8O35Lzpfr3rVK/Txj79LieJUAIxME3JecVhSHa0yI+4EJQBYzK9uAmDkExUGL5fpx3O4jmy4AOqdu3YGPuZZg0MAoQoDdI+HQYRRRQCk5eXF6u3rdJ2D7nM/RCCW+JXQ6aYH9DEUUM7tDLwQXgA0/MbnCLzExyNAFkBU4Jfo9wkOVsI0j+Ui4Eldn/f807Vq9SpVWVHRL/AWy2hLzE+MG/oAvoLP4A+AMFtO0LfwEWMhHwAfpkx4rh8VMlpbXgRQ4WuDN9b14JzA+wYr8AlygZQBTAsDOGg7IIDpHgyVUAK/uA98n+iZxHy4Lun88yNjCXoD8LgHMUxjbgtqJABy2jFxHgfAgynTjAFlGN/hEYwBgAt5cJjOG1NnW08YU/xOO6E318PL8FE+50q4r+/PeEImVFnpQHYWFaQH0mE85D1yDY2NwfjiBKZkU65DhWUj25A01NUFfuF+8DJT3dUGklWJUmVM0yiBZkdoE/wfil/GCkpCvdmCgERyMdNqyDwOzZavXK6pM6ar3QB9+/ZtajYQCqvp/AwMtg9//OP63De++6zACuex2/spp5wy8c2RC3IiD6wZe5EMiIAAewOtWrb48e+eWSlQ9fAvPWjcX6nVun9z4VOCFXOm7o7frY5ERL98oc/KD/To2C9fq7t++i5lzI+TC2OI+sM/kwtymTHBX8l4iY4fO171ufrwmQLvf+tb39IrXvGKJ107uTwHVp59OSJY+dh73urByTLPCKz8PcbiN84JitSdHC37igRf6Fy/x5IDQMCsHPn7coSBP3Eu9+KPf+TsiDwSuHNZCURgXaRYOS/uAc+8cbCY+N7MSedPnTotuDgLcxkriYGwTJcVSjwDoQuoYcBjIfm/iVZEhbozqDkXSTOYRgkUqNKgh511k24DCfOyHoB7d+7SAw89qF1mvmHfv9SKqLqmWgOD/eEe0VSNFW7Wgt6Chfp32PI5YAuK1SNTLcSWLluqGTPr/JmgxSjgETpAo3CtP/NqtRRo5n9hEHIOAApBh/AeHPN3Fq7QE6UAfQLtTTfoF5UIOET0JSYFCzVyv/MMDs7Bk4My5FoUSrHrxkA02f1qy3uC/hSEX1Dgoe6FBoVdweNFHWgP01uTS86KLyqMSfKeRJ95XlA8fvawrXQYACBLvxFku2/fvgnFNK7+EWKJ2g0Mtqp/oCdkD+ZZtdX1IYnhQPdgUJacC8ihucGq7evXi84/X6+84GX6zGcvCQAV6xiAgoJmSXTY4I+/QngzinXI9wP0z5cA+CykEEpczxQmG37u3bvXyivyqGRiY5o2dabPtlU8Cm/WBtomU2w82W9rekBdXVFwqGGI6xh5DAJApS8YS+aTyYUg3cAHoY9iKs5F3q8AYoKxQB3pm4n+ifs+VrDUCTAxe86ssPQdPoUmfIeCpdBntAfFGgJT3cfQNQSPD0RLq7k/fcJvjBEUeIgnMYvhQYDeWNzwQl5Jcd/W1rbA09OmTdWsWbODB49rOZfxO854dH9wLkoY3qZ/os/EYxHzFAW/8h4rF0Ml8KXbHcareTmwlZ/pfxArJOdDnkW8nfNYidoaFQBXtMkphfvs39MSDJsAVF0vpqUBq7SL6dvhtHnb96BdUYbYKJ4LTwtgj8zZw31pdZkneSar5zgX46SysjqMOfUyfR39YXTwPOpdUV6h5cuWa8H8eaqKlwTeXL9+vTZu2sTPk4r7pWpqUJLUHLr3uX9IfMlGqqtWr1ZBslj7mw+opaU5gMNwlc+D5v/+H/+hL37r+88KrLCdxJvf/JbgMY147alL/neemy/w019vvV1nnXrSE75/usUSSXXDV4a+yZSu0v0b408JVkb895fkX1SSLAm8mC/JPR06/hvX62+XvUmFY0wzRvJ0cqHv4A2u43eOAo+l8nSZVo2tVl2uTtYSE2dHBRoylQ8YYRPVpyrPgZVnX44IVj7yb28OwppRhLKbzFiHMxkdCUiJlCNHNggcCstzEUzlZdH0AkyAQCQgjxgGBBHPC14IGNDCi3oQxIblkmcUBDjfw+w8A8Uf90DHE8OUSX19Q0hSBiACXKDAhnt7fP/IasEzgLAMqtr1D23wfY0qQj3zBQuO2BJcyAjtksrGMIWUsnDn/Jyft2/XLj3y8CPas3ePrRlb1haceCUQHbSbgF0CAbH+w1JnJUPQbPPBA0GpNDbUa968uZo3d67qaqst7KI9ixDEVIn6s/wTmmL5As4K2EQwT19XHaETFIP7CEtwiMyXVvwkJgvubAOl0J5wDYMv6if/H55B8xH49EcAmBbUUXChB6W/y9OdZycSTJUREMcqGO7K91YEBn14JRDaBDv2mN4hbwvgKFxfoCEL0VBgGdqGVgolemV6DcCEV4Ggu+DqHidosjwELz64Zk24P3WED3ft3m0wM6z9+3YbFHVZgfWFZG7l5ZXhcM1Unqh1n9WFIFA8XcS08HiA3RlnnKFTTztZX/nyp4MggidKykqUtdCKcvtEHods1sItHyNkngDERt9HFnvw9JjG1Av+IKIfi5OpQJYIb9261fUc1IKFC4IHkfPwEEXAoCh4IpgR6O0BTFtZuYK4yPNZmEOfcA3AelKBH0LfhD4wb+TBCt/wvXluckkYYI67LYybaBznNGfubK1YscLnj+uxx9aqxQKWNrCqgilZDAL6Jy+s12/cpDvvvDNsYgqwxRMC3YijiBvwACrSw1GQO9M0PAveAmz6gVb86bB8m+9Yev+CF5yn448/LtQPUMLYZ6oiH/gNeKCeWMPQGjBOzEu77825yI0AkCYK44VlzVl/xxiJvuRfBM6RMaG/wkAg9sZ96vuHvvV3eEACYHIf9HUNhXQMwavsz/AN7eG5tI2cQEPDLAUfDqvyKgxOoCvpG5B1ixYuUnGsWI+tXRtox0pD+hPasBINPmndtinIJ8YQcVPUAaMLQEg96MuEeYWHIxeQcQCiyaUnDb+wXD7avJM0E9AJ42GqAWFJeYn6bTR1dHQaDJv/3eaa2rrQ5v/6/Of1hW9+LwDzZwJWOMe6Qq95zWtM02gTVniQMRHJqLwX9akLXu3NO3Zr9vRp4fxnWshMXjfy80CnTMkK3bO+SMccc0yow+TikaE7iu9Qe0F7GEvQmLpV7G7Xym/dqNsvfaMKzFMU+DySvU+uD20et9ybVThLK7MrVdBrg8l/Ryr0M2D06quvDivvnooWz4GVZ1+OCFY+/M43WSCMuQMjhTe50AmTO4L3CBjO5T3MwRw+Ag0lzitWwqgVO9ZfULQe4FjKnMs1CC3ASTTdYsFiAcJgxUKLBkIkpAOTWohRJwYky6pJEsdzmFfuDcsYo102SxLRvDj3R3Dxj+t4PgUAQ/6OqIQzH28XQrtxylQVJitViBL1vbdv2ar7H3xAu3buDJYqdSq1Ug0ZKV1v2sbqD7KYIngRaCyrPrhrd1CE5FJYZCaeMbNJja4zQYIh8C4GKGNKCu9FQANBsEOboJzcfhQcQpFBhTeClTV8xvsFvbLjWIiR0I2EPe041EcR/SLvCUIC+gBOIoERfWZgBqs+TCXjTYiWEXIeSiqbtbVJEJ8VKIKZwcXvrJ5CkAMGQjZXaOH78aw8rfOFXXejwnMRFChoQGzUzxlXOes6EVP00ENrdMcdt4dYizlz54R+vuuuu5QWcQYooBHzKMvFU8GSYZafnCul8Uo11DYqFbwJUfA0003bDCBWrFylk048Tj/68WVh+ogkerQBgAndAE0omex4tHKGkrfsg/LjL/Q3UwCR1yUPVnbu3BGAEaB529Zt6nIbli1boPIqVmBEwHJ42GB8rNjKmxUkEYCh/XhV6DNiscL+UgYt3Ju8PZML/ZunLa8aI/DaNfNnxhNgOKJtRF/fwWwQjTf4nSXarNCbPWum2JeLoGNWvSxbtizkzAAY8gw8U8gBlOr1N96stWsfC1ZjALS+b03YVoHAcStR9xnnDwz0Be8SvAs9orE26s9RkkFyMbH5J3trnXzyyUFZ8n1YKeP6Uec8WDExAs0BK7xy9I+a98yc5NcByBKHxPQRhg3tHuztDuczRjC0MH7CcuR0NA7HrPhZ2YWMwfNJ/SKAYEXmZ0K67ChBvqwCi/aqIhtxXiYAauC5jO8BZWkX9II/p1hWkEQSAHPn7XfpvnvvCaNv6tQpmurf5i9YoNqa2uDlveXqq0wnvIE2oMyXUd/Rhyh7P8fPHQvGTlHgbUAfK/UmFzKHhHr7PaA2AFyCdM3PJO5kfNAO5CL9jXcBbxp0vvj1b9S/f+5rwQv0TMAKPLdhw4aw3BnZxEpOxgHPzhfGG/zzVAVaklSSpbt5uj6j4ktqDVYIhs+mlmggfvLED08s/bF+3ZC4IWStpUDn5NaDWvG9W3THNy8yZn3iuIIP816UfPGI1dzcXC0eXazpFdPNd4NBFvyj8s1vflMXXnhh6J8jlefAyrMvTwIrMO5H/u0tQRBARD6HeV0LUvoSAYVAgTHpXBQq52CV8huMzDw+3yMsuA+KDEGPQEVYWCox3oNA4Bx+QxkgrGBIBFfRhCKNCrkrWAkQKQdWzDRMqTeTFQeF32zmzzNHEHa+jMRJYfS78FyEQWRlRZ6iEJ9hJYGliNCqYy8b13/a9BlhWsMX+alJbV6/Qffdf19w7SPwUdzkgqGuACcEIe2npnzHNFCvhVJXN5sbZlRTmggZX4PCdd2LDQKYDgCWUDvczAgWKs2gioIccV1Hlko262Mcbw1WFllMbZVb8OP+DQPeRyYXuTIhATRCsEY5QyIrPbofQMVPmZhKAERGY/MQjTknOjeyFCIggSInKDJyWzOoUEh8hyeBnDY8A8E65gEfgi/dHr4jB8rk4hqEV0ARz6X6pSVlIW6COuFJ6OpnCXFa69at1cHmA0GpsfIG/nrkkYc1aGVUWsY2D6Y3XoMkS2orNDTIio1CZQ0IpjREMSR4K4gDYrUW/IpwqHU/P/bYGj366CMBrMD3eR6nTgAl8v5BW/L/AILhG/qKzM70DzEXgDlogEIASMFXWOUosI0bN2pguEgLFs10vYvcPySv61cu477OJdTVyefeoNSxrvECAULhJeoUeTWsWIP1F/EwL8MoMUBJ6Ev3c2Yi4BY2cN2huXvOYD/yHihng8NCF3oGnjff1TfUad78ueoxsMLjh7cHGhHszlg9lKMomgYbDoDYwIFx63syTglOhmbcFy/YzOkW5qbbli1bQh2oMZ4MaAMIQiGz4R3Alv5cumRJuAd14lncO2zVMRjlY6IgF+iTEKPig80pQ+AydPH5PA8+YlzTh0Mj/cHDwD05GC/RlPSEd9h/uRjjItzer6xaYwk2Xj3zvO+VKo6yZofxzPgzX3LviL/Z3sNjx7eELiE+xc8guSTgLZlIhT4O00h8X1bi+5cHniMhHuAprJ7xQRUAFUyhUlfuhxeWVWTBI+VuRM4gbxgXPPtQfWzoxUn5wDls+REtR6bAE0FGGZSGsYwR4LqHseg6dXV3adHipfrwJ7/wjD0ra9eu1Qtf+MJQXwqvxOscXiKDCkM3L1cOFa4B3LFtSf4+z6TEDBRrxn5r/jZPpBYarJw+8cuhAkC5pfgWdRd0R1/4MfU727Xo0pt157cv9j0iPXF4od/pN5vMWpRZpIXZhSE2BU/K3/O+HF6Yussb6kcqz4GVZ1+OCFbe99aLH5+3hvEi65qgsUiw8wqBEcwQmY5GgTFAENqDQ+xRg7vcTOVByvcMNO7HQcfnmZX/mXJBWBA3gJBF0LHhFigdRc6pZLJFKSDcifnoG+wLSpvlp9ybwfuEEpgyegaFgcs5Iaqfz27PgK01EmVhEdXZIiaYFC3IKoBdO3boppvutHXZZYE9rJqq6mBN4F3AEqZtxMSwkzSWGpH+WHGDFlgkHiPHC1bVsoWzwnx0ZVVFcFdHHghb5WZ8juIELl5XLDZupRXtd5SnAe5ujv4hLEO2PmCeP1IiCM0wreJ7jI5FMULQFIDhxvtzNCeP0AN4BC+NL2LAcfDb5BJ5XACenIMiJto/WonB0dBYF6xJ+qq3P6J9CKT0dTyTwNyxkWg+H8AY/g6RPxTqQTeFYEHq7k/wFufjsr5vzUNq6ezQ8qOWBWHONF6zAUtHV3vghf379hrdkXivwnRjY76hAKCwitIjmaDoh3oMAmbMCPWg+0kWN9A3GOJKlixdErwwrR0tuu7a64KSoe9oN4oSukBbPCvwLwoUXoXn4WHc9YBLgBn14aC/CIwkO+zBgwfDeACsdPcWqHFKtSoqEyI/C0qMVUHF8VKxXxQraNiygOkvxlFxPPKmoQCgO7Eho8MWnuaz4ClAQLuu1CN/4FELzfThqoQ+j16j6Q02JOTI1xXLmjiVpqapAZQ1Nx+00qpyffrCSissehiL/gaMBWXn/iEAlXbTf0zzVXos4PLGSl66dKlmGAzee++9uuqqP4dzmFKaM2e2Tj75FE2dOjXsfXX11VeFPkahQ+cAeF1H+m4MoDYK2MY4YooDyx1vUwTAebV0Cd4elDqAsba2PoAA6kH/FZDm2SxVYvBbUpIM8ouAawwP2K3YYzZlnuJaPHqMB/ouABOfAG3xQLBMOgB12uv2h/P9GVaG5sRtcT+MBqZgI49LtNJxLDPqsV4a6k5lwlS2xwfXUQBe8bx30Tck0J9YF5LDIcICzX3kyONDu60o4WOmEpFb7ONF/AsrtJgqhm+i3dPpfzxC8bDTPcCJMRW8NAaaMAhGHTy+cPESffzTX3nGYAUFe8EFFwSFToFeANUjFXTGkZQ7/YvhgJHD+2daYmOdqs1e57ZaBqbmqK/orCc9A5ACWDElA41rNh3U0h/drge+/xaN2qB5qkIMysrYSi0eX2yDxzSbdFvoDO2eTgFY3n///cEAOFJ5Dqw8+3LEaaD3v+3iwOwwAgKU31CSvAJMYHQCCxFqEJrzYOLgQg/nxIOVE4Q5ws7XonyDAvN9GTgMYAYmiZSIVsddz/0Y+CgKzmdeFuaeNm266xEpEiwaArxs91pB2VIJKdLZCTpS1vnC9YcXrA6eS1tGPaAaZs8PFmWKQep6oZy2bNqkeyx4YapsNqGUBR979mChUOAmYloADl0dbdq9fUvIesv0E4BkxvRpWr5iRViCTDK3qjJbv64XfhoGsGWX64HnCKFoGlh5EbuBoKL9WKGRVYlXiiRHI+q30oKuAIXgNQn1oH9ALAgqQGUE7OivAArcJ5HS4d6TwYovmejXySX6nFeEEaDJJwIDpKVKExow3WkruVO4Udj/x89ACONmL/a1jxcIdag7QiEPBHzF99SFtgBS29s7tXbdOt374IMaMABhk0aCMVm+3drarH37d6u310LaNJg6Y67BQaUtULwPAxb2GbU0t4b7oagHO3vD6hzAQ1hpYqXf3tGuo446KmxMSaI7aPyb3/5Ws2fNDjxIX3IO9KVdudxEYinz17hBJP1HU/JgJYohiCxiFB4gGtDLUnQ8QPv37deu/a0GwSVhvBDYPTzCnk/DHjtlFnwGtLjmK2vCFClWWEmKfaZKQtwBvMi92YUZcEEWYkArihrlR98AdHOFEyuzUGy5mMeGFaaVPrzAFguBIBNz7NHYyIZ2ssIELx3TFCRjpP+YJgPA5NsEH0ADa9QwlgnIpK+ZGsITBNBiZdHsWbO0fdtWPfDAAwGIALQAc/Pnzw/3Ri5s8phiL6SGxoYg+OEreDTyArquPiKgVuKD36OpowC03T8BNIyPmfbRVg7IKOoS8SreQCt4ty+MUb8SE8f3GDaswgvGkelV6OfiGYLPmbKMxkO0wSXAY8A8RgnTg74XQII2kTspBGHzbB/8xniFj1jhiJcH7yC8YVFk+kXLwpEJeIeYMmMMklJ/xIYFMjDE57l/GEPch/7AI0YW1MIkvBx5swAhtI1ORo7Cg9FqKssLZIZ5gMUCwQjyafRTUWHK8tBgJWTG5nrLTY8DaP/8M8/WV/7nByG+7+mCFWh9xx136FWvelXgI3gEGkHjpyqAa/jn8HMAr88WrBSO7lNV9pYg23Mls9RXeE7ov3wBoPw18VcNxiJgUbtuv5b+5E7d/u2Lw9QP7aSv8yUa1dLyzHLNz8yPPL++HbzHfZEfAE/GA4D+6RSe8fvf/17HHnvsxJh7YnkOrDz7ckSwcsk7/yVYcxARC4KBCaNDXDqOgYJQQpAiCCh5oBIE6QR/cj0HIAC+4H1gdg+eIDQCb+B14TlWFP6MVVBmoUWKf4AKzyOYixUFuJ1RdgyAWCzy+HDj4KY2Ez6BN3zPySVfD3b/nW5BWz1liqVK5MYkaA+XODESW7duC4MTpmucMjPcBg6CLjwAIEH9EextB/fpwN6dwaLCymPfnrDCx4AFdy5grSwRLb0lIRV1JXcGB7sk84xYka09gxUEZwBRrmOYY/c1WGu8H7EQg24R89PeaI6fcRoG63jk0aKN0AZlELXhcM8K10SvUbzKoUJdQm9MfM+jSPxUa0VMvQ7s3xNAIvUKyiJYm9QncrMjXNmnhAGf99IEwk0qbEBIHS2dLWjjBmN4sHYFRYwwGPNDh8dQzAj67gD++vu7wx5NrPzBki+rqrRAB2zRVtnS7JpQsgCbdg20DxogVoY4ATwC8A/W/7SmaRG93fYBg78bb7hB1UzLmU5hKtBtg7dQGgWFmXBPFC1gG4UJ7eETFCbKIt8PAA2AEbzPNdAdft25b4ct4mrXE2CDwmRJd7sqqonfaFdT/TwD5Rp1dXYrE5RWZASwzJf7Et+TKIiAIIoIrwgeQLobwoZuxxMYxhX9RfApsTFkb8UbEwH+iS7yP/iHTLbR8l28VtSbKVWEM+OYfqY98BAH4zxVYnDnhyG0qVcPCRt9jzAt5BvBVznzPzScPn2Gz2Nawk8zvVDWeHtYUcaKQO5HwD3P4Fn0DTwKHwVw4vZQXWiJQod3GeNM5/QNG2CZX7BwkTX56SPAW8iYnIiCg5newksEmRoNxpiypXDftOuSl0HQghijSJZAjzH3RXN4xSqmri3NLVHguL+DVwCfwVPhQj/zvIF+dtCeyLTt+tTUVfiekSFCJeAhDkBH4L84W1ZEsoC65GkQABVy0YZMYXFUJ24AKIXuYed0n8s9+6i3v+fP0jN4WEPCOj+fqcq0ASvbPdBv0V3M84MDIbbm5S9/ub7wtSsCqHkmYIWVQFxLnQGU+XtT8nLn8ML30CX/G3Sl75HlyMZnWuLpDarIEA9k3iyfqZ6i8wPN86Uj1qHbE7cHGVRnoLLkx3fo9kvf8HgwLX1KYSwBbFZkVmheZp7vF/1NLvAIPAlN8tOiT7d85StfCTtNR/L6ieU5sPLsyxGngd7y2pcFJclAYo4RBuM9g4xByOBBOPFKh/DK9dHAZ3Clg4VA/wMkfJKfhACLrD48FSiG4GlAcTMIXUDrKCRc9Yx1gvKYboiAUwSEojFSoKLxCCTxfDqbOqBUsFRQhkXjRsdMJfFH/IYF3xSWH9dWY/rAsRrsH9Ejj67RunWPaoeVZnlpnZ9ri83KsKCA55UH5YRsSWcsoMeHbZuycoG59ozSfR0qL0pr1sy5tiIXaOaMOaEuBM3mcgZovkdBods45nr5ryiHG9v1QuYUu95FORX6g4d6uGcaZTPCtIXbnBtTz+iAYgk/3PU0lSyQEj4TAWaaBoufvnBTCgb9Gxaon1JIunuWXPoUK/RYEQCJpc+RVZ7vIxqFNys0zqW4oNgkIWdK5FGZZgsoYeHc39dvq3u765MJgzdYlD4fFzN9zvsAwHyfrPsJIer/Qj8hHHgmrwiIMb+nz/HU8Lp+3QZdc821WrBgofu9SSXlSQ2ODqrNlteuPbs13QADL0TWtECg19XVBCVmG1NFph9Aordn0DRNhW0I9h/Yo9Fh3PRFWrxwUVil1DRtush9kHRbyIA7TIrzrjY9eP/96mpuUwLL1H2WsqWZM9MN+fcSYl/MXzyXeBksdpYNj41aTI6bjqYpv1PgjxCvYxBHCZ4YU2VkjJUxbJaJZ5Lvxg3O+s2j5O3oU6mBStIAJTtoRWblMmqBGjf/x3w/+L3QCqjc92W80E1FbiuKCMUdwKcVIps7IqzxzI27/wPINVgh/oW+ETEymZj5f9QKEMs/5nr6ea4VCfXmzpmvKfXlfh7jk+lHg6oxA4+RfvX1txtEjWjejGUGNY1hjPYYNIZgeRsw/QZmALvRtMfF2JD7uTAoZPqEbTEAogB7vBOjaaZI3WemIzFDiAOAHTRB8eUKzBuM7yw8hOGCZwta+Z7uy4yBaFVZtfuu33WIpkFGRgxo3MRkMQCoRLkRvJamgeuEt8PkCwqA8QYYBACPjBLXFPE/fMsUEbzOdwCSWCGBz1ZSxRX+HWCNByStuMdgsQ9AOcA6ZyCQKC4xPVOB79krymcGXilOxoNXhefBq3hz8aAgpxg7GY9Znh6BeTyu1CSSYdQLQyhtHmSc5scqBmMYsy7IQQ8jf2bc8Tuq2Vzm9yhcFjIUxJI+eK5lkQu8gueZVZNnn/0Cfeq/vvWMAmyJY2LsE3uHjM7XJV/wPsGT6InDC+0OANkFXQJfcr/An8+wVOtvyg11eGz0SQnzUcNbw3YoFKhwTfIaS4ZR1a7fr6Ou+Jtu+/6bQmbafEEXlBWUaVVulZpGmkJ8yj8qgHTA5pGAx1OVH/7wh3rBC14w8emJ5Tmw8uzLET0r73nTa8NqCpAwTMpvKBc6DeEJ6AjTEX6NOvEQjbHm+od6/E2kBCkIuhAYCAJx6bE1mR8YMD4WJasoOHgOgYr9/dGSUz8gPAPPzuQSS+PqO/RcrDKEJedijWUMEEY8cMnUOX3WDJU2NFjiG1l7pLfuP6jNm7fooQfWq6un2UI/p8a6JoMFhBZ1JDjPyifOvHnMwjtty6TT2GBYA27b4ADTHhZyY4MW5qVaufIYzZw+37fnfNeKtPMFFn5+RbEmLDxKYqUGBAYbFqgxPy8btwAdt2DtTlv52Ro1jVjNMjIwonHTgGj0royFQImBBinbx0tVkEP58YelPeL2ItBSVrKDwR2ccH2TRcngtQCooATGC1keasUWw7WJYI0EIHE3vPcHZKVywxbSqSLV1Faqqq5KgwDFnj5blgS8EtRXGDJ8UkJmVb8GAR+UM0rcwngiSRmKghKmLCYkK1bykOnBswiGfXDNA7r33vu1b/++MOVDzooFC2e7vmMBVBDQzAoK+A9gTD+G+o8WGkTlDD78Wlymnq6hANAeeOBu17NXFVUzLIhrww7hI0MjmmKeOu3006hMEJIoAnJlsLrr4M69Ki1OBl5P2eKn662KVJg2cEi43q7vaBYvgoUa2Wezbl+GmAJ/LjQ4NkiAzVFVES1pO+2l8YF7XWCIiEYAC1ZV4RHgVijYpO9b6GPEz8h67OV8z7iBR4HHURQfUhHipQARWHhuRlBOIJhitxuFhDcSa55+CvrJHRD4kLqOuE3+j72NfLqVoRWfx0ciURauK8oOumYAlYRfo+nbdGbAYKXVz+zX9PpFAdiQfIx8HqyKILsw4IwDJV1kXkcxs4IlXkicSGSMhBgaA6dYURSjhlIEPPCetiBPGNckAgRQxLJFPqCzVc5Yn6+j7oVKeyxXJ6o1Nj6kgXSvhwqrkBKKA87dR4U2ChJ4aAIvA2bdTQAE/0VTTfSQ3xtkPrEA3s2jvi4AliwAypZEzoeBGwp4dIwl7pyaNWiIstb6Tm4HWbcBjTaIxsf8PLy+GY892o58BMxH07LR/ekyPHThwU8ok5V/JFufqMgjGXuoEDw/ubB6LIhbtxkgh+HiqoQ+gU/iLIk3XyFnly1boR/+6KowHfp0wQqB0xdc8MqnVNoZGy54hI8UcMs1ACyuYwoID8U/AiuT6ZEvwLqG8Wst082luTYNJF+gkqL9GoqfHmjdVtCmuxJ3G6gcCKt+bv7xW1Vk44+CFK7Mue2ZZZqRm2H+p9/RD9E2Ck9V6EfCHZ5uvEq+kLqAfs8b4ZPLc2Dl2Zcn77rsznvbv1wcUDIMlZ9iAUTAaPQtHcz5EJmD9/mDUmQrnQGSPxgMDFwsBDZ94R7M++OCXrlqpWYbsZME7sCB/ers6AyWCC5W3I+4PsPqnIl75wuCHAbOH8R2YGmihFnVkKgo1dS5M9W0cK6KqyplA9MWdYfuu/c+t/MOrX1svQVhPCg1luIOp0HZxRaMFjJsNmaGHo33BWuM+fYRC/GBnm6N2mqbYUtzftMMTamr1owZjbYYGqxMWVEy4LqaqLaeybOCICseZ8WBLbhSjmIrJAv2IsSpaWflEs/VeDBIrV0GQVkLAysVNtQLniT/kcnSIs5/eGDiyrodo7Ex9fucEQu2Iub4sfL84JBtlkRgBirjCGFrp3GDGY9O3yOy3PIHd2TenIIFV1tdo6lTGk2LEgOmKPiS/BgAQFY1xER9shbPOGER/qZTbszdiVKw4LFCDtNyeFoZcn4G+8Bg5RNLwWusJKXmllY1t7WaxuNhWeXMWTMNPIrVPzhg5eQ+jbEcdVglplVFZanvzdTYUHgWIKOkqNy8UaCSZLFS5gt/bRpZkfiaRNKKYdR8Y/DX3WVrMGXgZpDDfH0vuXesIMfTvl/vcAiiA0BXut3pMa53e3yf8RE8SOZZvBcJYhDwSOG1KgpxRnHTKkb/uZ0xfO8u0BJlR2wBShpQMpphVUQUZA7YAdgBUhgjkAdfW8ydGfdYcYXdSvdJAs+YAcuQaRBWNzFdWByAXNbXm6UmdJLraqAwOjE2gxfTv4X74l30/YjpIRg0blrFzROcA/BOJFmlUha8LAQo93YNeLxEG/MNDw8EPM9qEgAuIBCHEcHjXT1dBjIGrgSVum0593+sEDDAc6MA3qBSXAmW1jNFTBwTm/kRr0OBl/IB8UFe+A/e433GtBjPuO1GjHzGC5FzHWzb+hlsP+HnMRMbyylV6u9M+6TbVhSzbCL/iZUiz0NpEicS4jUsm9gPi9T0KDTq8nif+OBckqahtPxI3xwvG32I/9TAb5wpFf/m74hJQQZy31AM0IZH+sKUXtogBhDKM4rwlgW5iWyMFHJoq2nvG5mHXR//nj8i+RnJ0eiIeIj65I8nf4482vkDwBXV0fcyjZEbJm24fwC2gc5MR2fDgoHmZgBf8dPedRlwwX5ATzUVwvX8xitHvsAD1AE+pgRg6vcRiCOYP5oKzx/RdDVeQuTjE0vp2BqNFC5SUabVbbLsSxzn9/vNo75fYa1uStykmg0HtPI7N+nmn/5rACqmsGpztTpu7DityqxSqQ0+UzjQmb6iPvBBvkRTe5G+4hze41kJsVvPoGB0E5fD/Q4vgPTndl1+duVJYAUL8byzTrfAiXawZODToTBQsGwnGC8aZNFgibwshwaPf/LroQOLj4A/NpgDqS5cMNcIf6nBSn2IVWCVR1dXZ1BwTNcgqFC84VkT9zy8AKoYgPmjtKICUWkGKdasuXNVP2uqkrYeYM7mjjY9tnGT/nLNDdq4brMKswVqqp9mwU48ASm/+4NbmvqxgoB9A8mB2DuwXy37W9S8r02jQxlNrZ2io5ev1HErj9biBQu1aMFiTW2arVSSgDcrFis3FFjM4KCA9QuxlMoL6yzUzfxY0r7voC115r0zwzmN9GXU21qk3v6M+m3BDeasMLL9vs4CzUq1yBeN9qdtKZm+WPYWpoAVMbVjxZwAqKRKVVJYagVjJB8HMDBlRsS+aRZjDW5SMQBi8PYcAiuRm5pAuURwCbNyaWx0RB3tBhOtBzVmqx+QSOAnc+I5lKVvGYQf/cp/pjv8Mo7HLDw/Upp+HB3kfmFKrlCVVbj+C/Xo5k266eZbdPDAwZAVGCUOUCk28EB5ohzoD3iLJeoIDZZbBgXnv+A5G2E6xta/Lfyh/mHXy4J6HNBRQXVUkcArFG0WST1GLSw3+bltzc0asWKSwUgRdHHdcrbG4waqbb09vofBpS8YwouFyx8edt05YrbgQ1AlitxAEI+LOyW0MfC7n0NQJRDEOiPUJ7J+IURUAOqwMcI8xPxkE4oZQRdOeNVo4aj7mduW+3mlJAI0NCxz/yL0Hx9U5me8WaiE9MR0D09hDJLFNEzPZpl+yQZwNx4bDdk3mY5iczumk6CTa+TqZQ10q0LMR9LgJmnA7V4IQrQ4zso0W9rma64nJ1G82DQA+Pj6Qr8Cguj6bAZPn4EYMsHXB95CXgQww9LbyOKmXwGI8B/THT45vGf8khzQdww8g77LjEfAI2uGx4Mxku4K44YpqCjhor/HbWSQAF8C1gl8D1tpmD7UBDoAGnku30XTJofGAH2BkqDvUJ5jBrrwWM7Pzo2PmC99js9jE8p4IdMBpqkBLeCAtPuDQ70GLAPhPkVFbA6ZNLjEcxSa6xIpZj7TR66F3z/+YyjUbfIRKWrOOXQc/h0e6uAhnTi4JfzGZpQRXQHOnAoVYFP6CsMhaznbHYwjFOkzASuLFy95gmI/vPAbPJ6/RwQAkYXRGOCVzwRREx/G+XnAlj8CSJwAeJML3F5d+LAGC45W8dhWfxpUuni5jckFKhu/Ry3xfvVs26SV37xBN/78HYpZXkzJTdFJoydpWXaZUjYYg7w6rAA+8wG0eEIAXHxH3aAP3g5oFsasf+eVNhzeh4cX5BbLs58DK//c8mTPigfCCUevMIiIttOPfouYMWJIW7gTBwzGdyFviDsyX0K+izBIgQ/RlAPLO1kdQHxCeXVp2FBw957dITU1wIRAx6jTyNEC4zD3ajHljicuIET7TzB+uK8BQBx3M58t7OLFybAL6ZQ5c1RUXqlcZkQH9+3WPXfeo5v+eos2PrJZZVbq1QkrtVELESPv0bStVwOEjtb9at6/14MAphxXT1+rlWSzunz9QNeIGitn6PijT9UxR5+g+Qvna8x0GbOGSpbUamSIRGIMBYIos2bQMtOi3OChxsKxQrERC0QzZZ8VbGFpQh093VZIcY0NoRhtjYzV6L41j+k31/5Bdz98lw627dOKxYsU870KM6apdUoZASgZA5UxUtsbTNmixHJOWDC6xkqY1qliWysexMUFKLYRJUzDwnEr7NFCW6IpxeK4ywFTFmSWZCz/Zu8kjvKyEqUH02puORCCIsO8tFtE7EeGFPnj7t+crzVgipwxrgtWKKauAV7O4Mw3tnB3bXxfLDzc0UkrWgZ72sBr3boN+uNfrwv5NrB2R8fSHrQHg5Xc2d1ueve4rw1Qx4us/GJKJco10Deinu4h6yMrDFvXALbKVK3pSxzESABhtTVTbSFVBus5bSVTWxFl6qyf1himVoizIIZhZGg4aIsAQKyEB2yddufMA3FTzecxdVGaLAmevWSJ6eV2ycqH7MDk48GjkLKCTI/0W5FOePVMx0gIw+NWyNABFzyxF1YUJPoDwEC/ocGR8BldkkiUKGewmvO9c6YbEC3m/uyxINu+eYv5rlmdB9pUWlkTEh8OD+CZYCRFwZZRcr2YwQ0rdlj2Sm8ZCA8YrNgKhOaMl6wVKh4C6sr52NwoLVZRkc3VTCVjvvArQbMs2Wdcw0mGBAZ69CExI6zEMS/6H94qwBOygcBfxif1oo3QHUCBECYImVUweOpoM/eFXsH7hwXNmPW45no2Nu033xEPgvzp7GrVyGi/larBAB6fwWFVVxHoCyBMqtwWcWGBB4b5nA1PiwtSob60mZVFtJ9WDfu3lHnQgsPjhRU6Ue4oaAhAwiCjoCCxnmPk1TBfAFayBivEzoSpwxFkBfTC6mZsFLiugE/zacryxOC3qIA6EWM0Mc2H8vW4DMWdE9SbP0bTppNLXvlFB2/zCv6pCrI24ob8X9SHjEE+ISeDjOS9z4XGKENAz5jHc39/lDvkH4EV5PD2TZt067q1Wj5ztg3C8olfnlyicRDdF8A80eInFGgCAGBaJWrz0yuJ0c3KFlQpWzhVxaNbTH0bKwYrzGsOj0/XI3u+ppVfu0vX//Jdmt1Xp1PHTtWC7AIl/HckkJIv1DlfX3gi/x0HfEL7CZaHd/mdOudpGS1eePJB/qDHHlyj69c8qKay8hD3N7k8B1aefXlyzIoFySc/8E4LC0Ro1NEQkyNyR0YgJF/oUI68q4z3WNG4vcmBUV5eEWISqquqg4uaZZMDAx1BcEVWgAdVsPgPgZ38syaXENBpBgrWfjKlzp6eIJRYMUTQHrENhVhwvnb/zh267ebrdGDPfhVki1VaVK5SW5DjmUI9/MgjWvPIwxY2I6qeWqmVq5eof6QrWOD9w1mDENcnnlFNQ5mmxVLaurXZCvaADrZ3q6KqXOe97Gy9493vDO703GhSB3Z26fLLv6O/3XmjmqbXq9UKuKAgYeE27rZX69/f9w699NUvUbrQine4y4q5U5XJco1bSYwNjam3NaYf/+p/dcnnP6TGudV65SvP07++9kLNrW9Sf9egyksqVWLl+Mjabbr+9vu148BuveN9b9aKVYutxNJBiScstIsKMypJEUhsZeY+uOWm+3TNtXfZkmnUW//tnVq8an7okzCHb8VbW1Ol+tqa8D4sR+53/2GxW+qhMBDOwUNkQJKzdTtqcHXttX/VT3/+U7X3dBpwMrWWMyAY02B6yM+N6aKLztEHP/Ah9fb0q9ptxwod6BnUgX0HtI/DoIREXHjPOjqtkEYGTbNp2rVrh98PqbqiXvEYSeKi/CUhS+lQlKUW67evt1dNDXWmb1pd7QeUtPVfUdnoPnN9Td+DHXtCoPCowRGrmNraO0M72BGVqSBAWElZpcYMZjdsWu/z24KSnNJYp1kNjTp64RJ1NbeozuAnVVVrWViqtQYP99x/twFTr0at0BfOSeq00061FQ84KbSgQ8GSkt2AJsPUWjRqmNLCauvDa2O6Ag6j+IjIyxIbNZjx9WFrB2OanMHK3fc9qE9c8kG9/PSzdOlXv6Hb739AJFCDFgSJEzeCxcrqMoSpez3ck1VK9B1AgBUzBDKiZFG6BQbfZSWRhQgNykoJDLW4H4qmAhJFDR4XHoc+GNasmCnyc8YslNmrKWlas+8UwpnAbTyhId7J44QkZ4xhQA5B8fsM+Ov82j/QP+Fi93XmRZJE5i3WEMOUH9oe8ijUbC7ayLTIQJ/poJG0gYrHSpXHW0UJPGpAZOBeaAMga9BcUDzmfh9TR8cupQwSYhkDCNcZgIjcoE5M35FEL4p3YiNFg4/0gNsBSEIpk+MlSmyZ9xgXjHtcxkbxtfp3vJMR0CY/TlVlg/syqxIbO0wFhX2y8PBYFnV39fqcCDDGE8Q3BOgQCv3zhEJw/GGFZ+dLJPsmQM5EmSxvKZPswlDCIoBJ9wigyEA2tC0AGy5w/egz893Bg26Hx9ThMSvwKwqX53Htdbffrk9V+lr3qTZu0a0nnqWlS+FH4scOPY9+xQvGd9R9suF6eImWLj+z1UCluUeUKZylTEG9SgeuUtF4h/qKLlDpN76nzuMWauRPV6jl16/W0r5XuN1TzcpP7QGaXNBVFHRfvjAmaD/8GuUg6p345R8X2v+9X/1Sn632gC43sFu3UdfZyK1vbAzjhhhQYvGei1l5duWIYOW/PvZeM/WYBypzzhGizJfDGTE/uAALABaUC1HnTPEwdwd65D5kr2RZIUF52JLkkwhWFZachcvk+/I4codMLlhCJIAi1wBKq2HGLM2YPt2Cy4LHlmbWlvrBffu09rG1ZoaHNTLQp7qSajWWNKjWQu7AlgPavHW7Tj7zeTrn4pcqXpbQT350uZXvD9U0t1GtvX0sulGxwVU2PqY9B7apsmdYH/vop/WGN74jErypAn3oI+/V9Jmz9KIXvcICtkif/sSX9IEPvlerVxvpW0pUVJa7XSiDwRDAeNHrztXrXndRSEjG6qbBfGIiC7dEPKFH1mzTH665Slf++kqlKot1zhmn6ANve5uWzV2oTZs26xe//KX2rttkUHWCvvLdK5SoKNHb/u0N+rd3v1XlBj3G+Zo2tVRjtpZvuP5q3XnHbdq2Za/OfcGL9HHX7f4HNup/f/u/etu73xwE9TT3SakFe2W5r7EgZ4kwaH9seCy4aBHC5KChfrjgS1KVVuhD+st1fzOZk/rXd79D4wXjtrLKfIr73sOLbelxIlx62X8arLXrPe9+t8HPkDasXa+HH3zYfZNRo8FA46wZbv+Aeq3A+9w/AIWZM2do27YtIaX7po2tVp5RbhI8cSlbw9t37gxTdHjeWEX00pecpSkNFeq19U2AJcbxHfc/qD1tbe68cSVr5GdVaGzAQLBlSDOnNeiUU5+n1p4+pS1Mel3XfcP9Ievqlz7zOdWWl9l63KB3vvlf9LLzXhgCWxuS9QZgvu9Dj6l+2nR98SufU7J4ULWlY7r/nr/o8//1Zdd7kWbMmBO8JLfffp/Wb9hlxQiYj7wXM+bU69RTT9VBC6f7XL+e3mHzMMojpkULm7RixRKVmHfx5rGdf9dQv9Y8tkGXvP+9esvFb9dnPnKJbrjlRp104vF69NHHtNl9OjJiIezBQXbUM04/QUkDqofXPKwdO/e6r6IphFRJXCecsDKA+DvuvEutBmxY+x5q7l/peWesNEitDwq2rrbBfTCsZFEZE06h/jf97Xbt6+pQLjGuKQsatGzGFK17eL3GzQvnn/8ClZrnfvOrP/h6PJ+Fmjd3mutySgAFd9x1uw4e6DVAimnmjCqtPvrosA/W4HBnkAGskkFeBCVhvkF58pkpDPo2k2Uap1h9BlLlFUV6+IEHtWOL+21wTHEjumXLTvD4T2jLzod13GkztXjJNG1et1MP3Ls7xHqFe1psIDmCJ9bjkJV9jN0lS2ZqlutUW1sX+Jx9oyLweAisELPCGDYS8z1svPT3aMeO7dqwoduKRjrDiqXQYPreex4yUOq1AWXDzG2YPn2qZsycZuA9RUVJ8nEc0jkEuz+hxJ6sSCfLV8o/+vxkLHDoeRRiq5CXblkEVty+ML1lmZoeHTdYgBeeDFYAuFj9y5cvD5l5V/3ku9IpJ0U3NX2O37ZHt7z3Estw4rpIfAdQiaZOJoMX3h9eZwrfM70bgPRhgCxf+B6dM7lU6EENxxYrV1ClsgBWOlX4wstVuG23cpZlzTaAK7ruVar4gIbjZ2tsvORJ95hcACQUdBP6Kl93go6JYYIe+WBj9NbTKbSXVXBlV3xTQzbk8mXGH/6in73rvTbIdoVNF9mU9Tmw8uwK/uQnlbAiwFYTHZDvdMAEnXok8MKBsAI5zps3351eEhiB/CPNLV22tG15+BrOI0YCl7FHeUDj3C/yqhzqJ26PsJlcyBbLEjgsuGXLV6ikpi6MWoJED+7eGfaS2bxlS5hWIjFXRd1UlRSWqXA0oZadB9S8ca9ecOrZOvUlL1ZRbZVyRVkVldaoZySnGqU0kBvVohNOUrHR9I6DO3Xxq1+jf3vZOZoxZVawgJlwyWnAFuOo7zuiqvi4+rMjyiasDIp6DDSKLGDJHGn62DpLJS3MC4ZVVDegntG9Vs6WdmMFyrKawsKQJckj4/36xVU/1v98+9ua0lSjV1/wKr307JdqWkWTHrz3Yd15/1267CcGU1X1vmdKpVOmhjwkW9zeMZMrXpJQqrBU+zpbdGDfft3z6CZ998e/MYiS6humqzDhwdPQo807bYHauq6qjPY8ci1CQrvO9lZlbH0mE9GcLblAMpnIAmOeeDxbpOHxkdA/bX0dYhVJWb2tT/dNUZKpOYJrPfhLbTm7XqPZgjA9Nu7z77j7bt3nY73B4wICqLPmJ9OM5wz292rAPAE/sTKssqxKP7j8JxZkM6wMSoPl9uLzX6zf/f73QagS2xL4zw972QXnm6+maMzK/cH7HlFdfZMu+/6PtHDVYg3l+rW+81F959vf0Oc/+ClV5Ercjxebs5j6SarfgnVjW6sWn7JK73rbO9y3ft74sGYbSI0akBnLuQ0ZDVugH2jrVsxK/Ctf/x9NmVrhfmV5eIvOOvs8DRjVfuXL37UCXCl2Tn7tay7Wy1/xOtMAviY+IKHb775ZF732Yn3oQ+/XZd/7YfDkkdYdy5V8Pjfcfo3b5POHMyJed9+WXXrjha/Vv1z8r/rCFz6vBx55TKefcaoBbr+++vX/tjKca+BYJnKpQN/P/+fn9Os//Fm/+c2vtHzFUQEgR3SK6Yc/vELf/e6luvyKH+joY1a6j1jl0uv6deo/Pvkxbdn6mGbPXCJW7pSVDav1QItuv3Wj+aNJv/vjX1XRVKV0ckQP7XpAV33vCl199e/dfulNb3iLLrjgtVq/fouGTIMCi48DB5sNIM/XrNkzdfedD7tv0qGd69et1bsNWqc0zjBPjAZlSaHPUQYo0mxsIkDYgHtspMj8VOzvirR7Z7vuv/8hffD9b9IN13xaQ31jKhwu0f/+9Ealyur10tedrm9f8Z+6/a6r9I2vf1/zZ6022c30MIgL3JtxhaH1kA0oeOdzn/+Utm+9O4A4AHMUyPlE6z43bsWFt8oHXsWpjbP1X5/9vIqTvlfRuN717g/olpvu1B1/u9Ggf6F5tUQE3pIL6HUXvUp1DWVKlERTdIfK5PcUPh+SbYwtPDT5gmeI4M9nVp4oK2l/+C4o4QgQRjFFea/NEcV+mJL4y1/+ot/97nf6ype+FHkH8sX3YDPJX/36V+6zKFCcAm0n6wMK/UvBAD78N8AKAOCpwAobPrJ/1FMX2iWlzztXJduuUG7mbMUJEC+cp0R2n5LZm5UtPkcJg2q2yjhS+fWvfx3qPTl4FgDDe76nAJ6Z7jxUfzxneZTo71hhlzO/cBiAJi3PCyx/xnLTJs6JSr+FCjzPDtzPlf+38iSuhb9xv4dcD1YsMF6e+WCwsKKHznLnRdM4CvkvZprRsVjChoI9nbYoo30+mHZA+eQzT4ZpJF+Wd2Vzb+7GCgfeRyDFlTBACO65MOCkKbZwQwKrqgi1kvNix/ZNuosdYbfvCAKSVQ6z5s4LA7M/PayBQgMHA4vtLdt8baXOfNMrlCsj8dS4lb2ZK2UlbSt+9bEr9IpFS1TZMEc/+f01Oua40/T2f32zldeAvvLjH+tH3/qGxod7VVYwppecfaZedNY5Isl1UVmxcpkuVRqopCoK9I73/pvuvPMWM+yg6zCgusaEzjv7RNep1gqww5Ump4PbmhlXvCCpjpY2C+m0yH6aM1337t2tM085WeMlFgBlVgT9nUrUVyk+dYrBmgW7x0pxSaGGc2mVVqY0YoCQKi6N5nPjg+oYMmBqQgkl/QxWQpiWxbb0k7aA500LLuyYFUJnW5v7uCfQtxCXeAw6YPlmw2qMkPDNnRQbx7tGorByNdbX2+Id8vnjpvkt+uCHPqADrZ0qKSvXJz75Kb3lDW+2oomrd3BQd9xzpw607FJZRbGOO261pjQ0aXiIZHd9Bpc5tbeSQZXpEzw3SSvJGk0xcKipmqqiRImV6qCV0rjpl7RCSFlZpFyfyN1MTFF7J1lY2/W/v/u15s9fpqq6+kCLKckaVddVa/U3j1ZjvMo8MqB9BzqUJhAzlw37BqV8vw+9+2M6atpsucUqswAvNW9mBtPKun1kmB0bGg5xGqRBr60p08OPrtNnPv0BLZhdqe98/QsGSAvV209mZmJ3EiqtqLGimqYCEujAm9abVeWNpq+tt7KUqmoqlIjXm9894DymZk2drtqK0rCPVFguPTaqnr5RVaQqmO8MOyEPjQ6qmPgQj8Vq075+ShMcp9JyQy/3WWV5tbr6DYpLa/38Oo8vYmPcRlZNmcZDpndFWaWqK+t9fpUBTqXGMzX60ue/pTe/6W0aGBhVwiiJPCx33fmg/nLdHZo7f7lBd2FYOcemfw1Hnadz//tY17VafT2m5Z4upQdHVVNZ6+d7/BucjpjPmDbcvXOPGqbO8P3GDPIKVOc+HhwmSDWpeM6Gi8diPjU+q6XwXeSdDOQBGh3G2q/U2vU7NK1hoZ/1x+D9IxsrWxakcwN62yWvMT+YBtU2euKlliOlNqz8rEamBm38GChx/3wAKjEwjfVR7o+Y64DnqJBpQtO23PeOltUydUTQsslnfgfsjYeYIMZAws+v0pwZTea9fn3h819VUcGXQixWjY2m4niZrx1Xicd+otRjOoU8izZBREEhP5FnEUhAcft3Yn+oz4RcQz4CnKLno+BZfh799lSFNnI99wM48BziVCYH0BM3GGJXfH7URoxMPvPNkQvnvfGNb4yUtmXxa90nv0Z5A6p7+/XJVcfrghecF7zG+fofXgCIFJR83uMy+VymgUhNcbg35qkKAKGIODyUhkuI+XE7Bj9lEPvmdyq7cKFiRAzHzFv+vltnqmr0Jg2mF6mkdI4y46yGJDQhAm2UC19zkf8fD9Oa/SHfTzQlxPQgbQeAVJXHNdDX7tMs82RZpUEbNga5YvfvtAotd2NxAxCqY74zZ/lZhfrV127WNXUnw9Qso9NXTz8r6EU2DSWH2HPl2Zdo5BxWyJTJnDNoE6TJYAJIhIFhQQQwKClNaoYH8cpVy7XADENgLCt6WltbNMw8/diY4uZFhn3S6DJsLGihHPNAZhdj5sjZVGrUAo2VJvAgAIbhxMqATK7IwidmxTBNS1ccq2kzjZwtJEcHx7Rtw1Zd+cOf6He//oM2b9lhZihXdU2DrRqjaQtAUlpbj6ijsF87ig7qoaItGj3GgmN2Vtf99Xe64+abLThj6hpoU219kU5cMUXHzEppWkG3pmSGNFVx1bveX/3Wjfr61/+kA9vHdNIxL9cXP/MDvfsdn1FxokatfT2Ks9R01AZIvEIF2YTrske79xywom7XkP8Wr27UaUcdbQWZ1cBwlwbH+8OS4+yQB3VPSn/6+rX66Zd/o7lWfm9+zZv1whedraajGtVV3qfkwmod+6Ln6TVve4tO8/fHn2UrOzOovuEBGcQrmx5U0m1ky/qy5GxbRSdoxvzjdf6Fb9XiE0/V2y+5xCAFSz6rmmr3aWpEfe6ffTs61N5CPJKBQDzpDrIiUYmGx7tILWEhxeZdiUjwxVkOPuz+6Ne5p5+tkY4+nbHqKN141f/qPz/5fh21eJ5e8fIL9ZpXv17f+sGPtHn/XpUbXDV37tGM2dU688zjtGTpXFvv5ervy6i1fbda2g5qwKAgJBQbGw4rrwaH+nThq16n/c0EnmX1nvf+ixJl3Xr7Oy/QeeedrV3bd/vctN7xjrdbcY5p3vwp2tPSqmmL5ypZldJLX3Suzl11gl529Gn67oWXq3xDo0qyU5UdLFavmzoeT2vpnJmqHchqcaZKJ9bMV/PONn3ui18NieoGhvpVZMFZU54yT6YNyna5vgf0kx98U/u2bdVH3/tWNdWWat2DW/TNr/xOJ530Gv3b+/5D117/gEFeja697mYrsi8GYXjjX2/X0StP1rvf8+8GTrW67Irv69iTVurHP78ijJ0//+Y3uuyb31Rx36Byg8MGpSW6a+MWnf+61+mii9+mz338k2rdt1Vz500JsR8zZ87Sqy68WOs3bAgK5Iuf+0+tmD9Xv//VT1Q3ZbZe+do36owzz9OuvfvcbzG9813v0LadG/X8s07S+977Tp39vOdpv9s6Ptpgnpml+ppT1d9dq77euErK65UYr7elW6i5Ry3XWGJQ57/4NJ139FG6ePmL9KuLf6z05goVDjSqeKzRwK5KB3yvN735LUEm7Nq3R5d85IO2hJfqmGNX6mMfviQIbaa9PvCRS3TWC5+vIivyVCIVpkOSNlqsZq13XFMr8OCxtIJIJLIGXIz7bMgTVFXaqIbqmfrtH67TsSefpHlHzdcxb1isS//2UfWUrVe2sDvkRir0mCsvLVe2aFTf+O8v6eyzTtetf7veTJzV5770n1q5eoUefPA+85TU097lMY+hk1DKVjdJFpNhFR8xGuYRH8UF0RRkwgZBkcdOOhvX61//PnW1W/4VzNTsaaf7ect1zjmv11nnvDxMgw5nevWWf3296qaWa+p0gruzUXxMBmXMjQl2ZuVLlJcGMJSXpyjHKFCToM1oewGUfajD3zmoN4HDxXHzq+lNXFlBIbI6OgC1KOiYQRfB1xiYYbNQPzt48/5OQbHi/YCXP/aGN+ojD2/Rsbfcoz9WTNOF57/YynxiGtslr/yPVPjtcKCSP53tKTjwxP+jo8b8U1x9ksormwwwy6P6u22lpRUqXbxYFdZPfI83fzzTp/LcfdYdZSrLPqTU0B9V2nOZkj0/VXLgDyoZ+rNKBjn+pJLhvyrW/TtVZa5VdeYqVaZ/q5KBK1WX/aXqi25ScfYO1ZRsVnXJbpUX71JJcbv1nq2PojKN5mrVPzRVnd2Nau9fpJ7YizWQeKUypa/Un750hb7cOqgz7ntMl/XmdPSxx7rOBWFnc8Dgc+XZlyeBFfgp2tY96QFBVH9ZQPsECDGYYOT58+Zp9erVUUbDkpRYisaW+3hVyFFBICMxBxy42g4vJI8iKygresKuoORiMdhBcIQq+TtSZa8+7jgr4AVhBQLeknUPP6w//OH3YV+X7Tt2hAHfZLRKnQjAxaLhFYupPFeuxHCJdm48oMaG2XrTO96jzZs36AOfvET3P3ZvQFFj4wVhxUWsqNRK30DGSmfZkuV6+1teq1tvflhTiqbp97+4Wnc+utEg4ljdtG69mmOj6k/ZIm+yQi+T+sdQdgMWvmP62RU/0cP3r9cjD92nv/71Cs1bktSt9/9WQ2O2JLDiBm39jhXbYo5rMNaiLV33avYKK4u2Th3YvU9zGucpPpJScrhUTalpOuOoE/UvL36VLjzvJdr5yEZVW5jWlFbJctrWqi1I17/QaL53aL+FQq9e/fJz9LaLXqW3vebVWnPn38SW+ngvhoYNFA526ODBAwaAvbZ2R9zPAzZQrCwNVbAoSXgWBQnaApPrKlsYLHe2YLARpOLSmC547Yv1oQ+8V+efdb6Wz16pOQ1zNWf6bN8vrq07tuqe227Uukce0kP3PayDuzuUG41bQY5raKDP1nS/Wts6tG+/62BaJJNMPZGluMuCJ6Xdu3aoo7XNPBE3/Ta6z6bagi3Who1rDfTawvUbNz6gYiszlpGzeinOrsPZYh3c2a59B1rV2Tagm2+7Wf/z9W9rsM2WUGGZhR1ZRstDgG9Xb7u+9Z0vK+m++vh736PfXv5TlYxbAMZKrUhiyli4Z0IAZrna27o1b84c89OYtmzeHDajZArysbVrTY+0Zs+aqebm/a7XmC1N123zuqCQ+gY6tX7rQzrx1KN1nxXlhz56ibZuP6jtVvJMc7T3D2pfV5vGDKxLE7VqSJerbqBYs2tmqcAGQmdRTM0+p8yKlZUweC/ZIHEkHWWD3bh1q/a2HNR7PnSJ7rz9Bs2eOdU0f0A9Xe1u55g2bdyoHo/F5RaOe/bs0oc/8mFNmdakD7znvXrReS8MXr0rLv+BujoG1dbSq5IKrH024usLOWy2bejUjq2D6mwu1tVXr9HVf7xVPZ0Gl4Pk26l1e+O64fpbrTCKgrfsgfse0b0PPKL1m7fo93/6E0Zv8B5t2bjBNGrSiGVDtMKP6WJiKZgmi5YLs0KHab5UkkyzeFBKVFZR5P5u9u1HPa6atXXTBnV3t3p8tOpPv/2xHn3sb65Dl8eQwa7alYsT/zCkPW3NunvNGnX32OrPFarrYLe2bdyug/t8jnVMeWW16xXttEzafLzBjA/yPZF6ns0Cg4IM7ytUbrnH/jmbN23W0MQyXLLYfvHzXzJgqdHmjZY/vh8zSQ8/vFmN9TOVHo6mW4Lnw5KMqSj6DAVLjB7PCF5mG4ERDSKggtzjNQIwZERmj6RDB4bj5IO64RUAuLDhZ2lZtHki11MiT0o0xYZ3kDi/4H0xb+f3OHs6Bc/ra175Kn349DP1wvPPD3I+eIf8HGR8fspkcskrZH57Mpg59DkPZiJjOFqkwX0Bb5OPuPlChR6j5OwybQIAst5gWwo+HzoAbsQI2fAw7yhRp1yhwWPpPBUZ/MbNY3htiwz0ivwe72RRsdtQVGGGrbZhVuOLG5QrmKLhkXKP6Rp19k5RW/8SjSRfpo7c+erSOeoteL4G4mdoJHG0sqklGi+eGkDoyFCvBvq7gsf3Xy+6SJ9/6QU67tRTosY+V/4p5UncRofDcDAqrrpoGVosIOFFixZp8cKFwYXa5U4hP0p7a2vYyIugrrAnjRnp8ekeMySMdHgp8OCcfGABDAyOqKunV6UWFHMNUJpmzwlLfgf7etVsYf3HP/1Z111/vXbv2WOhVqX6hnqfGyUZglnI7cByVoIJyaYa6xpX64Y27dlw0AJomuoMWDbt363dLIu0kqahZLyM2RLBK8PKnYMHWqwEe1XmQX368cv1kbccr1NXlGjm7DJd/K43aLiiTj+77j51j06xEpnjOhskmcmHsqx06NLMKZVaMn2O5tYv19ympXrDay7WjpYObdq+VQkrzlzagyqXCsF9n/36Z3Xpr7+hyqqErrjiWzr+2FWa3tikUaPxShmQjBiIldVpybTZWj5nMW6nYI0aYRmguNvQCn7FTZooxS3brSmVRZpXX6mVVqSZicCwomI8YiydRSjYuk3FNJrtCWAEi4+4Ew5Z8QewgrvYv8mgjN2hsWIUS2g0NmhLvlQL5s7WjJomZXtiqiyoVQGAwaXalmXB+IjqWQqdqNRBpgz6XUWDuewoCc6G3T9j7otK952VtI/KKvJvsILJ7aA5E8KtsqLa7yM+Miaz0O8zn9jqtqAnaDlekFBRtlB9HcMqjVfo2j/fqLVrtuqv19+uKVbeP/nDT3Tu2S/SRa96k044+nlKFFQok86GxHP1U6tU1G/l9sgjKh417XIWvIVsNBdX37D53Xw7NCgNkEnYdClJkXguo5JEmQUhtCT/TIGVSNLgfMh8Y/A0OiCyqNIO2N0UVioxrgWzZ2vu7AWmS7E6O5kbx2IvUVd/j3pM8iHTZpsV3ctPe4EufPErdNudd+netY+qac5cPyOlyrLKoHgz2QK1erz5EqWsTFmnMmvRAi2cM0WzZzTYohxRW/M+A6u0n5ALCfOYTjJFwzYG7CvzyGOP6p777nedx7Rg0VHu87gVWdwgx7QsqNJQj0EawaO3PahHXac/XH21KqeV6fNf/7Je8cKL9aqXvU5HrzpOpamK0I901ZLFS3XLbbcZlD2ka6+7UTfdclvow5qaqgC0mOBNYBRkzGPmXWRCXpkBXvC2cBQWWnFYeZC7pTg5puGMwVlmr17/hhfqvseu06Pr79TH/u0teuzOEb31jf+us867QL//w7WaNWuputrTBgQJjSfxIigsVcfbUFZoY8LPIdEfLJwowWNRYLA2aoVvoGSgYElnnoqHpdAYXSSgDJtzWnHGDThKrBABXqSqJ3/Lhz7yHvWP7NWMOUnXDy8g08wDboz7Nt6lwkS/+7/YAKI0HNzrcQWMQvZ7gEt0MJWTP6ANVKHGk7+PDs6dfHBP6AgwCjlqfBA8DwgKK3r8yjkAAGRcuA4wwLl+faaFPmXqh1e8QgAuShRkG43ZfGGZb74cSfZTCLAl1CD/yuaYHKxKbG9ve8LR2j6kXPd16u3YE84hkJySvyZ/dHT3qdDt7skcq+6CF6or9gIf56hbZyubOE255CkTx8k+TtJ46sToKDlBsZLjlUtNfFdyolR1ltKAkeRCi75Gg+YRA02mmVjqxyh8YpvptUFSO0QfA73zsuy58s8rTwIrkJi5XvKcQPAQ0LpsqVauXBk8Lbt277IVvMuM1mmQ0m9EaQvWdwn5CcLgofMsrkH0PkJUugdMJKyiINvgUfGgJlAw5JnwdfWNU3XcSado5qIlShiwjNj63mJr7U9XXa3vXvZ9bduxQ8OjzIfHRZ4TVqSwoqTbljmuSXZ6jrsirC4adp0ObN6nHQ/v0IJpC3XBSy/UztaD+u/vXhYyaY8WIshzKqb1ubTKrXg4SlHsJHly2+tTOf3y61fqv97/BV33u5vVYMX6nnf9q3bv7tZ9d22wLq9SLFunVNkspQ2Wior79L3//pje9cZ3asvD+1WiRWooO9V0alRXJ3lMLLBQwBZUI+mc0rkSrT7mPA2qT3c9epNmLJ6mkSwrqeosWCy0LXxY2htjlQPCxgKYOCJr6uD7yHpkEFvAkc31+nz312i/mgwWGg0I3Il0pwaHB9yXhUoPxTXYT7+i6nBLW3Fk3DesgHAfgArCOIS2pg2ZQlkKmjWKGI8ZUCaytjSawzx4x8Eu3Xrt3zRn6nxd/NrX6ld/+q0eWX+/LrzgfC1duEDLFiwzvZrUsr9LfWRIdX+kjVyYv692/coMMuOJwjCVyOopgDGJq1jlhRmMUN+5q9m8kXA72USv3CDKgtHHUHooKLijl63Ulz75ZXW6P6bPmanqaY2qnjtNV1z5Az3wyH362Cf+3Yreilhlat7bqV279umKH31PyXhMX/r3j6m3+YCBittGFuFYSjXVjeofMKDKGuiOp0zvAtcrY7oNhP2DWJGSiJeIvXHg9QDA3JeDgz2uHzl2WLI6rFSyQC8892z95yc+bjKP6pXnv0Kvf82bVVJUqlHrtIqScoPNmHkmo670oLoKzH/Tq1XeUK6WTetV3Nenhpoy9Qyxgd6oaYGC8q39LA8k9ZrnP/rvH7XCPtesm9Y3DSZOOG6VqspLwhJhgmaxuKElGymy5xRB6H39boe/H0eQWt4nE4COIlWWH6dZjSfpy5/6vobbRsMKvtqptZpyTLUu/90XdMdtN+gzn/2YBvCApQpVVZVShftNuVHfL6bZc6Zr9twFWmTgUl1TF5RrWG3h8Z70eBro7Qp0xNKnn/Pvg/VPRZDwvgajZTyWUWlFkdq7duvKX31bhclBLZk3XVPrKvWu175XD9x7jX7zi59p5aoVtpTjgX9++YsrdZrlxoOP3aOiMqY+mEoeU50B05z6Bv3mt1fqZa94iTZsfVgzZzT6meSHGrPB0BnqYZIGmcRGo8gvf2mAnTUANGg1zZiyYjxS0QceeCzIpUu//e3Aw4wj+qaQJf7mNKZgWMHGpqaABuiQAjxYaUcKDLAWJdGMYliIZTn0OdDkcTodOgAATOXgKeEVTwmxFRzIWAKruU8UH+j+95H3YnGQDI9XCrL4mRbqxXXcOw9UKHx3uE7mOfm8JBxHKtT5SIX7PfmwWTVWBvnDZ+JuUFJPPg+jaFTZ4lkBVEw+SIXgDp108PnQQb+EQeHDTzBwLglgbzLgmAzCDi/DNig2DFaGvEeU3bt3PytQ+Fz5+yWi7uTi/mHZ2ty5c8M210uWGDxYyDU3N6utjW3000G+kNiJgUnQHNuwF3mgFNhCCIPNR96CiAJpI6sq3/kEfgKQAS0NU6fpqFVHa5aFXYK04v5h04ZNuvLKn+mnPnbs3GmLK27hUBGmg7AUELhjVhi4NQFQxDN0d3WruaVZuw1qDh44YIGTVk9Hi6rKynTWaSeqsapOl37nu7rz7jv1gUs+FFa5XHTRBTrxhNW65i9XKVVaog6j/JISW1epmK696pcaPiAta1qlu6/+mzbetV5zK9zWPt+7f6+qksNWYG0668zz9b3vf09vefsrtL99jZIVA/r857+krRs6VJRbraGOaoOUOR5MZQZbA2IzxJ9eSczHpbbKZ+njn/mM5q6Yo7lHzVCyulBjhUNK44WIWwCVeACWFqk3h8vbNC2NK6QuZydnwJatfuJmSKo6PpZTY/1U1dQ12tortvKtC7RGgEEzApLpm0E20zPdM6MkL8MrwqsHosdtKlGqAQMaEslls+yLYtDp+7I3UnqYlRI+28ozmSoJQacl5WUqry/R2kceUWdbq2bPnKXh/kEr5VED2SF1tHfbMuoI1hPb45Nrh1whFn+BZ8hsyj5BvT1DFrwZ1dS77n7IwLCBV0GJVY6Vosd8/xCpzIs1MmxQ0VippUct1oJ583Xb327Ta156sV544iv1vtd/TCMtY6qaa7A2tVEvefV5+spXvqC1Dz0SYiPaWjs1Z94CFZeW6wMfuEQPPfiQ7r/vXiuamKZMqdTnPvsZ3fO3exUzoBgcyqqmtsq/GTjFzL9WEEmDjeKiMvOhwQaxCuk+KwXzeobN70aCtc4meGy82VBXr6kz5xj4ZnxukZbOXajC0ZhSxoUd+1qU6R/WgPn1ka3rtfjs4/TSd12kW2/4k+679iodM6VeBb53WU3CipXdn9m5GDc+8pqgwGKDk+OsXMEDGTVOa1KNwWnO1n/WfUXivwP72nT99bfpv7/xLR1z3PFBwN9w44267/77wrQBGYP/53++pS07thmAturU04/VNdf8Vi8+80Kdfdyr9NF3fkHDnVlVLZiiOQsbdMYLjtd3v/81rV3/gMH3QfMwwdEEhG/XK17+Yr3AwOnMs87Uhz74IbSIwXmX6ZQMy0CTyRL3bZQ8LmpBpKBJR4/iZTnzwKB53soAxTxj1kyP67g+/dnLdO6Lfe9XvlA/+OV3VFGU1ZK5UyyT5vm392j1CXO0a/8Dqqsb04yp41q2cJbBiI2HlJ9jwDKQ7lHjjBpVVBtoFw1o+YrZaqhnunjYQK7TdesJfD80OBA2DiVXDcqVZfbE0GXNw/7CAwuuR0wWuK4F+vTHv6eKsiWq9kHcV0Gm3oC3VAXZ2X4/PQAbQHkAPn6tcN8QU8E0EOOG6R6ELM9CJoIhTDKX8F8oyMnJR97wC8DE8nSgvz8EhuLRZuqdDSMxLqEznnASA7KShVfqgSLHyMDYAWA/08L0GAGieIgOLyUlR95PiHrz3COVp/r+yGXcYKVKxdmdfs91HIchJJdYzsCyGJlnuh9WBtIEwj+9Z4YFHgbP6Dx0C0CTPZUAhk9VkgVZnVjeYaPHgtjl9ttvD9c/V/655UlgBWGy2ACFNeBDQ8MGKS1qt8Ih1wVz9QTEsYID92mxBRDuzZBme9JxeGFulo6nA2FUyypV1tRqwaIlmjp9poqS7EOU087tO/XH3/1ev//DH7Rl27YAUkoMUkrLysW+P6S9ZnSTA4bEP+xV0jfYF0DKdgverZs3q8UWc8xCoLS6SHMXTrOy7QvTQklrvZXzlunEVSepurLBgymuqql1Kqwq1c42C68CD0Q/J1dSoozbtMPKt6twnU45b6qt8S3a9chVqrEmm1I4rMKeAY10jqptX68O7tuqB+9fox1792nJCYt1wrkLta35Xu3e7/rbUjTMMq2seI3gxwpHNTDW7zoN6fSTTlKue1QP3v2oZs+Yb7oSIwRQ8oApymgEi8KgYrQ4pVhFQgWVSQ1k0gaIJRZAOdWwysRKJ2GBmyqoVk3FdFu2FvQlteobzmq3+4wS5rLJR17QZzqT0bRfPbZ2CdBjH5NMdjAksjLuU9yKrqZiiuJFdSourLUyrra1bsswaSsjEzNgIR4oq407t6ljpEeFBk9wUCWesD4yoNrKYNfosDR0XENWum2d7Wrt6NLQCBkhEXzs8ouCQtgOmZcqbdyQVK0qrHgiJfzMOYs0nI1r+/79SpQXq6jE3xeNKFFmfisd176Du7Rp83pd8e3v6wuf+5xqa+t19V//qg9e8im9+V/eofd88L3qNyibv2SG+XFIfT2dQZCn01hgpaqbt0iLjj5a02Y2qsCgcDw7rBOOXalM76CKDdRKyyrEbs9jmUH3YVZ1VTUaGjC/DWTV0dZj3ssaeJVa6SIAs5o1a4a6raCvuOx7OvfcF+mTn/i0Hr3nEb3y5a/ST398ud745tfqfR94m/v6Id10/V+18qhVKhknWWFKTQZ4BbZWdx7crZ6+DtVUlRl4GgiPGPRZsbL53qmnHa3vffc7tuzv0Mc/8gGdeNxq/fDy7+qiV79Oe7du1+e/+FWDkpP1oyt+GhQiK4SaW/s0bdps96tBj4dkXUO9x9s8y+HIep+7YJbHZaG27vurHtt4lf7wm0v11S99WqlYhYHTo7rkg1/Ra179br3r7e9wEzM66vgVajm4V2Ulvh/TOj76Bwa1bfNWC+lxpXyvq676Q+BNpiFwAhYlzMwewwBmAAo6ir3CiIkjn487Z0IJjwSa9g+MaM2Da60c6vXrX31XZ575fB042KI/X/1HXfCqd+iii9+nm297yAbILDU2LNBgd1aN5dO1fPYqzalsUm1xuTy0LMEKRW7aENJUOGZAU6oq86olT3hueTlTPpZJ1CNY0AAn8j+ZPzCifATBaKOK10i3xtyemG69/Vr3yZCu/Nll5lUrRjIBxwxsCvzEAhsZbg8yEMuaBJYxyx68DQGs+TnB2xI8L9Hmk9DlieWJQIXjyQUvB3mHmPKJMkaz+CGALR9UF7mMoiXjNc9E7j4jjDCpsIrlscfWT3x6YomMUF6PVM8nlmfrbUgXL7Wx0O5+GQryITzwCSWm0tw6DY7NNL2fDFYo/SMke/vHBMiOk+F5JCyvBvgR/8i0/T8q+GTyhc0Knxkge648nfIksAKJSYeMJ6XFIIDtv1EuDDiYPgTf+pU50uA9caf8I7CCIBiwYOO1ogLLeIWaZs1W3JZ1xgxE8ONvf/lL/fwXv9QjHhQWa6qtrxf7/YQANQ86ls0y3TJmYYgV1t3THTZX27ljh/bv3xumfrDaZ8wg+dMMzV4yRS957dlKlGR00Stfpde++GW68IUv07mnnKN7bn/ALY/r2nsf0F2btmnlOeepO1GhgUSVdg+Pq8uW+Iv+5Z3aVnS33v3Fl2jFCRm95jVzpJEHVV94UOXxYdNmv77xrc/ptJNn6rbbrlHDlEX6z6/+Xl+67Ft6x0fP0SnPq3U7tqq8zIoyvV2x5IgF6Kh+8+c/6lOf+Zhqp6T0w//5ik5bebJmVMxXcTpp68ECdTSnslSZyitq1WpA9NkvfEvvfs87gqAsDlbboAps9b3vze/RFy/5qEoG01q56FTNnX+c1m0+oBe+8g266J3v1bwVRyP2DBDj2rV7mz740bfo5//7NY2MNquyCjcx7mcL2MI+FSY6dc/dtsS/9t/63W+vUV+XlU98ipmDjQTxzFgIDtnC6cuo2SDolvvu0LSFM/SCV79Qf/nLjXrgwfu0bPFSg9p+91dM/QaQfcMGKOle95kRTKH5prTGIADAWhzyXJDFsrnZgLBzwArQ4MhgBdCCBfTu931MmVhSBzsP6uNfeovqZvv5sT3Kpfare6hDfelO7dqzVcefcpxOPPNYffjDH9LCxYv1h+v+pD/99c+65Y6bLHXYRG3YR6/5dVzTpzbp3e++RK+96G162Stfp+NPP0Of/fp/GUT2mjcP6kff/pqabEHVFpaF+AU2Ufzed76uxUct0Cc+9u+67pobVZqs0ne+8z1t3rRBl33/Uh1ztBXmAB4W82ffoB5+aJ3KSqsNkhfr0W07ddtDD2vd7i0qtnU/3cB5zaYHtXHHFtU3TdOeTfv10hNepIvOeIUeu3uNrrnhFqUWzFFLPGZAO64ivM5FOQ0O92np0oW679416u5o0+L5c1RdkdJDd92ja6+7Xu2d3Vpm8JMqrdRfrrtFbR392r7zoIHPiMoq6gy4Mvr2dy7Vi198vs4972y9851v1TBTcgZZI6MDum/NBq3bsFbHHLvMNDlGn/jwx8LGnL+65uf6622/1y233+w6DMvIyX1HqnmP/6Kk+afE4LZCRX6dPrVe8+fMVkNNteVCLICVcYOivQYawUHh8YoMQZEjM6JYDEsaZIf/QAf87qqqpzuj8pLpWr3yeXrPO96vU89YrZ1uz7V/XqOr/2AjYHe/r6iyMi5RQdaAcSiuzWt26mff+bX2bmxTMmaDQwZJBsHrt+zVNX+5WXt371N3F9NRPGM4zKiNG4Cx8WF0jCqTHg0xFMg+vCuFbileC5aEU1ePFuVilj+5fn32c+/TitVTNZLpthzpdz+lffh9YW/wbEXtMgtmszaohoLcA0ig/DD8enp6/X5oYnqUadlDJVL8AIBDx+GF6TO8HGTmxUt6CNQEagZZze/RlFAigKZoCgeDD6UdbvO0C/cLWzQcVpgeog08l/iVfwRY8DBRng6wmVyYyulOL1PJ2J2WRVHqCeBBviTHHoq8x8V4u5669BiwsDrq8AK4ZeXXKFPNReSRwuMV8Sivz6QAyJ7LqfJ/U47QE7EQ0MogQrEQS8BUD3t9wOxhuoer8uCEwQRAmTjGbSHlB2t0xGyJxDWtqUnzrNAaZs8ySEkFVuvu7NQN1/1F//vzn1tgbgyDr9oCjwBa3JUwJdlUGejsOhu2yR8YUGdnh/bt2RNWILFUmjrMnTtHi+bP11FLl2jFiuVasmqRjj5puU4//QQds3KJyuJGzD2D+vR/fEYL583XWDqnRgOmhlnztL25Q8NWUqe8/DXab6X869vv01hFld5+yWf1oc98Qq++6FWqrRnXPVd9R8mC7Vp9bNwD4xF1DtynpMHL8kUL9dnPfkOf/9Ln9NkvfUQvf9VJUmKTfvLbS1Tf2GxgVqzyqqSBXoW2bt+vY09e7cHVYkV/qRb7+XMaFiqe8e/sdGjZlfCA7O8e1v9e+Xt95EMf1Ze//CVbmr/2kMqqwIPtVz/5ob795c/rnW98i3535f9quH9MD9x5v37woyv13g99QN+6/HL997e/rYH0gObOnmcA8n196rPv0/PPPVFX/uJyDVjhj2YGXQfmuwe0ftNDWmNF+8EPXxLS1KME+wZGNTScU+/AUPBekVZ+29Zd2n+wVS2mf2F5UvUz622VP6Z290FVaYWBRz+9LRKg9fZ1atACjgDf8vKqAL5KS9ncMQrMw0NHOn7YJZko1fKjVuvr//0jrV3XrBWrlup7l31f37z06zrvxafa+u3VT//0JY3k9hvwJHyfEvUM2urJpZVNZrTi9Dn62re+qL/89ff69a9/pT/9+Q+KJwr07W9+RSWpIuUy6ZBsqrO9W1vchgfNa+/7yEf0ghedq1gh02mFOuXkEzQyOKTu1i4NDHaGBH8333K9cua5173h9frjb3+vj3304yHBHZbTvfc8rMYpjRbiVuTukzK33xra9yvU+kc26Ae/+YPmrFiiR7es1Y1332CYOqREZZHpFve7jK21AR23eJVmVE/Xrvs2aNOGHcrV1qonaboY3I0NRXtu9fR2ekx5LAICbCAUejxe/bvfWVEP68wzz9EXvvBlg76DpmMmrBgimdnX/vt/dPW1NwSPD8DgzDPP1N69e3XXXfcZsJwbppJSfs4Pfni5fvfrP3nYlipmoM4O2secN1uX/vwj+s1vv6E/XX+pfv/b34ndoa/49g81czoJH+v1xz/+xXUq0vSm6fr8f35ZD93/gB55eI1+8fOfBUU/3WP9C1/4iu6xMdA/FG1ymFfYKDjiVvAEULD+MTKIA2I6gwDgvu4RlRY3GLQ36FMf/pyu/PHlBnO/0O+vvUIXvPJ0XX/Hz/TI+ps0dWZc96/5q/llmq687Er96ZfX6HwbJMQdXfzGN+lHv/yNfun6N9ZP1/5d+8OKxoF+gtHZWysR6gSgMHwSKevx9LFSjf4kmJu9jS773mVhC4FR1++yS7+ry7/3A21a36LOtqwBdp0VaYXpE7dF5v7PVATPDVOLTL+wEoepGnZsBxQx5ZXxK5Kt2PxPPEuIL/H5qFC+D5KTf48f0XRK/uC34D1xGzAY+Y6YlCguJfJ0MxWFkuUIG1ByGFCHwFu/Dzd5BoV+y4OffKFeAK7wfD+TAyD0VIXz8QShV0I7nmHJxZts81g+5ox+88RxKR7dYPqNaaiQTLuHAMyRCk/tneRhwUuTVrkyNrAShaOKx4Y9hqLpNurIStho+jIqgZ5uJ99xBM+VacJB2zgAZKyUfaaA7Lnyj8sRwMq4qivL3FFYUB60CTO/LR/m5cfJRGlFNJ62tWwQMW7G44gxX24hM27lYxBsyzen9v5hjcaKVTV1umYdtUI1M2epyJZrtiCu7Ts26qabrtHlPyCG5A6DEAunlK029y/LccOGaqMW6WPDKiZd9tiQB2DOwqZT+/ft1E5bpyPtzcr1dmluXY2OW7ZIi2ZO05J5MzVnRoOm1JUHpTZkJbt0wVy9+LwzddJJqzR32Uydft6pamyslfWGTrMFeXQyrpY7b9c0K++XnnqCTj5mpa6/6Rb95c47tbppsc5ceozqymLacOMNevAvD+roBacrUeBBU9SmM06v1KO3f1fr7vmVls+aqYvOea1ecuIFqlSdrr/2et1525066ri5qkrOVObAFN32i4369Ls/psryIl16+dfVeNwxmnXsFA0WH1A60ave8T6NW8n2D/YavPSqfccanbRkht784jfrFc9/iYFRynI0pWPPfbWOf/U7NP2cl+oXmx7Tpr1/1fZ9Nxgs3KGzT5mq17xolU44arbK42UqSdTo1JNfZ6X/CR137Nt1yy0H1dppQVqYFcZ7KrlILXuna1vnLC069Xmac0ax1vb+WYNlLerzwOwajWtXV4/uWn+P/nb/7UHh5dIJQ5IS18VCt8SCecyWem+3crhO2zvVz1TJiAVCtlC11fWqq67W1Noqt7tAY1butZUNqiipU4X7XLkB7du7zozYo0cfXadP/Mel2mhlcMyyBXreqtWaWliha/78Z/3q8j9pVq2v6ylSuscKP1GmjppR7Ytv1A9v/7QKZ2zVsc9bqBeec3pYkfXDr1+mX/7wd6qvmKWRgZzKLMiPWTJbqxc0qCjToQvOPkOnLj5eqfFaJVIzNOPok7XHfNZTMqaq8h0qK26VDFp+e8UVIeD66OOWa/nSedq/e8iA6E5V1U4xCK8y/WptXbITdFLDGauagpx2d23UjoPX66ijqtXfskeP3nqTUjmDw2yzujM7deeWG7Ti/Olaet4MPbzhJt1++w06vmGOavcMqrKDgHULzDLb8uxrlDId022qS7mz/JxxK8Rb77hXB/r2afaiWl1/y5/06Pq7FYunlSodVTbXqWOOnqcXnXeKSt03BeNDWr1iUViZRKbcs059gcdosRWs6bHyWL2A5cyl9drWf0Bd1fv0s3u/pOyUHTrnZcfr3NNerZUrVuuHX/2Jbv7L3Tpq9ekqrqzXyhOPVq7ACiyZ1QmnLFdL65C2bN6jo489wRqBbK8xnXL8ceo+0K5UNlLG+SW7QWUwzv0dhlDYhdlSKFY4YmCZVknRoKaVW+mPVmn9bVk9dnOFjp3xNh19zsU67ewLtfngen3j+581WD2gsrpa7evPqmLBMTrhgufppJecoKrGpFKm31GWA68792ydc8rZaqyZrQ7zfH9fViPDhZY1taqpblJVVaNqahrVNH2m5s1bYCVzsqZNW6L6KQtUO2WmKqptwJxxvOKF5nMrtJNWn6LXvuJfFEuX6b3v+IibakBZkFZVZYHl4qANGdM1PSy6rMxAM+nxwVGUHVN9eZmmu75zpk1TU02NZUq5GisqNK26SvVWiqUGGPFszn00bvol/My4QU+RxwWxgaVhf6fiIjbzZDLL9zRQCTEkfhZTaHigEaBhaTIeWL/kXO9cAYcMtsbCZ5InRtDo6RcUbz7INvqsx4FKWIIeVgVFwJPznqrk7/FMvRVRyWlgpFGFmebHPxeNHQzTQ0NFJ/vzkad/Di+0oM+AZWy8mDsooX7Fw6aegEHzZWEETgCxhD4AaAEgERiLB+DGdxyAGsAXBzRi+mjLli3h3OfKP78cYW+gQl36lU+FgDMY63DmGw+WQdbjgWmgKG02867MlbPEb8jXxUnmYwVVQZZHW3HBA2OJ1N7WojvvulsbN6x1p3PfgmC9cB9iCrK2iHgef1kzEKs+YGzuOWzrpL2jLUwnYV3OqCpViQd5hQUbK2jYj4h8CWycCOOw6oZVEMw/l5VUqKOtU9dcc736hmwJmyFZHVFqgTJn3nQdffzROuak52m0oNLKJKb7Nj6ia2++VpX9O62vdmpujYWNUfPcxuWav+gE9dkyzpSNqrd/r3Zu2KBtO7qM+qdoIG1axAeswAcNwLq0fNliLWg6xtaUB3O2Xl/8/Pf0y9/8XjPnzdCLX3iGXnnhi7V8wcJghQWhbXpgcUZtKNA1V1+tzp5edQ2TlwRtVagRggHcqN6BHs2ePV1jFkLvuOjsYCVcffV16u4ZUm+PBVKhAVXYpbZIo8Pup5yF5fQG07JHb3zDay3X8IpZFMaStt4H9fM//UzV9UMa9+CfNqVJzz/9VWo9mPb9WvTgw7fowO79GulNa4aVaiZdqF0tbVp2wio1t+9Rb9cBNVaxzNbK2rxAgDV9QGBelEtiIuFV0aj7pcz9UmQF3xumYNJpghvd72OlVvZWPu3Dqqkr0eyFtTrQukapVI/am3cpNlqspoa5KkxbKMWn6dEtBzVn6WwVlPRq7cP3alb1bB01+2SN9o34WYVat35dsH7cRPN0TA0GpvALAmXzzt06zkCR99SVpaPkzFi37jEDjGXm4xZbzQZE3QNqPdChZUuOVb+BQqK8QZ2+/+bd6zRzdqUa6itCboXykiq1NPeFAO0lyxdpMN0VgjhXLV+u7Vu3qLO9Q/PmzNewFdq6TRvFrtOvfv0b9PEP/rt+cPkP9ePLfqRli5aFwNVYytyfyLruMZWOE2+UUVmqSDu3Nvt1hoqKDdJ696qkMqfa2rl68MEHNGumgWl5ZYgvS5lP6usbTd+IDqwoYhwdbG5WZ0e3li1dGf1mhYh13tQ0R9dcd7WWHWs+LOjRgZbNajIoLCuYomS2WsnhMnX394SlwWWNlRorMu/baOnp7lDKfVtrZcv0F4J+xYqjPK56AvjA2NmydZNWrVxpwe7v4G8fjOe80nu8xNmzZszAulzd7f3qbBlUfa0BRldag8NZA8NGjVa0ByDW1W1gawv4qIWrNDaY1LaNB1RTWWc5UhXkUL6gUMOqOvMemaFZIVRaHsWPkP8JDwTB0vAlMoggSuKUxi2DAAEF7v/enj7TrU0tB9t8TbUGBguVMsju7e5XTx/7BaVU21hkubRfjQ3TQlB7Nt0RZGik4FmhY6s9QSK3ZPAcsZlrVL9I1kWKjU0hoyBZkrdlLQ/zv/NK3BgeF6Z/kNOjeDosw+BdppYInGV6jX7Gc8KeSCGpYyAz//n+lq9QJzM27rGc05H2Bsrvh3OkgnLu7OzSKaecEuqJoiZj+OEl2srgUBvzhWfQHlabkcGW+z3TgoysGvpp4KPekgtVGbtTPbHz/aBndi9Ax3h2RGUJQMqhkjHCy9o4QtccXuhD2jy5TZML39PHX//613XBBReEth6p4JV9bm+gZ1eeBFZA5t//6qfDnhr5ATO5jJtREe6RRRSt3R8b86AxCCBTabWthqqmJsXdudEyyaxBSqseeughrd+40UK8zwDDAMXXM5p4RtbABfBC4B+vJCqLWUgjbNjGnc21iFHh90pfW9/QqOlV5WEutqqyysJ6ZnDrMqhxq8JUBK8xOgusQFPxYlslCe3etVsPmVFICER7E2MFWrFysY476Rhbam5Xca3a+oasAAu0Zv0D2vfYY67vQZUmxjS7aZYWzFplhZJUX7rX5xjMkWPBimf9up3avPWgCkh9bwu63JbWogXz1Vg3RalRW96xXhVaOMTitTrz+S/T1b+7Q7feeJVefcHzVWEzjFVUk5d4Q3KYF5D2wIMPaX9vVwBepeUGgRa0gLmevq4w1bFi5XItmsGKi9GQPfexRzeqt8/gJkHSJlt6hQaLGQOBQabiGnTSiceYZqSvN90tuBTyAxRod/eDeuChWzRv/lQdtewYdXeOG+BZKNvifmDNDaqpalJtiS3RUrdnMKsHHl2r7rFBjWT6VWehnWPX5KoaCypbK+4XBBZ7NIVO4Anwgi36uK1DSnq0VwPDLW4JwjYdUtSPF1a750tsqRuUDrEh3Eg4Z8a0UlWlKqys66y8ujU6Uq7ysql6ZN0ag7YWJUtpR7FBVFkI9iy2sG5orDdILVF/f68VX615rsxAKeLZwXQmTHUODEUu+YgVs6ZtVeCfmmrzlr8c7u8P026tVlh9I+4XX5t0v1Q3Nrgv5TqwgeaQkvGU628w3t2jtq5WVVQVavmUWRoZN+gwX27aulWdXYOaPqVeJVaeJx57gk584UsNgEb09f/5amhrTV2FeTIdpgcIXE9Y8QD+UgnLL1YDKaWWA7060NyhabNqVFnn8ZUpsoBMaNeuvQZNI26zx15ldUgi19U9pKoK85DHD4nQFiyYp5JUqXbs2OXfO8KKP/Y1mlJRq/rpU7W3bbeGMt2aOr1UvZ09yg2UaKAjo4pESvMXL1RxWYlGYxn1Dw/oYOsBA+Ax9+eY6ZrS7FkGkVbC69ev9SsgOWc6jmvevDlh5RHeNHg7D1YOBywheZrpTJC5Ia3aWrpCnEpT02yVeLx3dnWbL7rN8+2aOSvpfqr0s+MaHkB2YAEbZB3oD2PnUIkFBTk8PGhQV235YHmQGxKbRvJ8kq2RlgGeIOCVz5L7MomH13VzXTOZcbdpk7q7WO0VbZqZyea0euXx6h8Y0s7dm93eYdOWYOVSK0Bb3wVY49GSaJ6PnMGgYswyhknmFn4MhSkeaAEYYEo0E/wDDMuwP5fHKAdTVNyH99TdAiPEIgF+WB3Eb3zP84IiBtQwPe/7cw0yHHCAN8uXae+uI++6/PfACve1rtCrXvXqcL+nKoAV6sL45zyeny+8Z0dwVgc+K7BiEFc9/DP3Y1bpgpl6cH2fVp70ytD+p1vo6yh3mFTB/m2WF/mSVVKDowXBeDxSQZ4xlfhUBcB75ZVXhlW0k9s9uTwHVp59OaJn5Xtf/g8rBazOyTHOUSFmhQsgcJZ8BD4jCPjaelXWN4S4k3Hfg4CnPdu2adPmzXro4YfV3Uc+imRI5kZWUwr7dzCAARdhAPC1r4sVMP/eY8boD/O+Y64bnh6uZ+Bjsc+sa1B5RXkQMrjpImGD4idGhpwk2WBpkNwpa6uF1P+VPi9rJmLXWvI6FI/7miKLwd42A51yC2K3tzBlS7LT1s1wSBqWJlDTgqa3f1TDIwAKWz2xQQ2nW/0cWxgkaSsgFsPKQ8wl2zqyAC1UqZVnkUrHrA5LC5S0VXrS858fhPn73/1+TS2r1tknnxb2ExkfJ3MKtXclXX8GMtYdfcE8sxtiAJBSXcMUVRmsdHd1qLnN4KgwZ1A5qHTvft83bmVUZgE2rsrqWtMNbwGgga0LTL/gqhw1nYqtwPp9LvsHKVizAJ2c6zGWYXmylXNLvzas2x12CJ2/qE6d3Tttrc9SabxS2aGseqx4t+3dF7Y02LhlrSpTcVsp/mChFzJuEt9kpUs/wVd5YarRaH63sIhllIPmrxEL/5GQ9dEnuG01VkrjGuy3UhwkPwKB2W3uu4xqymut9MbVk+lUMlZtQVNjpdqurr5mg0x/bwvcIthgmXiYAgMUA5uBfhW6v+tqawL4gJeYVyeTJYoNSxqPHsKderHUljipmrpSA9yEEgZ6GfMOALrQn0OeH1/f0z+kYtOx0HyaLHZ/WXGTt4ScQdnCtOsxrGm20PZ1tqlq2hQDHTKgWlmmc0r59cKXXKAzXvIGff+Ky/TtH/63Vp6wTENjfb6fhakSKitIqdh82Ds6IHbIHvQ4aHB7+nqtbK38R3OjGhjpV7kFL3tuEROCwkHxsYssXk+WyjJhwEotvisrqwheSdpP/BHKBz4tzcRV4HFlyOi/fvUNtRosxVVZXK+ug8Mqr06pwIOHvD49FtTxlIG+NV4ZU3h+Lqt7WDmB0iQuorgYXiWAm1gGX+dxTY4as7XHdQRY8rEW+UKG5QLzKh7Y/O7aeALIt8NSay6uThZpaLTHIKHH15OQj6RySe3Zvy3sI1XMPi0G3fkSKfaYSDTGNAX7laWSHlN+NkG0yBHkDyuV4FmW0WfGBgLgDiPR9WQ8uYnB04n3Yjg9EMBKxkYO8oWp5oIidpTvCoHGtuNUFBvyb37jAmhHZwGCWabNOBgbnYg38ZgO4MK0pp75XCt4VgJY8YXwZV7pjaLc/RbahtQN/syUBA/AqENWRFND5o+0ezODTI2ASv4ejEHas2VTBGCfCVih3HnnnXrTm97kd4f6bnLJA5V8mQxaKLziWaHvqTv1mswHh95D/4m3LnhA2RmeQNiaoZ8GsKJUje7cPF+rVq4IdP1HhXvTzsNBEmClyHI0WWQZmbNMzAFSn+hxmVzQNdTlSIX2AejY/+ipynNg5dmXwre//e2f5Q2Mc9tttwUGO+eMk8LgZCBAyGg+NELXrMwhaVy8OBmmJKZOnxFW9pTX1IWlihlf0+wOuf+ee0Juhx07dti6SqraCiNla47l0JkQWIk3xdaBBxXPGUkPqd+AhuBMdujt6+6wMrVlZ+bAMp5qRN5QXx8sIdJNz/ZzCXxDITIgEDr5gTLue/NdNC8uW74WehbyZCMli2WswIMX3WnFMZjps8VoC97WPYFWaZv4KHXlhjVEfSyEByxgRnNsZ4W+sRIdH7aAGJNlgQdQyv8ZUJjJAelMrxQZuLiWtrIqVW70XpxqMlgr1E133KA1669Rc8t9OvPU45QoMLhwPXJxD2jXPYvQ8udxtFaxv8ObaoFfWVrhulsxWRD12srct3uP6eb6hpw37hvXibltUuMj/EatjFiBgYWQI0A5O2gBR5ZhBMSw+5F6ZizgI9BQWITdV2TAUaFN63dro4HK5vXb1d7cYgWS0eJFi5WwQOf56cERD/hRA5gOtbQ3+72tTiuBGlZuma6kAye7K4G1CJxCpiIQnCHuqc/gqsPCZdC0c9+nrehHY+YJP92Kx030uX3mOToxpt5eK0e3P5ib476f6Tww2h/al7UyG7HSyZgHscrZEyrmhsWTBhv1VYGfWMkBMKLvQ2Ze6ARDuC6jo+TVQKBnTA/yyjDtaCs7aYDnPgN4EpyI1Z8zdUdGxlRWXm2gxzYE1NNjoCAb4rr8FPMcCsxQy+1KFFtIA8qsELrNz2xuUGRwiFVPEOf2nTt0YEuLHlvzsPltQNOm1bl/C1VSaOXldiSzxbJa1aD7ihiFZLHHlfsTEA84Tdj6LzCgiZlPmQpASSGwUXZx8w1bLEBfvJp4FkJuDgM3tg5gHLN8Oew4bDrExz3e/AqfD48NmZajIUA0M2LgbgYcs/ItdHuyBkgk6GJ3Z+hFp7AsN9ogL2sew5tptjVoDUnzTE8yS/NaYL48pIjGJ+qKcmYARTEabGYYpkh82lgubRBgZR1LWwF2q7+3QyO9vQYog6FtxEKxwSFTIbX1ZItFCaMUIxrQP6yC41msbCKAF55loQBADkAK3QCoTB1jGAAMSO7Grtbk/Bk1sGTaFb5Lm7lypoWp5PMYc1FQa9ZAOwPA98B3k32uR2EhdWAqiUyvxQEo0XbkKzvZZ2zgIacALHiXo6y20dLuIGsDTREkHtaWYyFglnPhW38NTQfM90xf5RPOheBaGu3fQ14Vn8uS7AD8iCkBoPtzic+PuY7EGDE9+3wbT+vWrQvPnz17dqjv3yssYd66dWuYcud+kwv8hcydXGgzbeKVg8J1AEgAIyCa1ycfA77foQOAAcgh31Ni9BG3wX1VUqM9bRXu38bH7/1UJa8XjgRqMLazlt3pDDrkkAfrqUqedyeDrHy54oordPzxx4ffn6oAdJgpoODlYadrngftL7300v8MPzxXjliiXvw7hU6BkLgvQbgAFJK31U2dpiUrVmjK7Dm2tmyBeIDt2LJFV/3+D/rNr3+t++57wBaTFZmtEgYkj6IPiUuxFHUHWfAOD5gx+zU4RAfuV29/t5nZwisIJA9uKwajn4lAw1JVl1dp4dz5OnbV0ROu/fIwYJO2YDxcGR1BgFLCDqq2060zrTw9sLGCbHF7ZDPzYXCQ04iVAcnhhiyAOAYtfIYs1EYMAkYMyNKGJ2NkQMQ9m8U6HjLjD5go7J3DBIKFMDTiz8CH4OAiCzymQpg3LkgWaDw5ZqVn69eKub99QO0H9ui4Yxaoot6gwlZ4zBXMmcaTD4xwDwnTmR17qw1Wyg0kSg0e2nRw34EgwOJWAITfkXq/rKRWpSWV/i5ppQnt3EwrObwKpFhJFpaoNF5v5Vqjgmy1xkcrNDJgAT5U6t8szAvq/JrQzq17df01N+uxhx9V09R61ddVBXd/Tdk0K1NWg9m6HY76qsCKk1wjK1cs1cnHH6djj1mtpcsWq6yixAreCgxl5ocDFmI+UJgjo71WZoCACBAGb082qbJSP7+4xHQrNkZjp2UsMub6EebmlQK2Uxi1kB5WbmTcimREnb3t6hzsMdAkA7JBhfVwwnRJGlBlDS6TFtAlttBT5lsEDFk+8UDgrcmFaUbzmRV7qsR84WehDEipzjFq8FOYJIbGQjaetMIuCt9lrazZ1yloJixDW8tkO82NWfEayWZHbL3lUurvTKvdIGUAwWb6k5NkaGBQB1sOqMdga8O+7frf316pju5m1VVXhd2gY+aPQgvMrJUkngWCrI2xwhTK2Ijr7zYVGzTEPT6GB4aVHsADZyt8FHELMETQkq3W57peHNB3JABXpiVQeL6/6x0d8LWJlsyazw1ADc5MCP8jvigZwHE5e86Qct5/wbVivnK3gyZCuwNdoQPKw7THuxeUJmPxCcc/KL7ejOD7wPWum2UDS97JA1Nc7DGBB873dY2DxwBvZ6GBNlls8SCxkWk+LgRgAihheiy/ghFvBFuEoNTJQIzCwNMRFL3HKgqU+rPMmGBJVgThZSPRZHc3S9uHgweOFYkAQNrrCnvMmybuYIwUc87joAIgAJCiIDsi5QZPm76mMXKQz6AqvFvRdgTIREAQ3hYDDdMSowwPJfVmTARZ42cF8OHzuB/bm/C9L378IIkhHkEze6gX2wcwrcg9jpRa4ukW6Et2VouoJxXof3jJK/7Jyp/36JRnckCb1tbW4InI3wN+8X/h898r+edPrsNTlcc9/H+n8PuRQB3Ag0SqtPm58n9T/qEkYUCDgDs7OjxoCo2q6zXLgKG6rl4lFRa0mZz27N6l3/32t/rpz36uNVZ0BK8Gb0p1TRAEJI8im2LImeKBk7Y1PmSLr6ODhHPNYZXP8MiAx25kPaJQ2KCvoqTCVnupKkorDVRqNGv6bM2fs8DflYV6wThjtlZYLmlunDhcaQsQVhElrexQeHEsXYOHIHMNBEb9FriRYcUR8RI+YFQsH45RW9FjPgY90K0n/JuFiQVYoQFLEZYVzJ+ztR6UhC1KCy9iGwqMgrAQLUeM/LM+3J4ytsfvFkvvzzn1RL34tAu1oOn5foYBnvUeqdeLDCyiw/R2/VNWjlWpEtWUlBqkJJQeGjX9uzTUP2SFnPRzLILCESmQZDErBdiLhH1zUPauQ6iPD9/PQ97f0Xx/9v+F48RDFKmny9aqlRleoYG+3rD53EB/p6Y2lmnBglpbW1WmtYGAwSLtwqrv6um0ZXbA/TSuefNn6aQTjtOyZUvUUFerWh8pAyxS6eNZQZmUlZeFlPql5SkDiSorkwr19vYbfKQ96G3pWbgXFGR9LkoP5WtLsDia1kuWmD7+3mrXgMTKAiGZhvZW/tkhjcVt6wbwSSCqhaX5IEkwyQhuXegEfZj+wXXPvD05erIaNpDIWtjFDF6LrMhiTEuEA5BZ5H6dokH3T9+waT9eogHanypUz2CrwWuXLf4RKwSrTvMFICLr5+XMVOOjxX5miQFXpYbdL729Q8oOWgD2WNm1dSnuZ4+NDauuqU5zj56j8iaDbQM+YiNGBnzBeCKAo9ahbo2XFPq7HvP2qIGk72sgQnB7HHqZidnPKJvBkk8ZkHAtCi1u2qCQOAx6eR0nsNFM7wNlSGxEdLCqIaPhmAEgToiEeQLFaB4ilinN1KCVaLrPdBqLK1XgMZc1jUfhK9PK43Pc3ETeCjL3kmCQKSFAU0Dbfq4bEx3/sKCoCV70M93bLKHGU0qsRiIO4Cwzk5sZ8FKkzPdJK+S44ZUNiSHXs29gJIADlAjKPUz1Wc4ACAADBK2zaiXFFKUNrcj7xw7L1FeWb4MhxwoJBFVgcJcjCyx5nFrV3dOsnt5Wy7SWYPGPDGU8dn1P8yF0CsaBaR/AiOUjAIJnMc2DhwSvAHIKLy/eEMARUz5hTPp8+oK9loIR54JyDnlpLIfwkgIsaQuAhWtMIN+foPUJUGMa8X2IcZk4ACUAlABwPKbIbDwOqAQ8WF4/24IijsBD1K4RsmlPlMOXLTOW2eyQ6bXJQAEw+GwKz3aTXFBZkQx4OgUQ8XSAyjMp9PHh5dZbb33cS/Jc+b8pR5wGOu/MU4PFRGGg0eEzpk/XzPnzVFnXENzZCLr9e/fqur/8RXfdfXfYYJBBGpK5WRDgTcEtjiUTMXkkOAgaHR0e8GActtJrCe5Ds7+VmC0JNibE4PCAqiipDAneCKCdMX1GOBAubDcPP6B8w+AEMlgABCbhX2CWcVslbAWP0IqsHaQSXou0gQWu/YxfY1YkGQMQlk6jMJiSyKK7QdhWEgMxW0FWCKSy57si23a+nQU0Qjrle2K5DBkQWMlZ4gfPii2+gmJbDwm/+n3SVl8212eh0SefoaJsrZ9Ra8VQZt2UUSJjoWOBF3lC3C63qcTCqK6q2q8JPzejzvYe143gvJLQL8FCc1toJ/8PDJCuftTnREKPDQ8LXffH3cNWSAQoqsCAq3DMdSSNe6fWrVujttbdau/Yp77Bfu3Zs9s0n6ppTbUGG0T8D/h6/Ddxtfe3advWzWo9cED9vX2qqqlSTUNdEIj9bEjW0amRWDSPHgls8khYkY4Ma8vWrXpozXrt29Gugwf3h/4+cKBV27bsDefVNZa7b3rU29Ov3bs6tX7jDu3as1cH2veppf2gLboCVZTVum9NQXhqdFD7WtvV1jdoADFicFOiqvIKVZa4TyzEdu/cH1Zw9HZ3uX5FVnjEQ5Di3MLaBBvNWWD6FWXIUkX/FCgJjwJWCuNz1dU1rAPNnaZDQhe+7lVadfQirTpmoc8f0pZN2xSz4mZJv3vCPGL+yxTrwMEONTY26VWvvlBLjluqM046XW2792nflm2qKWP5o0FAZkxx83pLLxtcbldzc5vvfaze+Ma3ut2b1NLVroLSYgOkXvMK4NQCP1FhYNmh/Qd36nlnnKHzXnChVq08TSuOXWK6PqKWltbgXQhB5eYL+px4DABciIkwLzAqcuYN0omHocKrG97Wv1/rNu3S5m37zQftwZtSDlA06O1s7dHaR7Zqn9vQ1d4VvGu1BHj7Wu5PThnuA9+x6obxz1RkpEdQKhyAhicrlsmWsyvi+/hgOsU15f4hN0swRDxO3WmDBmhZA4lxHx5sXBL6LBzwO+kE6FS3DRnG1E6YqvC1TPkwHpKJKAYGDwEyjd9RspHM8PgrGlSxgXbM4JlpRKZIM1mme4mbc10MMgiizRoA5zxmme4iuWLUHsZJkWlu4O170q4wFWalHp7jMU298ADyXQA0riPKO2/Nw3/UhezOTFvhMe4fGDDdS0Ibg0fMbcGbFNU9aiOp9Zn+Co33EcCM+4b6hmR8fgaJ75CVyLm2ztFwzjOdBqLgPXjkkYc1fXpT+Mz989fl60Pbmf7KT7/QltDPLnz3bL0PxItkuu+xfMvYsEhob2dtCNiN+u/JJfD4xPHPKrQD+Ta5DbSfeJ4FCxb8w2c9Nw307MuRwcpZ59pi8YCyAJy5YJHqDBTKDVJsMpvYvdq/f49uveUmXX/jDWHbf/onZYsFywWBGfaS8WEV70HtQZ5hMA1peKhHg/3tygwPKW3lWGzEUQIAcUehmNnkDTdnfW29Zs9s0sxZ09U0farvTayJhYF5n7lxNiMrwj1s6xhhASAhzXLCr+WppKptzTNVFW0B7kFD8F6s2IPG11hYMB/PMWgBMzJGMG7cQqQgCI6MFdmoBZRPC/legsvfzyiwJcNUwIitKQAB8Q/BUsmi8PAkWElYXqbKSlwfW/pWrEW2MMds1WNdjscSONp9X5ZOD7u+grw3UwAA//RJREFUoyrIYJVawfj6goSfUWzrp2hEVfXVKixOWVCNq7m915ebfgWu07itYAtr0tiT5wIPTsw0TI8MWMD1BsEagJlvmbVAt2jz85j+MNzImR4xCz3XfXR4xG0bNljY4vZJw4MGMxYyW3dsV+PUKW5L0tYmQtNNN/127t6tAwYPLQYY9fVTNH/BYoOaWW7MuPq6+nwuAZ/DSseHw87GgIfOjkHd++B63f/odjXMX6ITX/AinTS3VyuXzFHn7mbNnzJX55x+lrZu36ze9ICqpjbpMSvrE04+XseefLQWLp+r4045SstXTw/LwPv6DppXDMZIvlUQ1wvPf6le9uKX6Hmnnqr77rpTVbaWS21979jWoTe8/u068fjTtGzJCj366NoATlGuAJXiQgPYXELpYSuwcRQVwCrpeg9p0DwLWBnsyChtftixr1sf/NR/6XnnvUBzDdTnzJ6pebMXac+2g3rg3ofU2NCgqooqxQtKDZC6VZZq0nve/1GdctYZqp4/TY0zGjV/xWzdu/4O7e/ap3h5UmVVtQaKWVVXNOgF57xICxYt1asvfJ1WrVqt/4+98wCwq6r2/ppyp9dMeoEkQEhC702Q3hEFBEFFUcEGUkRUFBUr+KxPLE8/GypYUMSGgIj03iEkkEp6nT5zZ+6U7/9b++6Zm8lkZiABQc+a7JxzT9ll7dV3OY8+86Tdec/fbNq0saYa2thOGd2i+972tbZq/rO29/Qd7Z3nfNRm7n64Vch5KJo603rHbGd/feQxW9nVYkVjyqy9q9lKUj1WLMOxOyMedEOAqJWEK8aVeAQli1Ij2lgqvnvD/ofYjO2m+3eyHrj3DismOthdYk8+8oKMqPNt5k572QEHvdH+csstVjd+rH+Xq0B8m5LSJ0KWL1qDkMi3R3xRWCSjT4ZZSLouAeFGCApXfcGQHr/pE1a18CFTnAfuMU+DOWfEEXjeHQs9W5RSf2GMiN8wDjGgUfKupKVAxH2qgwCdiEDSkVOGJNGT2OxMNEeVMBeJhMHAQxitJZIbmU4mVxL5IEJSqrwxtMRkKpksibBmlAc1yvSI3jvFy2LCTiJVskIYmmKCJh+PZB4VcyB83w4V7kaicioUf/KsnpCBFYZH+Vo3Cp22MPmdaEi56tPWhiPHnB6iZpI96Ta1XXJZsoRPY+BE9coAb29u94gJm/cRUWVVVZl4wedfSaDyNW524y1UWzCy1mzAWHp5xgpK+qGHHrLddtvdFTcpGCxE0MJvN5r9WXbtZeg82zeCgYr+pUClDP7M2ntkfOt99c+LG0YPaawAlL01jRXqTxQ+Gl/AnDlz3JDC+BgOEmPl5UM/FWWBbmVZ2yQJwxmzZvpussxXYbjn8SeesOuu/7X9/GfX2hNPPmOV5exxMkZIR0HD5GESWWQ8luJhANBB6fYw1MLYL+P3eE4sN2b54OjRo2208hk/YYIUwDirq6318CF5Qmx4h4gj/5dlEK+owL1hMT3eBh86JKyPwuEZiICEEOxCKKp8BGU8wsCc4+lwhIl4jrpzDO8j+xA0fhIKzYKLSJVNHT0RdomPQMv99NwP1D0n+fbf8uTIn2/N1FSPk5CpktBqt6YWvgwrg2kAQOTsYzOqdpTP2SFk3NbS5svq2iQcvA0S+B4Cz8hk6e6w9s565cf25w1SJszdCJOEC4v4lksI43d2MI7PbqIygDpY4VLiuGeia31Dg20vhc3ujFOmTHYaYUdhImfsS5An/Ve2PmW1LRVWtLbAWhY025SSyXbKG0+2T7//cvvkey619132Yzv7wv+1d170FfvwZ79t51x2pVWN385WNfRYfUuRzZnbYnvtfqpd8pGr7ZOXfssu+MAn7GPnX2Zvf8cpkvcSsKWNNmnKdBs1aqxdeskn7PwPXWwf+sCFVlU1SspAikKebUtHu5357rPtQ5dcaO+/6CPW0NokI5vJ0VLgFeWWV6p2lhRYh4zLtORrRgqmS8qit0jCX0qhQ4KwR/hat3aljaqusMMO3Mt6JIx/87vr7e577pdwnGbHnHSKrWLooabG2tSNaeXRIRxWTKi2vY7a2ZavWmO//u0f7ZmnFtqksTPtLSe8SwZOp42t3d5KC8fYyhcbbMfJO9lHP/BJ++yln7ddt9/dCmRAVRWI5juKrbS30nrTZdZRMM1ae6bYPU+22E4HnmXvuewae3FZt33nW7+1P/zmfluxcJmddMi+9qmLLrOiTJE1rmyykny+LcSSaqKNG4eroWOMF+gDhcnwQ0FPnb3/vR+3z3zia3bhuZ+RAcsurkXWJEP12RdetNPPOcMuuPSD9paz3iTDV32daZRXK1M+Ly36YlIlE4pxJvqTRzxzkzNRlo8G8NDmAPmQm6Dn3OT8qwTfEsGlTdC787DkDkdSLM/lxsA/ruUkPeXKiIgHyoPhohiBwXByQ0958rFK5rSECdXwrXjNy8V5CvNSPKqZlV1EHGLyOTbIKvCkEjFiKJc86BNvl2Smy6VO9RPRUtql+2GYSTJG+VJdYdPLRwa5uSi5RTuoY4yokB8yINaTd7YUTjrpJHvggfu9PQDtZKrAwL5lyIthtxg52nKQ8ZoKK226ujZRXa8KQBOBVgKAA1b3YDQl8MrCpj0ugps0bTubIEs7JSMEI+OZZ561X/zyF/bHG2+0Oc/OE3HKyKgdo04jxMwkNcamWfVB2DEj1hNjSGA0NTbYimXLbcmixRL+61w4Er6FYd2KF20HYdPpQgLDZbKMpPETJ/hkKowZmN0nb7luD4aBz+hXRi5euKZ3Ce2ybNq3ky6Q9yKB1ikmZftkIj3sG8P6elYjMRRFYqY5TEZCQGC0uCDXkYSgdc9UzBYYfWNgvoVP0FNyIacjDMtfFIYDIaxQ6k8lpWBLHrAMvarK0TJWJlhzY6c1NDSp3lIG/pGYjSEYVd1eRyZR+ux/MQ14YkWFLxFV6hOkPYSx22WoNFtHRoaiDJWW9nr3DrEyevNl3HQxVs74ebeMOKmlFvDT5kIZgbPjjjva7nvu7qu6wAQRlHRHWsJQeOsW3oTv7s5StblKPmOFPfz0AjvprefYZ77yFZs2e0d7av6L9tnv3GE/+v3jNnqH/a1qyg7WVVhkq1tkRhRWWknFeJs8bYLdes9v7Nrf/FCG1TqPBPV0jbLD9zvHetumWWfDjsy3Vh3G27XXXqf2S1gUldn5519sq9Y02DPPzbfzzr/AqkfX4sLa9TdcbxOmT7HaCaMtX0ZKj2iuXTgpHV1jBZXKu1hKXYZMW5eMaLWhRZ7runXrpYzWir4rpMTf6YbKl79wpV35qc/blz7zFXvs/idth9l72lEnn2xPPP+CbRD+17Q0WuWEOjv13WfY/EUr7Kprvmn/71s/tcs+8ilb+Nxy22P2wXbg3gfYwrmrra2+y6aM3c4WPbfU/nDdH+1n3/ulzZ+zxIcRU90y+jMyELtLLZVXbhl5q21FJba0LWNvfOtZNnnWbPvlr39hX//GFXb15z9mn5CxY61ddvIhb7Dx5TXWvKrByoSzvC4pVyJ28vIHAorLjXPxBTS/bkXGfnPtzdbVzrddyuyjF11qixavt8efnG8f++SVVlFbbnwM8Dc3XWe146R4CjpCBFDGSkdnk/q7y2kNvoTeSc4DuQk+gofESyNWXHovNw00XgKPSnZIwXP0fUf8PCQ30qW8KR9eRIC4Q5GTIp/EhFzBUCkuwaAo8zl37GtEGj16jH+KArnEfBfmkQA4PH2yRE4Yk78ZlgG3JORJbkI2wKvMrcHIoGbIAR9WIwIjXCFDg3HEMvCSwOu6FoaOwoRbnlVW/hz5piXXGD4Km2sGQw2jpe8c+SVc0Bde6BYA8po5PsiGOFeFfmfId8T9uwVAO9qKDsr+evUAGT/wo4Z33XWX7bPPPo7jBF5ZGNw8lYDsFNE/++RTdt3119vv/3CjzZv7vCuzcWMmWHlZlRgNZkuJSdtduSEootfD/hbp9lZra22V4G90wSFRYSk9zxwCmIvOxchgYzeIAEGBwYERw2oIwrI+/pkVIrB1GIvXUd5FmNUuQSQmceHDskc8HzEioWM8ij5DxY0TGSvZa3xDxVdKSNCQosGUK1Son4+jI2hh8mzKBdVGdd9YACKM+AcEUTQAomDKpt68sDpl7NjRNm7sJEu39tjSF1f5pGSWihaVbJpHFAwsYaSeRDnGjhtrkyaxhXhNmGQooYvhAq48+iTBV1QsBd2bLyHTbk1Nans7Bl2eBCwKhrHkPFuyeKm98Px8m79gge8JQLSGuUI1tTVuCHb60EK3NTY3+HmqiHxT1pvKt8aKQlsuw+vJxjW264lHW9Wu29kqybL7lyyyD3/1U/bDH99kV3/pf+0nv/mLbRCNZKToulkam9duqd42GUST7Lc3/spu+cdNtnbtarvl73fZjTf8yzLtY+zst11mTetq5dmrT2Qsf+7zX7GVK9cL1yl725lnq8/zbcmKVfae895nqbJiGSAd9rFPfcomTpts+SVFvqlZUXml7lWon6QEikqttrrOxo0e5yuhSkXPhRhsLSwJT9uGdSvtfe95m61ctti+ffX/2O477WRN69vtqi9+12pkWJ15+jtt+bI1UozdtmH9Bps+dYq96aTD7dHHHrTrr/uJvWGvfax1Q6P99Ic/tx132NmOOfIkW/j8QqssKbdRFRVW31hvn/z05XbZFR+3X11/nWhXdke6VdYXq5tEEwWiybyl1pG/3CrGd9qdD//e/njzNbah/m47ZJ+UHbp3ty144nZb88Icq8rrtqL2RutuqrcSnfNZjF6MiI0DKw7QC5GHqNTrN7TYJz/xGZ9sLd1u55x9nr0wf4m9uHKZXf75S307gmYZbJ/81Bdt1JhxVi0FDt8zqZQtCBhdQpE6D2E8KOXyAylXUYZhqY35aDCAdnMTm5zlJuXi0QTy4ujtyvJtbKMbSJStPzcM4L2c5Kt3kCl958HxYIk+m8NxDYOBL51jsDNnp1x9V1VdrToVSrakw1JbGSrMLWn0iEuzJ/imqbnJeZT9bUg8i0wE7+CFvF2e6RxZB5/hufOx1xLhHb7FUCGqjTPDSiFkpRs3LhbUdnUaMhMDiPqyYzjn/hxy1Y9hKCSkrWNM7LXXXvbjH/8/zy9utw+EDxv2wyOPPGyLFi3K/tpKQBsgPEFs+2DJHeKXCOAInA0G5AmtRCD/Z5555mWVk8BLh02MFTpj3pyn7cc/+Yn99OfX2rNz5rgBMmrUKP8+BZ4Hr3V2Mh7Zb8UzPsmn3lmGzKZlfGywQwoVD6RWCpRQMRGY6kq+p1JqY8aOtalTt7VpU6e6kh03YZxvJsYugMHjEFFIpmHoEBGBoV3365oLIdWJEC37JJRXSgFJoLERHfu8dPRIGKtOPh6u99knAW+FsWU2V0LItKnuPpaeFWgkBC6CJLaJZ10A6zpeEtdEzYHpJXj5o55+ls0r1g/ByXtcp+K0CSbgPfLh6AJLiR192RQIIbds+TJvJxvtEVnifV89oLbBFDEszUO+j4ruFQqvGHTgit8AZVA3rhcXVyjVCu+jdL/YnnpqgYyBNvXBNAngsTJuan1pIBGmuXPnylCZL2HbqLazaVuHVddIyRcVuOeGcCWigiDmiGfb3sHSzjZraV5lDU0rRQMb7L3nvdv22H22Pf/CXPvi1z5naze8aAfuPcve+/6zrKasy376k2/aH373AyvJr7dxVV2WyqyyurLR1t02zs4/7yu2w9Td7MIPfsre/74P2bz5T9pbzz7OUtVttmp9k9WNGa/+YCIjQ1ZSXuqWs97xbvv4J6/weVNhb5Rup4vi0pQMrSork7JZvGSZPf/cYlvy7FKrX1ZvqxassqVzl9hzj8yzJXOWWGlPsdWV1Fhldbm3lUmJ7NBaWpbyOQCjasdKIaXd6C4vLLaupoxVF5VZurHZVi5e4ngvLciziuJCkxlvBTLAerrb1IddUiJSPN1p9WNa9W2w8jEltv+R+9qE6eOsvaDN+1yqzHpKpWhLMpZXov7T8yX53TZ7+mS78+Yb7P++9hmzxkW23eguK88stVOP2cFqS9fquWWqR7NVFWdEfCjJ1eKDNkuzbwq0JhqC1qAhziuEC6KYvrJv+0nW3Lre8lLwGys4UvbRSy+wD55/rqVFw0yYZYPD0qJK0V+1bVjbYu0yqDMZ5mMVSFGHoUDwFZU00bZG0Q/RBsqEZqgHBgTANYwCnoNPYr1yE4qauUTht+gZ3lIVMVyYrEqe/MYUIYICHXi+4g2cHniNa1HBMJQCr/EbXGA0RUfFh0tVDzZgxEghWoC8oAAfilZe8BHvYShQRnVVleMQ44VhbPaAYt4GMoO2sgya3YPZB4jID9EWj+LqGkO1eOjINQwWIkW8yznzMtwoURkMqSNviUSHeSDCJf2he+DDdbZwQ5ugdSJA7LKKMcVQE+2HhpFJGEIYFp4PImkLgbxPP/10d2hwnJgKQF9Rx3Y5qlz7+99vtmnTptl2220XXtpK4AZXb1hVFGX2YIl7Lwci3eQCegl6iQBN/eEPf7CTTz45eyWBVxo2MVZgSJYgz5k3z2p9PskYj3Rg3bcSapSHwKQpwp0YKIgLSUsZAC22Vt7oKnlk7a3Ntk6e8fJlS13pMreCiY3MyK+sqPIv4O40e7btvNPOvtsf81UQnOXMUxEjRm8nNwE6cyHlUZjiYhckXEOZe3gYI8UT51zLJv3uJJQqgcSeBuwJ0x8tgfjD+bDgz4T6+K6RCC8XYAGNI5EBeD600aM2yq+wUIabvHuE44tLF0nYteha8ATDElT2bAiCEuirJ7Ja5XpkZ2CiTjm/HT/qv3op1YWLlqofO9SPGF8FEqDdvhX8kiWLrKam2saMq7Ntt52sPppgkyePV/+MttpRFZYqTvlwD4YJ+2AwOROTgEm9bKSXkbEyqqXdxnX22PjuPBsrA2K0yr3t5z+3ZXffbcfvsL21rnrc3rjXVLv4vWdaYWeL/fXG39p45T1uVKn1dtZbKq9JdLbG0m3rGMmzuuo6CVvhobtCSr/a2jrLLE9GE8F0NcyFP3DrP263Kz73afv8Fz9nd9xxlxVJ2BeJtAvzRJvq83J5qQtfWGh77rKH7b37XjZr6gzbYcr2NnXCVJs8bls7YJ8DbN+9DrB1a5qkyEdZh+oNZyDX2fROFGY11RVWSmSmsMzLZMVVqXAwRob46OoaAiPZ61IIer+okM3DhKd8hknEO+lW68mT8ZrfLkW+whpa1lpzulEGgQx6Ph1lUtzio06WafeIv5RHScE0K+oea5U9o2yn8TNszykzbFr1RFu/cINtP362fe5Tb7PJ2xXZi0/dZuUFjVZZ3CHcNah/lEuPlDCqXPSC8kRwR8MbQc41FHZnYat15IVdfNnb5oEH7rNPXPox+/yVV9oNv/8dVq8ML7VLnr3sJmPJMjOVfWm0jkKDC/fchBKO0RbOnW/1B59Am9FzdQNA9Klbzte5iWfY7A6lgQyprKr0Yd6wtJwKOQP0pSgjaC91oDyuYYTgaBBdJfKBAYXS4VquUgM38Ehc0h3YDJ5TUjtViOcNwL8MufLJAhwxFBkRzTGSlWyY5nPwJDsZNvJXBS4z1PaU+N/3ToGndY3lx/A6w3IA+Zayp5EM8XLRW7EMtjgPhk9FcKRNOCqSWnojRALYlyUsY1aX6T7ykOq6cQcOlS9RbJ7hna0B4O5Pf/qT45tVnWGZMkYj3yn7kx1xxBE+ZLa1wctgmfkrAOCSZcjgOEZM6LuBwz9Ei5inAh0l8OpA0IADoFTewmQZFAgiFB3johz5EigrbyB2lhlipDAfgmhKW1uYY9HeoSRjhr1LYEY2NqqqZAfWMk+jqkfZuHFj3fuBCCBmvBLGgiEOiAUGGyi8YEyeR8BxP+yTwFwWjJUu9/A9EqIjy0OJqJAQPOGo6x3hepiAF9wSCD8K2eEgiIYYEQkeDvWlXi4lssJsKOD5CLS3tnq8yk65h9LYtFYKUZ5SsZhRioNlkj1dwnkqTDQG4qoCikPQxzoMldhnprCoV/3E3hGr9CLfGZLgKimw4tICmzhxrO23/z52zLFH2mGHHWIHH3KgHXLIQbb/gXvbzNk7yJis9hULeITr69e74Gc1BctAif5QBn1UKDywuqQsJc+WPxlbxVJqhelOK+qU0sustcpUl5WmCuzij3zCvv/d6+w9775I9au11vYeW7J8rp1xxoE2cwZbnnfYWW87zc5++7lSANOkgAvthJPPs7X1a61NhjJROLy5poZmu/SSj8oYkBElFF1y4UW2Yc0a6+6UQpJiqhKdLZw311YtWWuf+tin7Hvf/r59+wc/sW9978f2je/9yL52zQ/t6m9/zz506Sdt/so11p5f5N+jAa9QhChfCrJX+JIgVvvyWUGickQxMpzyraK2ykor5VWq/YCv+FIfFWPMiW/4NpN6VPXXb9GMOlI0KsOkvcsKVeG8jl4ry5fnrL8CGXmFXToyebBb5RfUyEAUnlWX8eVScplWq1+1whXiWed+0MbuUG2rn7zT/t/3vmqNa5dZjXDCUE5hcZX+K7cCVsNl6cYjGxLAUA9GSvgtoyXVo0dlGEiJ8u6lF3/CmpvTPofpg+eeb63NLZbP6jtWr7GzLAZXL3vyyllhb948lvNn+SGbGILMXR7sSl7VgEa4H/YgwcsXXcrh4Bx+jImhDwwI6stv7vuwqegdXnP653dOihB5mWgL7/PNMiKO0KjPNcmWjTGFHOAZlwc4MTq2tzM0jCFP74c+DUeMlfCL9rKCKHrf4BLAEKEM2k67qSvyj5UiwaCpdYeM+0RxaD/lMzzULFrlyPA0+VIUuKHMmLjIMdQ5Ow9Fl6mrG2nq1zAvD/mL8cNKohChJU8MFZ/TtxXhxBNP9M+0YFi2tbaonTX2ox/+0E499RTHp4vGnATEow/3Z5Pv9Ju9t7kUASM5PxtZGey5mGBJ/Rv03uYS+uDwww/zFU/sUg2wiGHgc7/5zW98V90EXj3o5/IsQPyENolIwExY8s4UShgJPMFW7xAm38RYt26t1UuB0LHlFaXGR8Pw0Lfffnvbf//9fEkc4VJWF02dOs0mTprkYUoEGcYGw0swM14D5bhBIsHiXlhO8oqJSKgTAg/Dx70SPR9X+3h0xRNCKAzl+G+dh8QEWq4j0IIHBpPHNBJQFbJ1RNDi6YAj0BgMquHAvR4JT7wPhn7Y1Gvl8jU+7l1dXS5hIqUu/YZN2MsW3zJYEASUQe79O1AGTy3iY6OkeuX+ZuQunWmwDY0rrSPTJAXYIsHabaPqym3MuGqbMGmUTZ8+1Y3IbbedYlO2mWSV1WzoxOZWDPswDi0BL/xRT19uCe5VSZgbfHcotUppt1XJgNB7jTK2miQXdzr4ICudNN7mrV5uY6orbMPqtbZ4/lL73Kevtgsv+Iz98vpbrKmt0Brb8u3+exbYu972KZs0bjfrSRfbxR+92H7442ts8rRqa8+rt/dfdLzTAvM9KJOy+VAehh30St9gMLF7LZRaLGnV2dpmE8eMV561dt9dd9vtt/7Dbr3lNrv1ttvtttv+abfdfof96dZb7aFnnrEJotkCecg9eTK+hDSUK211laD+aGxuyg4xmXXKUO/QNdkS1t6rPs3aoJgDXTLkWV0l0lP/yLgxeeKlMvgKWUovhVZRbRUF5Ta6dLTJZLSSbgnD3pSVKrPS3hIrNxmBeSlrzWu01q61lippkiE7z9asXmA7zKqz91/6Lhu1+za2bs6T9pMf/shWLVtp20+bZhPGT5YBXGlVVXxheqw8c756HRwAN6jVDOiBoUKiC3wktEGKjblovWpzpgs+F73klQl/ahz7x7A1r7zYAhkr1tuqq3wErl1ZtQlPLN0N31tCGcYEQB+kCEQ6nFahTSUUqxvbOodPY5QjRjri3A/ozXed1TEtQ4LoKB1NewYmAD4mP/JA+bvnq1sMgyBvohGFUUGdeM/li57xDdr0Hu/0y4OQLyESL0PJ5Q11VV1IMUoDkLfjgOd0D7lGG8EFQz1EhKmH87Taz/ss1WZoiw7CuGK+HX2D80UbkBfIN8rwc9G+DwELhwB0yicQGDLCmeE9Isi0AaM79gmA3NmaQBnnn3++Xf2Vq+yxRx+1Sy+91C686GI3+EAhCVnLPDEmB/OboTYcjdy+I4HxYHiB85DC75BPP2A4hgvx3qCJ54Z7ZjOJOTnPPBOWJOOcxevow69+9X/sHe94h5efwKsHm1AuJNLhwzytlulgjLVRQkuCubVTHl6FNW/YYM3rVlvT2hVWv3KpNa5ZaeVSFnUyVCoK5UnI2xw/Wkpv0mSrLq+Qt1chT7rQqqTAivKlzrvCmH9lmbwNCW12Ye3pElPJ82R2LN+uYPijW8TL91XwmjCEekmd7T6GX1dZbO09hdaekTXfiUKRYukt9Y25LCOGSMt7YnWS8upkObXqn4a5xdSSxSpGAg1lI0XE59Z9jweRdZqxZa5h7OiaRDxbrHjyjdb0m69MF8njIeyK5yMS9gRbgDsMFlXdBQgGjd7QRV1QfQrlZbNFOoqMNGHCZGtoWW5N6ZWWKtWTam+anTEJsbO5VFnGiioI3WNkZQWUBGUQeEyiZUKghJ6O7MCKd0/bevPVnrwu35xOxbhHiqPF15Lz89mwT8Zob5FHAaQjra2n3dZuWKGkurRusLXrV9m6+vW2Zv1aa5KS6JCAZNO41vZm4afd2jv5kCPX24UrCSXhEqOmXfdL5aXXt6+0+56601Y11dshx55gZ7//s/bCi8U2b9Viu/nOf9g1//dde37e87ZKRtpDDzxpc55fays35FlLW7mVFo91Gnh6zjN23wP32xNPPG6PPfSYVeYVWonKK1X7Fzz9pGhLgl9lsRV/WXWBPf7EffbE0w+p/R0yKNrV9nxrae/yfW/A5cxdtrVLL/+gnXPeW+2cc99u57znbfbu95xh55xzhr3rHWfZpy/9iG03eYxNqauw1oIemzx9gi14/imbXFdtZx19gi17bqk80xLb78gDrSmzzOY89zebOq7c1i9ZaRNqJ6mMPFu0/AWbuf0423P7ibZh3grbfvQkO3i/g6ypfYM99/w9Nm5Uj9UKl6OaRP8FVbZg3kIp4DbLK2J8pdPa+GJvSYEtalQftK2X0bLQRuWvtrLGtda9stOqS7axM8/9vI2bfZCtef4F+8xn77bf3lJvT60fZ3PbJ9ryvNHWWV4luhDdtK20go4N6mf1smie7UKgi1SJaKY4m4oKrLa3ko9bW02V6K9UtJbfbnc89Fe755GbrW6bjOrWLp7psg2d8taFx27xeL7oVD1uJUU1Vl5GFAwlE5RnMNwR6sEQQQlhoPVKScJB0tB6VsZDSbkVFZeqv2RwM+cKAzObUvKy/TMdOi+SUuP91sYW/8xAWqmtqc13D1YllCP8WCS+wHBgDgz8QnREz7ATturLdeZg8bVfJkMzr4YIBEqcOsK4GCw9vWk37EtKhZsU0RwVYOyJgsEa8iZiAS8GJ0g8pvaRD+1lbsr6lg3W2N7kn/TIK0m5Udsumm2Bhzo6bUNLmzWmM9YheZCWnOsQrXeLrorKq624ssbyy8otU9itJIMyL2Np4T7Nar1SPVcsmVJVbHllwmepDJNiyTjxXX55keVXlFhhVakV1ZRbnq73qt156qceGQkdXZJDKTl3pRW+Pw4Sa2vCT679hX3rwF3tpMbl9qHzznU8MCHZESvAsABHAw3YXIgGC89h8IWIS39kcFPY2q3YGCiXTd6effbZ7JVQx5tuuskNFeRwAq8uDEoJKEVEC9/XIZiSybSKqbts6dL5tnzZYlu+dKmtXrXS1q5d46t9xowdbZVSCnhCzGnBA6ivl1Gj3wiFuL01hOgT5ziKGCBiUiTUmBjDRc0zCZXfvleBPA++BcRkM7xoX1kggvEIiYSkK3P95hhDwH6uZ8NkNMoSifO8t23TNBAg2DBenI1gYBjk/A7MODANACkhk9BhiXBPL5N60xLUeTZhYp0Mwhb31mUbqZ14YHimzKxX3hhvftw0z9DunKT2c4xLrEPkKESTCCsjpFevWu0eavByCtQv8qobG9VPDVbfUG9NzY2+gynnhG8R7mF5YrN7kWGCcNYz1vsAXih9jQcJ/qrKSy2t57eprbHvf+mr9uDf/26leuZ9bzvJPv2JS2z7GTvZ3ffeYwsXz7f/+cYX7O933GRvOHh3ec9SyCX5dvhhB9iE8aN93tG9991tRx51uB1w4P725S99WR6mFElhqR1x6HE2qma8HXro0fJIURLFdtQRJ9pJx5xsbzjgcNtl59mqmfpT7T/+hMPswQcfcrmG13n44QfbSW862s448wQ7650n2zvfdYoMlrfa299xrB159H5WVt5j6+tftMlTpABL2+2jHz3PqmuK7fIrPm2TJ0yzE4453S7/2CV28y0P2VVXXWuHHfsmKxBd95Z02+rmpfaZL19qs3adbFd9+wprbs2zD334Mnvzm8+wX//kd/abn99oBx9wjBRUsTXIyG5s6VB5NbbfvgfbjBk7C8e9ts9eB9nUydtbpqXH6lenxW/deq7CnlnSbl3V0+09l3/dxux0mHVn6uzuB1+0ZRs6bPYu+9rkSdOtfs0GS0uh58t4L8wrVz9VWsZ3Ww28AF3Ae/Q//caqDfp2w/oGe8spJ8p77BBhpWzvffa2M0452445+jSbts2OMgjo9wI7860n2bpV6/zTCxgKmTYZ0FK+PURjBvAT87J8joSUJefwCvwOXfk+TDgEUmh43zEiESOom0uxHTw/MNGegfzrckTvcQTgEV/anJP6+DrL04GfgkMADylTvYec6ZcnGCnQe+S33HZzjQhQ/LRIkHFkE+55BEkJ+cp5zMfp1XmYNoR+ivWWRPQjNBzKRPETLelP5E/dwCl14v0YVfW2iW+9jtl+GkRKbREQCRICYTKX90wUBjA6oAHmsiBvKHtzEHFEfzI5N6TB3/EWMA3hFQbmIRH5XzB/vn3iy1+2hx96yHbffXfHdQKvPuQ98sgj3uswD2OPGBT77LWrFGmbCKxJZNHjxsWK5Stt2dKw1ToT3pgQW1lZIeu3yMaNH+v7DTQ0NthUvsAsIdzUxISrUt+rIH5QjDJQlLW18ppQ/EowZRAs/SwUzkKEIoyH51tJcQihSmdKOEnI5ZeLuAPDIxiiMIgh0w4lQvZ+Tefcpxx+B2GBoNF7MLHuwROEV3OB4QTAGV0Jr8CVdTZRx4HMhGDwtmTbxE6z3j61gXYRFoYBxo0dY6tWr/boAuFh8OLvI2gcN2E8nwiNWzM5EMrOBRdDQZipTZ7UbxgY/g2mtWtV1goZls1u9NEOcIng1cN6NghzVjDwqYQKGYVMKCMf6sXzLKdlci1DCOCb0Dd4RbiAg5SsWqY793T2StHWi1bW2KFHnWDHvvk0mygPpUSMX6Y6YbAVWpfqs8jWrVll3/z6N23RomX2wx/9zHaYMVN0hxJRXqK5PffYx+Y+97zdf//9tutuuzlu3J9RhRHsTJRmhReG4ORJU31fn+Ur5tvoukqVw9ehO2zmrO3s9DNO9T5nGSlfDc5PBeGO4EfoMa8JoY8iRbAWVDXb0ueXWsvaFvt/3/uFbTdjf+tNV8pTLpIx1203/P1vdvXXPmOHHrS3KiKcVnTZvGVzrLl9g/3pV7/y7zqVpvd3GuiS4fH9719jv7zuR7bHPrtafmGx3XLrnXbpZZ+wc9//PpN96jSLYGYYlQ8sAld+9jN2w+/+bNttv73dctutdtutt9qBBx1orc2t3ndE1PLUFlkOHt366MUftmefedJ2nDVLZUCfKWttbxCO2LqdbeFlxLhXy46jYagDY3bC2F3su9/7ga51650i29DQYLNnzfYJ8w06t65GtZGvPbfYbuqD448/TO9l3NghtA++3DkQjUba9aEQ6Iw5F/praaWsjPoMozZ4z4F30HGibxQdzJED8Esu8NFF+CiXF/nNi35U//oQqdMGPCCjHB7Sc32yQX2eC0x0jfxLHhnhJA5pOZ2ofQDvK3PRFKaDytKzXjKyKYcXyas53ax3cTqQFTlRBOqtg3IN0VDROHWCf3ACcOa4xjky1YdyOsFZGGb1kimXBM5ygPwcLzr3+ohHVYIP20P3YeibSfGsPDJ78JEVciDL7Morr7RfiV7B0aGHHurD0i8LVPav/vAH22byJBsneX/cccc7fVCnYqJnyGmVT1sY/ol9SwSGPuF6WVmF9A3bNWzctgjkxWKM5kW/tPz0QsuU7W2PLyx1mgSPm4NohL5UiHRDfSb87HuWmTLJKp6dZ3e/5cwhyxsOmJvIJnIA8zQPPvhgLwfcz5w5c/DGJ+Cw6Xb7IvbpU8ZZW6s87vWrbFRtuYTXDHv00fusvLTYaqur5P2Ot3HjxhjLhvGgfAxWzMkS5JkzZ0mYlnqolesYKuGZEk9hV8gwudaNBCrhzBu8icCMuoZw0H3GdvmCKhPTGN/FyyeknOkVEcKIqrcbH3qWr6LiubBCBSUGkwfjJChwBBtKmW3yPRqhdz3SwjGbcgGjjPrEuiGESD68o9/94KLLU79XFNpC6Nv3pNEfnyKvrR1t1VU1Hing+zgZears+cHyY6qIklGJepf3UP/KK7unQASqGevrCSMAXJKUCW329uoeu202NjW4gUfrXNFJGGOoIChR+uCYFVRUGwEXx+BRasxtQNCwtwXeKIopCFnC7QibKFD1fonqrGJHydipLa20m//6F/veD//P8ssKbNyUsfLi5cnXr7HV6xfbZZddYJ//wtcl1Bts3OhRtsvsWfJK662pbb2tXr3cli5bbDfc8Fs3iNl0iaGwZinq1WtW2hoZObRn3fq1/my7vLCbb/6Ljq325pOP1vWV1tLSaCtWLrO//e1mGc9lboilZWyxJ0x+AQYuA3/QH8YK8zGICKREn6XW0rbSvzW0btUae/KRJ2365OnKr9OWLm20G2+6xX5zw69F59tatdrV090gfMoDTPFdmV677947bdb2M23DUinl3kL76ff/n/3qZz+1Pffc2Uoqik3mnq2UUTVt2kTbdtuJcgJetMbm9ZYq6LGlSxbaBrWtuX6tPXjvgzL6Wq2MLcbFH5NnbG+lEm7doq/16+uto73D5i1frHpnbO3KhXbX7X+x7nSTjR5VbU2tLVZYUiYe4JtXGG1he3A2FQvRsTCPgR2Kx4wZLV4eZY0yTBqbNtgaGdA33/pX8WCvHXrYIdYjI6WjvcXmv/C83XH7bb7sGW+9raVdWjzwiNSNz7uAVDFYnI+yNMrE1abmZqcReAMl4JPrUbh6BlqkPtSPd2PyiEDOb/rK+Ql6V+o3EnSHvCHuLHAfno1yxa9hmArIIyYg5geEuWTBydCJ0z184Hs2pYlaIDfIS23Ngj/L+9k8MCApk5/Uy8vXD86RUfFZyuyW8cbXr6knfVMs+mOVHXXgeeQWR/AEQKu0g/dCBCgknsdpgxe97Oy7vBeHq8gi3JPCXNniDtLL2W5/UFD5u86ebdtOnuzzE++5527fRp52UT/y97JVOHWJ/c19+Jh70AX1j/0yGDB/pLPhKfkm9daTmmCr6lPDbrdPfkPd3xygp5CDvP+1Rx+wnlG1lr9shb1v591fVn4RiGYm2+2/PBgkslJku2w/ToqjwZYsft5mzdzeDjzgQPvBD75vEydOkjdSYaPHjJMRUukMgqJn3xSfoyHlCuE1NbW5Ips5c0f3vOh4mCMwJPM2pBwiB2Yhl0jzJXnyJShgtDK9C5ECeMZMPCstK7WicgluGSUIE+rOLH6OMIMfldj+3616mBemF7hxApOr3jybCywfDHNNQviU73EEAUsEKB776+nhVj2bCxCee4uYHMJFMVvnt7FPDO+azZgxw5l13ry5bggUF7N6IitQ9S75k6fnrfeRwgV5G9fTMadnY1QoRIQiPkNEBa+SoRyMFcbsGxplCOgcIYbxSJ+wsouPUlJefdN6xxl14DeTGSMuudatulMev+k/D5N7mTLilE+v6tqS32WpLhmY7TKAMjKM5C2tlyFx5xOP2EIpwcruGqupLfIPWO6y82ibMmmUlaZKrKejwJ6fu9heWLjeOlSGMCBF2isFv7sM46n21JNPixaXq+7qswJWnyB4iRCoX7vyrLyi0A7Yf2/v18cff8oaGpgEajZpcoVNm7qtjZVhrZqL/kLEBg8zF1ACDDWq6CCgipotxdeDO3tt+eKV9swTS2zNOgnSwiKbOn07237mNAnlUitLCQddjdbW1WB5qgMG8qola2z58zK2VphwkWfbjJlsO83cwcZOlIGa125rRWNNHT02/5lHrXFDk2hO/aVyS0tEX8JxU0OPVZUX2PbbTbaZU3e2oupyWynD66kFc33ZOYsgCjK9Pj+spUIGewtzuPJstx3H2vixo9D+wlGpdRcWC4/qB5Zv6wy6AmcYp3j9GN0o2oaG9fbww0/Ziy/yQcgCK6tM2azZM6yyqkIOyqPWtLqTrxXIqCmVgbWtTZkyRXSiNjQ2Oh/WSoinuzp9h2r4FJqB9jBqWCbsCkY0wdJW8M7KCuRALh9hCAf5ESbe+p4ookGUsnraIwcYT7kQ+TlCftYYiYCBkxuBcBomrJADA/MgkspQCvVDsbrBoMSkV4Z2qquqfbULfI18I6FkaItPuBVvsELMCSkLtAP6Au/UQY3y9+kLnoqGkb+jI0YXK+3iKinwiSJXF9KL3qZUKuxBE3ggfNoEeUE9SN2dksvCecQx5aIYkX1dPXn28GMrxf9bMbIyCLBfE3M+oBcgRI1whNLefiIsA4H2MvxDfXkmF7jWH1lZZJmyPe3xhWWvWGSF/WqQlzfccIPN2HFH+/vdd9kpRx/jsnNLIImsvHzYxFiB+caWdXgYeM3qlbbrrrPtyMMPt+uuu95mbL+jL8Wsqg5bTrMM2IdTnBEDv/GbfTxYqsfqEp7DYEHR482FEPCmxJMrvHplhBT0dvkGX0RpmECKLIq70eKZ5ReVOiO7t6+6I0zC8E5I0CfKNUZdIAgInuSRFv0NNFYIu75UYwUmHAhRAAWBGbbL5jdex/Rp03zTtUWLFvt+DKlCCRqvTcAhryI8co2VfJ8K2w/eYbSD9qhdRAmyV/2IscfS8vXr1ntUBQ+RSAPMR/3Bn+8crPwxnFAuTJgFH+SJoIx4DUs6u6WQWOoZojYYK1HpAQxt9areTTIICmRQpJgwrfsetZFQbOvJWPWYOptcxZez8+zp5/hS8CLVpduK84uUSq20qJzvIvryY5QF8xnYdLCspFwGa/iicIbPNRS3uWFB3fkoI+3n20QIJepazKZeomFQgpFIO0pKGTaRUcVkRB1FKhsBbSJ/aAPvrstarVuGBzvbpqAD1TEleqOn0lJKLNGXyW1VMrwLpFBbmWiMQhVvVBRUyJAoswYZMameMuPTTmkp6sLSHssUdNn6trQ1y5aaPFY8gTJVmeyYik0havEJ3OxHRBs7mppN/rzll5VYcyZtaYY/hRdwXC5l1VZaZDXlpVaS32Md6l9W5Xm8SDzWjZLsVV5CKPQcaZhz2sowB+epQuYntUp5Vau/8m1DQ6MrFIajamqrrapIbVDd+E4NX+z1bQWEMwxgcKrKis4aHM8YwGx6hmKE7+N8NSa400fQNX2LDNhIGcEr1Ef1isZKNIyhV68nFlMODFRABXo+F5z3YKYcgMdygUhKLrDsno3qorFC+WQL//Bs3Iaf+hBtYegbAwx+d+cIQ61kY0MYvJNHlD98cJV6UT9vtxK/XTbp+TBsEzYlQ65iPIFPkB4NMIxuos3gMERB+4ea3VHhA4wwZA5gnIBTRN69Dy2VMfnKGivUZ8WKFbZu3To79thjvf1Mmo39zvLqQA+bRnMYQtqk71T3aKzkpRdbV9nuMlbKXzFjBUPikksusTPPPNMNlNhHWwqJsfLyIUdiRMiztWtWWKcETWVFqU3fdqpNn7qdTRg90YoLS33+SqG8OmbGdyuJAwLDwU30pZiEpcusQadzwwZLYkQlDJmBBsJgAGEUSxHyuXrGbxECDAGhWPEIxbHWLqGC8A7b6nd4h/tQUDa5oZI9otBcqbtACcqXaIQbWTnppcPG74c8oLeY5KlnmiRJO6QwzepGl1l94ypbuWqxlJ+Elq5LZOpRmElJyptz+JmvSeNNItOGAxdQLqhC0n8ecWqWkmTuSXNzWP2A0QRuwSG1Aw8IO99cDQNHAppQNx6tDxcoX2SGMOn95oo8m3g2Ch7Hr/q2UIo5P6N8RQMZvcv+YfkyOkuUZ3rVKnv28Tvttr/faEsXLrC6UZNsVO22Vl4xXkZEhTW1pGVQKTV3SrGl3fPiS9us7mlPb7Dm1tXWkl4lQ7hFBivfdGoJq5M6pBxZvkw5EuIdna2+pL65pclpjrYSkcEg8zYLBwMBHDD5uLU1fFuFnVtT6jBSXnEJYx2WlsHV2NZkDc0NvhpKfrT+1M7eYnmrVaLPMstjlZUQ1tTeYB2qW3NbvaWtw4rryi2vrFDKToa+BF+tPPg8FKWnbutsTbuSb2hoVmI32E61t906VOEOKasu1a+wUwZVu/CelhHJ0IRSfqueX7XG1q1pVD1kvOdXWnuPzCjRYQ9LjmX0O1+I1hlGgyacZqUwff+hDvFOiwyJVjzxfEsrfwz24FgUCBettooVYm3rfe5VT16X2i4DEPoolnGYr3eFf5ROTXWNK3I+k4GhwrAwURV+o3hxWEhxJ9VcWoLe4B0fos0ec+9Dez4UOUTyyEVOijwekxv0Lp9y0jBAntA/NMSGdJz7ULTXJytHhFNwDF/BDz6HLieRB/ejDOqHUAn+iIzof/+NMQKtklc8d8dBdMsRo8k/UpiN7DDPCtnBhn70me+Eq/6LsiAm5JEbAKRXAeA9jAspYPv2t7+dNV7b/Hr2Ce835FKEl2YQjOy52C/QKHSIcdSfwhQGnLeY+M2cQgy5d7/73f4bGHm9EnilYBNVSKdMmjDOpk6dbNtMnmIpGQgl8irrRhFmnuQbvLFk1glfAB/AlLwHUWDMMJSEQIJAmbMCkQSPblNvZzBgHJz5MCm940yPApVggHELlJd78jA/fyqXvz4m9yQtyXWSnnMvjSMCRnm5cECoIRxz0ksFZRuMopy0MUhAFLTLa0zbqNGlqnunLV02z7p6m/S7RM+36BGUJ4YK76odJJ0HxwtD0DMaEvCYwSuo9aOuIdzwZlua2WyqTQq/3XHI/ejRuOEnABeU3dcOcOV4k9JA2GeVnHL3xNJiP1KgDBPHnYyVVLs8bz3KvBUeZwJiuqXVuhtlBKxcK/w32Ojactt2yjZWXlIlz5Rx7DIrK69Tf9dZrX80bozopUwKgflKrAIhvC4hl8d8E2XcKwNGKOMTCu3sxNvU5p59R7rbz/ksflm5DAwpZBQdCjl8QDO0he8ZBaOwP7VhWDSxpHWDjJawD01Ridoop48hDj6eqNZJCZRbeVWdldfUWUFFlfXIyEqr/m3dovfiKuuSsuguFp1WCocyQjbUN9nKtetsdUO9ZdSXPUJXoSy4Shn9vR08IztWhfSyzlVGRndGnrIMvt5eGVhWahmiGkUydHSe11VktWWjraZijJVXjrGS6tFWV1xu42vHWYWuN7flW2dPuWiMbzjJKCgssUq2DpDj4JFIERLKAcBp4BzjpStTJD6rEo4YziuzmsrROsqyVh8X5KWsqlp5lbFUWbjsYZm6aDKVp/oxdGNWKlwTISRsDp8z/AN90f/QmPO8ysT4DRPJ6XNqEWjJE/iFB1Hs2WPuffigjyY3l/TeJkntjCkq+9w0HPhQjaoCrnxSv/Dl8ihrqCBfQtQnqwSl2NgtO9dpchmUTUE+xBTAIynKn/yiXCrMDqe7vJOsCxztmNB/eU7DwWChTuGDibm78vZEmZlN5E/EiK8wY+CE3F4dADennnqqGywMC2Kw0E6cEfoNXHANYKiQYaDhYeQtoAxwj4EJbqKRF1I/7iL+br/9dvv1r39tp5xySjaHBF4rgNYZAL02fvxEGzd2ovlaeRkrBRIyDSKkDHs25BXJq5MSSrM5XL6UYI88rw4xaa8EvLwPCex8Bt9l6bPrZ82oGhd2qZKU7+uQx/r/XvmkvWKanNTLd1N0LJb+xAPtFMO2ioGJPeQx3KCaMlaeXyDiM+ZMYJmHaI1o3z+qRuqWZsHL52N7uinmD0cSTKwHVA7zBPC2WUpNmFaCXHzDpkXshcJH/0KonEhO9FKC1Z+b+gXPwASE87weeZZ55VZbNVbKSW1qzlh5ca3qUSxFVepKjU8XZJQYFkDZEl3PVx3FaaH+GDM5iWt4x6gMVU3Pqy0qi8T0FybtrV29Usq8RbhAUQcPj3YgPOJKhWjcsakaTn4efc2QhHBPdESd5ecFfINHJdOvRerHfPUj3jDb7/eqP4R162BVCntyFKmsfCn4nrTv8dFdICFdXmTlk8dbfsko602V+l42be0NMnrTakeTtXasUz+3yjBo1nuNUrYZ1Yv5Q72iwVKrrKi2spJqCe5SK1FdCfm3NDZ4ou6B3qQcy4pFj+yFkfFx/1QR9c2T8RLaigHENvHYWAhMhrMY8sCgZm7UqDo2KCy3uorxcqH1fLrLGaQzzXeCmkQ3bTLEWrFhTD6Y02OGDzEWdfiHGK0tbd0y2Do79URxhe9smyrLs4pKdjQttpb2bqtPt1pDd6M1tktwq+wON4YkNLtbraC41ypqxAAp0UN3g/V0yHAiqczuPF2zdvFQt5WkemU6dVrthIlWUc0O0UU2flSpbTOmyibVVtvoklqrzK+1wm7mA6nfu6VQexluE3+KZztb1Vet4sFuUYyKq6ytsOJynRR2i0/5+vko/w4Snx4oSY22ooIaOSzVVlFao2uVViRDqDBPefXK65ShBu+3yyhsS3cI36X+m5V4XGsVTnzjM/UZ0R3nV9E2Bm7sBwzJfPEyPJqn+6jn8uISq1BeJeJBtjvpbBPPd4p32eVXT9A3GV1jKXU+k+3Vtyyp5jeT1rs6kAUqQ3Scz7YASuwgwFhjD/f0vluhOYm6Me/Oh4lVZkjiYeVRmJ+y0uJSHSX72kTnYhhWE8Hj7L3i+6+ofV0ZJvGLatjYBkPDEzwWk35nk2+yqWs0HZzxpfjwmZCgWN25kEzAIOIIDjGcxOXCLavbRDdqT3t7l583NrdbfUOLZHWrtWGc6H2+JN7Q3GSNrS22vrHRWto2/tDgqwE4NW9605t8COR///d/XRZxjSFC2kb0gra585N9fjiQyBsR9MvqoYF6XHXVVT5hd/bs2SN6J4FXF5DFA4CJbkROJJBLw3bZdGShjBB1uzMTHzHkWzuiOVcKTDzjOxgkvvMzegyeFh8+C+OREJ8TYB8NQgj9yQWWhBfeF1EVwpnBMwneCE/5NtF6P3jL8vC4h+DDYOFZMWbwGDnqHV2LEZOYQnk5EH+qbgxlUYaHC1HabrBgpEjAZOs/EiYaCAjKulF1fly5YpXKDMKTslGcwbtQFbJlbQw8NKDODoNd6weMGYRdFABMKmViIyF5BAORL19RIHyRP4wfvtCKsRJS6K+QiNyAe3qCPy6j/Lmmu+FPPwvUb8xlIG/Ho35jTWUkYNs7UcAI4mBIsoyV5vLdHIa+1Js6kjclxD7DIyJCQtJ76nP3VvVHWL6sstL7DBqEkolcsOqHT9eHIZ12957wotPt7NugOjD5UHngRZGgFwCvH2+vsrJKik90JiOSkHsI8wfjMBqIKbUdI9aHymQdsmybCJCqJUBZ8RRIEu147hjGgY84FhaFb8uAQzzfoMRZWqpXMOZlpKm13o9h3hR8J0Wo5P0mIxAjlOE7PiaJ0dWldjJXiWikfydGCTpmngP9zHApE0U5Z1Ue85J8R1jhgCWjbVJw6dY2OQsppSLfaK2EzybIoCcP2MeHNNCs3iqUp4zcDJMi+5ex05bAK+qQLPB+NPjjkCVAP/As0QO/Bh3qWSbUKnPnYepL3p7oEx19KC/LF9AeWOZr7pGGyQNARvhj2X5xiL8HSRgmQrsfw7sx6b6AKB1bMjTKSGZ4lS8ouxzyeiIP9bLaBzN4ltzL5hGOyCeeD3TcP6FddJRN0ShxuZAtNxfCPew65SU8cOQzECG6qnYrOW8KcCYY7sNYhB+5znkfLl5FoD3MYzzttNPsb3/7q3/kMOwrxQ7LQdbCH7RveKD+I3lueGA+EFEftkdgs7doOCXw2oNA1QMAxmN1DYAwofPoRMZHYToEH9tAM7SAR4Hg5iuf7NFR6xNrx/l3MNhrYbCORzlulPSH8KSMsFyYSVGBqWPiKRgTBdIh4RiMkpAQaOE8hmjDGDhlB4ERFN/GQL5cR74gQCUwYXgJi8D4HEMKgjZce6nAXjN1daM9BMqSNfIOTAkDo7TD3I84tOZCaguBtgacqW1ZIUC54MKVFkpcfemC3/EjZUo7c9JA4Bp14x1w5MIv4ksp4gjDguegCReeWTyjyMg2ZB3yD3hWvRwXoY+oN0I9HnP7GeFOJAKPkZ1pK6srPepXIOXPbsf5Mlr4lANzJYggUVefDMx7eL6qW+xDFD0TcCk31p1wNJP76JfccgfSDgqAsXaUP99LIgXFgTER3lEmjgPwFOiQfg14Y6yclTQ+XIrQFZqCkchQE0Z5Fm+ia/ZMQQnTR248KW8S26k3E1ZXOzDIKDM3YuHliJ/C2DwRw2AQrF3Lcu/V1iz+xUDu6pARlM64ICgrKZXx0mkd4n2Muw7mE6h6KBXyYDgpTqqOgPHB9TgnBbzHfo2JCAI0GJLaKV4DpfQHOKFe4Ij+oj+AGLKPIXrw6VsO6BkMSDeAyFuN5f0i1QsDjYnXTr9ZnDve+/A/NPiQZ04C/y5Hsgn5xFJ6VkJW6Mgwd+59Uhi2UZE6p8/oF59863libIUhCCJ6bjy7MQy9h+Tvce48EH4PhCjniMZ4v+s5N+KVaCtyEv6GRskfmsS4CsY5k3GzGf0bAP7beeedfZXQddf9wq6//jqvE3xH/0MjtGfzQOUdw/7r5QJ9SZTn1ltvtbe85S0+v2bochP4d8Mgxoq8MwkmiAZGiAIDYYJwxLBA+PPNjoYN9cbGUazSiUodD56VDHG8172NARDJLSa8uXIZOyXMwhfBeLhe7+am4L3hUUkYKX8fG3ZGzSoJN1iyyk15OMOTEOBi6oEKh1+ROGPdQ7QBJRHy5hqJ+1HJvVTAUyePpUuX+u+gxMkrCBrqinBlro+v/hlQz5cDUdGTE4YEApTIAcXSZhQryjsqcsqMSjCmgfjiZfBInaEBV0oYKVmlwdMIG65DOz6BM2sgACgpFGhIRCagERQouKUKQUjnGiocg8KPqdD3g2EYiSgKn0TwYUeViaGC4eJl6Tk+IIfRPG7suKxhEDYVLNN16kddEZKxf+M16ttfz5AG9j3vsTKJjbsYdmDFBgohGM0oDuFPz9FG6g1g6IMP3qVt1NE3b9ORISi+x+UftxNuMCIcn73M08JYkfEu/LAxH33mSThAaVMe+KeePao7yilGoRi+QCgzn4Tw9uTJk9275VqX6kJkoLmh2davWW/rVq21DWvXW5qJvW1p62SIQWn9unW+A3J0XsDTQACH5EmUy/FJn+Ykj5zoPd4NEYTgQUNLAP2O4YcDhBHp84xUvxj9wjnx98hHbaU/olEdDRacHiHJcRD6VnlDR56CEh8O6L/c5DyUk8A7cijWiWPufRXk7UeqqVQvF/4KMiqcY2SST5CrRLXSwfDNppBntt4cB6m3yw3yFS2RN4alvy8nBFmNbG5sbtQxDPkgj8EZBmeYT+iX/21AmzBw99lnX9tjjz38K8ff/OY3/R60EVfmufzOJkAUbYWZ5X4OX/UKVyV6fiB/bg6g0ZUrV9rXv/51u/fee31eCvvLjPT9BP69sImxAh0zrIP3EBgPPcXkuCIXAgjW6poaF6x0MgkDhbA8xABZIbyjMnDlln0uJhiMgvTLhQJeX7EMFX5DNoF0uBeGAQjdo/xQsghtCgkz7YNxwthy9CqjcHKGdgUSlWCW+RFoMADMnr3m9ZJQDc9yvf/5yCwb5RFTVqBQa3Dlgpr26X3KRrgy74eNgFg2jKAAyCviJQj/7NJH2qJ3Ny5zkHIHpIDT+I4MSaIDuk5+LsxVL8rG8yXsiXdMHzMcEELPQYFQf/oNiHlGfAUFGtrKxwNdOeo6StP7O6s4Q3uCZ0zdeC5sCBj2cwlGC0ocxRYEL32M0RK9di9X7wacZqlBB1YnFcogKSmj3uyOGgQfxMQfZap6/ix5oBAIe1NnDBWfU+V5ZQ3pbDmUH6IGKZ/YHXER7oX5FgD5ApRdXCrDR7gsqyjzSaVeV70X3wH/5M+zQmG2rCB0Eca01Yey5J0zPMe29L6KgzxUDhNZ4THwFKJCMkKgEeXLfh4cQznKU8/7/Idsu9RpIQohxgjGS5cP6Y6TwbLnnnvagQccYNOmT5cRU20TJ070RLSHOR5kx/wP6ofhAN1Cv3i+RAOgL5StR1nVJvLnN/VDRfNM6BiS/uOfMoXPnSezRkBoPzQRZAz9R34k2gMeI4/whW1RjssJhrYK84LhisKiS5ijRHQLRU1bWS2F0RLz8KiXyw7lTwP1kvN7tryY4NmNkuSBGxnOAwHfALTM0mHqkBtBUqahfIwIfy8YpbyLEQKdUR+ugxpoJhizRI0x3ILxRb376qPrbph6vuFd5zE9A736UJ/KwGDjvUDz9EUwVOH3KtE0K1zqRtdly6Nz/v1AfdEr06ZN8yXCTzzxhN144412zTXfsfXr1/vSXva1QRcBiIJUqdoqB2Wfq39rRy6ZYxW/+qF99GtfdVwOBPADf7FU+Bvf+IbdcsstHlWkrLhaNYHXD2yyzwqK5LQjd/cZ542N9TJMqu2oo46x3/32D7LgO2z85G2d6digjaELmIGxfhgBhUCkoLR84w1/IJpcKO6RMIHxEFoFKRGjvEoJL4gHpcjkznRWSfYJGWd+mDcIgZYOCaM+waJrPMdReQSPJhgzMDXHSJjk5QqY5/JCNMOFno5cRzgGbz/fSoo2DnkD3I+AQEBAubfn7wSjxb1a3Wfb+m23nexRlTVr1rqAy30fQHZ46No9R4yGrODLAeYs5IK3KwdY5o1CI2cmfa6S97ChfoM1StHoaSlC4V/lUkfqSvswXFAy5OUKtbDXGRsF5XM85F17OFxCksTwC54beSBgwCfKgfe5z1GYdQHOPWiEfs/FJ4qN37QRPDG/ASHOu8F4CQI3FwYKoY4edvwVHnUdpUAv8C7KGhrhw5h8dDKG8aENysO79Ock6PN0ZMM8ysVIof7sAcFwCvUGL6EaohGdUAfqH9pB/aEL1dXpKNAWdBqUCHMFZCApb2iDPuUdhgOhXR4gPzbSy6WEoKzwggsdryT2XOFZvOYWGQyOT/1GISlLKy+ukELiOzwsqwVPoS6xXsR3mGPmkTvxJkOsRHCqq6q8zakUSrfcamtqfZhgzrNzbP2G9YEmVA+eYW88VcNxR/ngpbW1WfmH1T5cQAa4o6I2QIecM0+K9lFX6uT8oT/a40Zbr+6qXtGQIToAfYBDdtal/4he8DzGnC4Il2GIoFP06bSiSnh7VRda732rPMkn9ltIgf4caTngTlMOgNuNwGkgB/S687ryIV/PLidPHm9TnfyK8yxDR0UhWtSZ/XCiv+svej7gkN/QHXnSxi45Z7kA7nKB9oMzhqKgRR8Wo53Qn4B5SwyrR3on0Q/gccP6Rps3j311Sl/RfVZeLkTcMmROPy5ZssQNF/aJaWuosJoJ02zJM/fZN46YTgeGl+obbO2bzrRWtfHJJ5/0XXmRK0RN4ko1vvMD7UAX/05I9ll5+bDpdvtill1nTHbPDUECoRM6XrxoiX6LqcSMUSBBCGOyxBAMDkL7gWkgupjg4iBUQiqRoMb74TorMVyJ6w/DAwHkXiNHdSLXgmcjoRZ/i1E7MsFwcU9NjM6zyr2PIFkRhNHCeVAogRF4JvtPF6QMsszhTOLnQbAhIJj5PxC8PVmgzrrg1/pTEMbgB28GYbVo0SLHDUKB+uQCRVBuMCRi+RvT7ICfm+ThEQnaqT/269gghdMmw4LxcQAhzD3HnxRKGOYJ59QLhc1KBQxOcAGju8DPwTufMMDAi6F47vM+dfF2649aRU8xi2E/xnI5huu0MSqyYKgEDzv3vQA0NTeRD3XgRwjvBwXie8JQX2hBiUicL9eUQYTnDX1EhQsNcY6ioO60GQMFYFgzRA1C27gX8B1oF3AcqgyUOYnyoCvyAs9Ok3rGseL5o5TDPhgoF96nr3Mh4gY68C+BK3kUQ0dwDQ0TaQFxAfc9PseE/HxCqqAvS3ClP/KEFzGAmJSOQYJR4Efh3uuQX2Rr1q2zmtoaGzthghvYfPGYSAUTN4uKMZhQpny/KNAF9APOMSq878G/ymH+E89BAz4HS/1EBNRlgp6hLpxjqOinv0ulMXLoS39OKfaJz3Uh6RzDjT6HZmhDwB8pGAd6s++a873qEvuLA/jgd27yCIiejYk66rH+xEHPxfuhrVkZkgs57/RghGZ5mOQLAjrDMDrRTXarjvf0TxBlUyjLP1vgLcqBnPxJ8KfzQZaW6CfwD859KFG/aT99xQRshtU4V4nq1w7ReOD7rbbd/lYG8MBKIeaesR09e7VMmzbdJkyqsPKydrvr4btszsxp2acFqv/Eux70rTMxSpgTM2vWLI+ekAeymDxfC5Bst//yAQ2xMYhPIOyMBH1k0heXvOjMUCbrFqOkTkoYQwUjhqgKVi9zLkgoPhdMuUkMnJsQnDCIz2/ROy4kANETgisMH0nou+LJHrnOOdc9SdCwQkMCnfkrKL1onLiS5Tfn2d86CWUMAW6kkCRs+ur0EiEIIELFRW7EoRhQOswZeaUYxgWW8mYCJszAl6/xtly4CdzL1jMITvoWgc+EX/Zf4VnmIhFVYM4AHzskD5ROjKyAfxfmKBAp3FhWbA+Cl37tF8KkYLSFcoPC9T70RL4hxM/wQ9gsjKGdoHRzwfs1J+FhK4MQuRAdMOEy09FuzQ2NPr+CHTOZY0EbUK6xTCIVQcgH5emCXNec1pW4t2bNGn82RLdCR/bXOaRopIBDEoYQR95HMYS5DOHTD9HgAVj9RDSSDfowoBy3OcmNcD0bnQTeD/O0ulyQwWtEPRk6gQ/DJOKiMNdJCh2DYiBg5DMBnk0TmV9DH8aISUtTky1d+qI9/tSTtr6h3tqk0Fra2qxcNDth0kSrqauzSua3MESlPqIsjBDoGr51o1RF0r6+/iGWoyP5Y/TVy2jmnHI9+kl/6diR3RvEkwwP2orxiFKJ8oDIAO12g1L9pYy93+JzsR/IM4tiB7BAol7QLSuIXKboPPZhTH38nk197ehLoW2UExP118XsvZy2k/Tn0dGchEzCSIi4C4Y5zhzyJSwaIE/ojfyIyg0E+Dc3gSMiV26c6OhyU3XDiSSKE6M08KTPVxFtcB0DlDa8nsBpR33FsUJG9IQJk+zD7z8ve1cgvKWWr7CjTjzBJ8kSHY79Cz4T+M+BQTVyWxoBh4BhFUKhrVyzQYQvwVEio0TCw8dhxWQIG1+JIEIKXwnNTiBUHiFl/ySImVjCVtP4+JIcPqkWyxLoRGBzlJRhX5VOmK9XHhdJDE0S7Xm0hcmDGcbWRYgoA7y5YJyEFA0Vlsj6ngXO4OGej/nrflAITucOLnTIx6/rBv+yzwybENg5iSEUfL0U3+6QUGJCl6rhAMORb2Q+BBRCxRWjrsd7myYYNjfxXH9CSLEdPjv6tqlP2GGUuuRJQHIkbJzpCmPZme4wv4BrHV1pa21v8S352T111crVvjQzCFBqjNGGcQKu8HIL1X9MvAanIh5dQ+jmsx+LC9/QPkLguUuQfamykmekf1TKdSs4Jy+1kZ+kgPf+FK5mX9V/YZ6DrvHPXwhKy+fMqE3sdeGRFKU8PY/CUOd6JM+jHSobL909deGO54nYuyKVAcayZGgcZQkS3OhTPfFWUaIhP7VM91hCDF4xUhh2DPNKiEhBf7qnfuC370dDw1UQ12VpyUDCCAQ/QWFlOpnMLiNIvMfcKRQM+YPWwuLsPJ3CMIRWUiqDQb/z84nW4TW6OtSRIaJAHyyLx4gKBmiTjKi0I8yHDHR0ZadUWVkq56HV5s+fawsXzLMli+fb2rUrZQTlWZXuFYmGR9fV2tgxdVZXW+NRUCI5tBGc0hWwNNHNLtW9W+1KSzG2Nre4QdTp0RiWjLPZF8pe+JBx2aGUZgdiXWdJeC6Aq2j8QgF+TbTmVAK9ia7TnWkfqu4UPXcof39Gf4HHVTf6B7njdCgIJLNRggZzkw8lOz1CECFi423TeaAv9Ve36qRE1i7WhGd1s+hIfdgBfYV3OKoFPqcE4668pNSHZwLR6p4KpH0eGVN7MGA4+oqmlAyanES0G3D5pnyZ68TcqpraWhs/fpzVVFc6TpDFkd+Qf9QgzG2SrBHdsg8OebzeAUP9B615tsNdD9m+9zxqf9xpH48UJvCfDZsYK7BSl5hVfrR+pKxdRktjU5uIQYK8SJ4doV890y2GQGhhcAT2Q1gExvajXyE/5SUB3SNB3ougFmfzvRX2pkDwYjywPXgGptLzGWXGlEgMFcQFgpikR1wIY6gwox6uFV86c7pik3AiYai4IPWEUkF26H2lMLSka8oLVo71DsYMVxAGpJBnGH7qTyhZXe5P4XU/xoSQ0NPu/YY9P5pdPmF0AK7ksskVvQstv+XXgqGwcQoGSn8aeL9DytCNRQQ1gh+FqnwJD9Mqyu733vUOf3qONnKNCbIkho7ABRvj+TBJCk+XiYRhhQ/774A1cOERM/VjMFb6PVPvFC8VHAackjBegiDXf+BXR7xdomztrW2uTDF0BwK4iXjCsPP5N8oPRYXC8mEOCXR2UuVbNqNG1Up4M0GckHG5lYpePXpTyvb9bJ3NJlrhY2nhC7dh6AojhHdQHgUqD9pm0y+GOtwb1jWeCYqeuVph8iJfEOeTEChXjhg6NFSPZ+lLbXWjBH7R+0qgwQ1VjD39gSb6iHB9iKagllWHYimyFPMPQmZMLmYfFiIpelX1Cfjv7JBXrXcD+qFVHWW48NuVtxJ0oot+ZJgpOBoyYDvE2+2t1tSwwVqaG6yttck2rF+ray06b3a8M8cFnDJ/rUyKko0LSSXZKEsPilxGCkYixifLoSuE71HV6ouKSuEUI4l9XvgUQr3wT+SPeTnBaAn02S2+xriDRrNGhxLgw0fqg0jP8DIrAlPqz0JwLxxB0yEP8YHycX5Wf6GkPVKa7bvc5BPqc5Nwg+yARvgXdqtFGgWjF+MjPut7sXCOoZJhqTARvkwweChfR4xj6KbIaSoYxz48rfaRVAUvi3Jj5BGx6/s95aQi4doTkSfhHLkJbcYIINEEDM9Qf4wTJdoBHYMn0X+594Pqod//CbD3rrva78/7kP3oPefauIkTs1cT+E8GscbQ4EyuhKBnZjYz82EYPr4Gk7A6KBdcEMfEj2zKvYbic0XnxSOsxbAuSCWIdB6YOSjimGDkKHRdYWef4VlXwH15hHs5JQ6RhgY3vHKT5zs0BKXKKqAyD4XzDgo/vjuSPF4q4EGGKBM4Qtii/CS8JbjBDcJ6IFCP3ITi810+9ScsuoL2JEXgoeYR4GsgfmNf0s8YNPrl/YORwnwSv6e6cb3LFUOoey4EQ0WGgnugIaStbKUgwgRM3qMcL0NtYBjSV9cQARSdURVC4RjaKGiWyDI/BVryKIvu8T4GC+1EiTGMgydN/Zi35GF7HXXB60/ZKBfO3ejQPcpj1YIb77pWonyLhb9i36NEifqrfimeVSrxyBuThANdx34I9B1+F+sZDMY414MhH3ZZBheRfxhSistfwR9lk2A6juSD4Q6eAo6Fe+HBV/q0tPiwFNEXoqKUHZecgwP2nUFZuzGra9AGNMFKKOQAiY+NYuQxuR7ckT9DVnj99AVRPwxG+oF+xxiIhq/XVX3gTkZOIg+MWO77JGMdGeql32kXeVEHVqUVY0wLLxgqwSCXTNAf+KKubkjrfDDILZM0EDAaA02Gdqsaei70F9dJob7QgwxN0XSYI8XwYHaYUNcDjepZ+tf7ePOJ/vKG5iTKhq6Yx0Fki0egP1b94QyxdQTvQb/QM3zP3DX6kGeR3fQFS/ihc1D4egfa+6c//9nxmcB/BwxrrCCEamv5tH+tC00mt/HdPVY3wBww7iYg+nFDRYDYHJjwishLkqTfW9LzhCzjEWLMTUFAxNTlAg7nyY/+DL+z52RC+RKEQ6ZhwI2gnKScs3c2DwhGBAveL4IEIVVc/MrNVwF8/D4HNwDl5SrUgeDCMyfF+vFsmMAa8ug7jghUDmU5blFC9Eu4jnIlH1KXhDdRBAwPBHGctOvEMQCoT1Q8RFAK+UqzlJ/PlfLl9cEgQXGAB76+zc6sQVEEgwM6pTz2nQgRQYYxu314xuuid4QCzwc8Uh59zTnhZfKgHjSFc5QtCgBjnZA0c5MwVrgHwqhrMcaKDBWGOzFcUlLOKRmDHFHAvE8+lE8C+E3ZUcFiqKB8qC/3fFhUFaWdLOdvT7e5QUGEgr4H9f39qeaAX/LUjUgD/ly2DUXg3vPWfXbNdaM3DGe5Yae86+vrbd3adb4ig2XMzPOBYTEA3bhVtgxL+FYGqjOlcA5+aRfXfL5IhmhRnpWXSuHKCHPFKlx4vyu/EI3oT+RENAO+I+qG8dLB0I8bJEyy1ntu6Gbb680TrcgA9N2CPSohOSNj2431bPtzAV7JTQOByAUJ2UIbGE4JBszGCQPPk2gM4wTaC0mGi66DB3ALfUSeiAmiyv1N9JjIV26i/RgyAIYyNEKbO9IZn3PG7sOU4ztjq5k8Sb3oKybZx/MgH3VzU1S8LgEcJ/DfA4MaK9AzDIFAg+ERlhC6e2HyyCSlPCSJAEAoBQEbBKILRXGEM2Y2cc8tEnEJeXlIV0UryyBElOJW7O4jI8BygDyCAI554l3rqEz5H+Hr+fCsmNoNC10amKLABqhzqC/3lIvei/XvSwP+AJ7tuy8hGM9VDb8HoMQQKgh7FFesNxDf7yufv2weLzdhGDmoGuCOvAE8zSAo+3HH+ca4VAKHyofrPlSkI4qedxHO/NaDjlc/F8QyHFQu150O/Dp5URb5q4764wiOvM5ZvDl9QQ/ZcDZlhOtEDlAS4IxrlBeeR8lhrLDZHnvFlJSUeQSC6/6dJ5XJu3iScUJ4mIwa5mh4+NyVdHiWdqIQgrIK/cK+KQwhkUdfhIaaqD4MDaDMUQARP1yn3nFohedR5B6t8hSGldQMEOWGvH9bKceYpFw33PQc+GB5tit05xVwkzVi9BeHLKgDZQK8j+EWE8NuGHBc98mxygtEYjzQftrF3iulZXx5NjgP+eJrDB+WJjMB25Wd8EIUhsgNv4myUCbld7lhw1LyIt+Eb+KECTZ9+nTffA7cgQvwxQcn060yItuCIdnhc1vCLtmc07/gxCfL0n+OKY6iAeGX4aV0NkLhQ51Kapjjjc0BWcnmuFI7MJSI/PqqGPFFjGbQR9TZacr/hWueh67nAn0FT4F7xze4Fl9QLerKeyRohnsxssk1+tRBD9L2MBQafush/dY5yXOmnRj1+j/LJxy9ndn2Op310VqgGehcQtjzclrQe8FQyXcjFsuNCAr1SQu/bP5Hf9KPffX7DwBW/kT6T+A/HzYxVuAjhF34VkqphE6xM3ZLa5utXLnKhU0Yy5cwxWOUkHABmxUesJ+kgyeWkpKC5ywG0jMINpQRLAwTSgXpUYyVrOBH2eo+4X/PygVJVHxBuKC4XGD4EypX+UbgKgLPhYLXJiTe49lwPQj2WAYXKcfrn5tQqjkpW6BDNAr68gB0H8UEzhDErMLwUDhRhGye1BtAENKOgbBR+SNMhMLpK5RsmICa7Q/h1b1aCTnAcYaXKLyH82wSvkCT768iheRKKesdRsVMrVEmCMwICD6MMhfmPokPIZpVIghgCVBXwAh95Y8Shl7ACQm6UOmON45xyAdBG/ontC8CdcdbhRbwQKMhxXn0PKkTinjc+HG2zZRtbOzYsY4PNl0jmsF92hOM3fBOWC0S2kH9UNwY49SdoRfe40hdHF/+VsRnMI54hhTD9cwxYOgJ2uR5ynPjUWUxv4ivYaNAwJ9a6fmAD89XbaFshg/Z6p7f8AzRJIwzVk+x2SCGGPXluq8MUrtDPYjyBHpFaRMFZQO7wLMh4uAKWXXzYUv1S9hVGGNJ9KxXibaUyZDxOSnCO8YKe7AQLQSHoc+DwcE1DL4SGel8G4x6kZcbCnoOuqE/3WiC9/WbQnxeB20TnZAX2/xn0mEFl59LYXu/9PWX3oIXoW/lT1SWc59Lx9whtZEojxuZwj/tctzrf9BBueTtBrloBtwFYzQYb4D3A/2v35zDE/CBTh131Bs64BmMQZ9IrnvQLnTOO7xL3pQNbYSJ6UHewRfeN55PkB+QOAYXOPKIs94Mz4m2dNNpkqu6CD1hvMGHbtypEOiGfmavoLByK7SLa/Ql9BaGrbKG3n8A0AdHHHGE01kC/x2Qo2n7QaJT/yO0mBiH99YpI0VWuZQvHocLPjEGTIVCHgiBFfsThSDsXeCL2dwzEJNKPbkgZNIr0oRt07kGU4fQbFBGhF9fOgyoRVZAbJy2PiBsEMpY/G4EvAqAGEdAEw1A8AIILAwXJuiB82BYBQGJUBwIQfihPBCAQcGESEF2+28l+gq0RaXt7/Cs3sErZyUL3hsGLe9TB/8QHkI4vz9qEI0p3o2Gkhu0brzhWYZ+5xmEMYYICrKjIyPFyDwLKfpmxutZfs1W48yv6HAv3duvbBjyYbdKvoVDNMA9VxSd/twIi0aLyvHJ2JxDd2oTSlxN9Gs8Sz2iAmJYxocgBkC4H54htUq5d+AdM5FZmfmKN9qrVzn35cTKGxyATyDMOep2BQluUTAYjrSb60GpFrsxRGQJZyE4FGESMP2G8mRVEcM5GGjcZ16JP6fEc7kJ6ulP4X0+iAgOAeiZvol9zmMcoQ3mHYFHzhvr62350qU2/4UXbJ1wTn+5QaRUKllRKeOqqrzKv1zsE5+LSqyqotoqfShP+FZZXqT+4wj9MPQDHnwb/nS7tXVkjWjlHSMPGNP+cT7omvJol4wXN5D5zQRV9Q0GGv3v0SnnAZWitsToE22K/ZAL0Cf3gpEfoig85zvwCr/QtRt8noIxDibJCXnHmdOY8oj05o6XWCkY2NCl8pBMjF9odhoTn5AHvM3RoytKnCM/cxP8xRwgEvWJzYBOMbC8/ZLb0I/PWXmdAPuR/OxnP7Nrr73WfvnLX6pdeTZ37lz/8ODChQudxsD5PffcY9/5znd8mwjgkUce8e0LAO6zf9hgfZvA6ws2kbrIKQySMF7LV3QlHCQ0sNJ3mDHDtt1mW/ecEGwwnw/xDAvBOyCqUihBIS4S8QRjJXyMi6W2YtKsogn7qQTBHVK/N7/FgHzIPW5lYEdevNu44uTVABRwUOYdrnBhTIQzE00RVj5Epz8YNyT6IyrXkMBHEOZB+BEFQDGwOiUK62h88Rz9SRjWDSTRCwKR5sbluOQZVhPhxctgUb4u+GPi4az36LVTHYOhFeiBY1CmCPVgNKC4u/mUfx999LiX6Z4+ioQ8qavyp/5cj9+ZYft66JlyXOALD9BbxA9GlBvSXEfRiR7BJYqRLzi3KJEfL/NMLtCGYFQQlerw83UN662prdUNk95CjHK1UwqODy72qDyUFgDe4CcMEPom9FS4H6IWYT+cThks1ItnXNF1B+VHe+jP2P8Yemmfy5I1lpWPG6Chom449QH48jv9KShT+hDFinIM+MAgwrCgnt5e2qr6YQhieHVgXOk9YPmKFX6NKIevYBE94dyEaFqhVZRXyuEp9/2aRtWMEv6Z1xKGOTiyYoadXulT2hc+GBmGoZiwixEYVvtBB4EWMKq512/oheghQJuhUYbWfCdfGRkYffE9noNGBgK4DrIQQztETSgPFIITaBya4jwm6N3pSw95ZEM4pR9i+/TL8wk4ppTsvCLhCHokOZ16LnqbZ5SXR+WgPwGR7ej8uUGkZ0B95KuMHEzKchrTu9QlGlrg9PUCbKp5zDHH2AEHHOBbQCxYsMC/6XPuuefa9ddf7wbJ3/72N6f7c845xz72sY/5e3yc8KabbvJ2/+hHP/LEeQKvb9jURVSnrlu73tZvqPdJdQhfBCofhJswYaLPxwierjw99+w23lo/AApICS9NGglPjbAyH2lDaUiX+VbgiFD31gXY+5K5MpZgOASsjkqBqXWUYAmCVJwJB8cEpwp83oqSCwr+VI7XIZt4TuLP60I5rm9y3vGy/V1SuM47uYk8N76Wc5pNLrwkcJgU5wJHbSG/UFQoyy1CDlz3s40BRRlrAlBn6k7y/AYkHmNlDNEEhkkoFwGYKgxhd/JzL0xYdg9Ox35DRQKc0LH6ksmr7kXTaxJqRNUwDLzDfM6E8iI00IPHVizlVe2Kp6gQJZRyRcYSYZ8rkv1eTljtQT+GhDIlT+Sor9zQkXNaSLmU5UtDhZhQX8pjOIsHZcCoPbSLulBmsTz10mLKZZ6J6qK2YEwEJcYyd5QEoW8MAeUl+g55o8AY2kEhhQgQOOB9r6srO9otZelGA8urgwFA9wWchoSiie2jj+nUUtUlJQWdr7qST6/6o0A4YzWPf8sFRaO6lwhfxaWlVqRnC9UfhSq/QEeGQokQFGLwif+IEih7965ZddLCxFqiChhyuhY+8NhlbVK6zcwx0TM+OZPIaCdLlVnejiFAH4AX5ogpQ+GYZc4cCwqKZGCUq14MK6lOqp8PbQhvzsm0g6O6orNTZTqOdUV141MM9Q0NtlYyo0NKNWwREPYA6hV+aI8zHYk+UMrLXiMCWDOqxupGy3iRgqqqqfIvaYdIGHNI8tS34Cp8Y4pl08gCN1ihJ9XDI1nqH4xLyic5/QbiEqi/MZyKRavCL1GMAuE6Hx7QtZTaGrgtAP0I/WJ8MCTOUa/oXfW32gtZkixf9JCVbUQXi2SY5rMCQbxagKxR4bl82ys7nL1ZnBYpEZzqt7rP20K7eJ8Jz1QcQxNDJ9yDjiV7O9P+IUr2ufGEYYKRJiOOZeScc52Jysz5iV+rZp4QOHm9AHpnu+22s89+9rN22WWXuTHyrne9y3XQ5Zdfbl/5ylfsq1/9qh177LFu8F988cX2+9//3h3Fp556yq89+uijTicJvP4BjtkIUJ8Ib1dyus3+AS2tbODEHAyWN/JUUH56VEIwXMtNzuhi0EJjT5UuKyliEq6Yx/RsYY+le7qUJFDYMEvnGDIencxIwSsV6ppnLvBvvegUr4rZ9s6AlKGjqNDyVWC+lxcaQ60LJeTYQirfMhun3owUkqk+8nry9Z6eUYY69lhJSgJVx3CNxEoSHXOSxK/uU46ECVtUSSDn9+i9nFSUX+wCKd3a6b8RMLzH815x/QpyiPOs8JeyyE1cQ4GgY1EGvd1pVZPltG0SOK3+Ozd1SXF4tAElJMXEPikymST03ATUuxKGBAVUH4lT4UfeZapcwlSK0dTXOhbmSSDzIZjuPOtsk1LOiA6UR7EMGKlNPVUkHJXpmpQvDl53vnW0CUcZCWndz6SFbwleIhUF1J25JVKObArGapsueT94py5vJeWJtiCoMXqpc08X7SRf1bhX9WTjrYyMGtWDD+tl0kh5GRbUX7Xp6pAA7pQioE16nrqm8lQ35e0bAiqh8DAEVIzwqrxESChQjA+MOvCPMvX5RyQpIbxjn0wqWsOr9nkQRSWqd663Ls5AASsFr1j9qMt93rEUW2lplZWXyngSznp6dC2f/YkYisArxkCpsNKKSrSftYnH1EQZJ1LIMvLKKqtV9xLdK7SK6korq6oUn/RYQ0uz1Tc169gi5aw2iG8yqm8G718GYreIu1WKqk1tTatOmK0YGGFOD9XGAGCLduZiCEd+TW3rYbiCScrMgSFSVib+5jtWpeqOlIwgGTjgXvXLT5VYh3gyI4O1h32YRKRNHa3W2NZi3QUyJkuLTF1iHSq9vavD2rs7ra2rU8eMNaVbnfdb9btFCrepo82vtYvnRcHKW9wl/uwSA5VUCO8VxaZOtVFjR9uo2hqrqpAhhREjQ6dL/B8jT83NrT4syMot+h2ZxPAgX+fGUGTPkQ7Vk8XXvVKAXcJrC7+VTzf4EP64jhHlSYAc5A968GE2omKqX4nqVFicL0MxrTzbZSiKB/NFtAXi8QKwlbFStaFQTJJubZAs6LB8tb1ITSul7qqPrwyToZ0vPHZj9KUlB9Odzk+dahOb6InRRfe6LqOTTfaQezhkPbqui0JSh54RjSI/kVUd7Z7EeCq7W0mdy3yyDuFWPChpoGuS24jW1wnQz9dcc41dccUV/hsdECMk8CE04FFVJ251gXiR60TJiMbwnaDTTz/dIzBJZOX1D+jejUFCd/y4ccHDqa4OFyAAjAPBwBD4SwIxqicJDYrG50A4hM3bgvCUrAnHrKJmnJ+hIn9HCiW847XaJHEjHAe/7+96ufG8P/F74PNA7m/386QgpJXgDF1QXvqZmxgj59kuhAtKLJt/QHU4778WILeM4D0HZcscBjbAa5dXnFbqkFJLK7VKsG2UmCciocTqDHL1zc6UwKmv3pCR09nTKjEqoaekHHWUoO1qlqJskJe+QZ6h3i2UICyQICzISCD3WklZnhWXq9W6ni+Ds7BYKaVUJKNN17p72ySwm1THFrUdoS0jJ0+Jo5JUppotoZong6AA+lHeuh/2KQ7XKY93rEAp+6yfc/TfXNf7Kq9AZaeKMTrU1m7aklZbZWzqHuV39bQJhxLatI/69FIHve/lKmWPbPtB23i3tFSefam8uBIUkwxQL0t5qr75ejZPyctJ9VhZhYyHChl3qgP1ohzK7OputyLhKyW8gJsC5UM9U0UyO3VeAP5SwmlKikV5k0LbVEevL23RMV/CWOUX6LlClYchFCM3wYgKczai0RQMJgwn9ZESwprIA9/bqpD3mUL/Cr8hyXRR3t2qL3XP17VC6pXFa29eu+isQbTSLDzJYcj2sdetl80C272/u4X3Qse5+k11hh6KUr1WWiZFLlxCK4WiFTdXulkqnn2fPlG+fvR+YtfZDtXJrWid9wOKhSEkorZMJmYvJ9pG8kibeIQVXkT1mIvD6jCGmTA2iW6FIQ/xkHjQh42krBkaS6t9nbRPeKft4CNP7XDaEE58GFEQ57545I0ydR7yluEjAyB83gNThgndIXLn5ZIw6lLFyivPmprZ9E73ZEzny0HIx/AXTYAjcNKZaZGxIyNP5/ALeCsoxCAhr8D/Hk2J4kIJN6xP76oOPEP5YU4LdWGoKTwMnRAZZxjNo1BK7Ir8egGWyhPdP/DAAz1qS+Tk9ttv94jJddddZ5dccom97W1vs/nz5/t9hntOOeUU75uzzz7bzj//fNtnn32EdyKt0GQCr2cY1PLwUKqYnPF+vAo+cjV92jQPv0U+GRIIhcDK8QigybNMJHHuCd+dxMh4pxidnRczeHF4fmJWUtjbAOWgZxFU8g793I2OjRP58AxxjMHuh3sYBORFPfoTvwd9Jzdlh1CoA0fyC0ZOf2K3SARXWkKMUHN4T96b0ED9Qh1DmX4+oAxJReWvcwwiIiPe7pSUr4ygbOoUjnITKwmoixt6ypnwvIfoXaCG8nrzEHo8qyLwXnukuGS+6Cld0IvyikMSgnTMw0uWO4i32y0vkXf4EF+qWIqzSEnX2bq/Xd5xJ56xDCU+2Jab+rbZh8pk5BHZCMOASiqzV0rKa8i5auK/uefnPIdhwvvCDNE3GWDUm3lUPXIRi0tSqg9KBVxi2GHECAN4lSq3W4K5F+GsvPoThgmfjmeyaZ6UbIkEHatsGG5RXsJlmASsB2UAyC2WMiyUcixVqpBhwwodDAgZCJAzdaUnGQ4gf/0mSbepLCl81R8FQT1yj/4c7VM9g5Jh0i+GiIwAfw6FiCGP4iVfFaYDBkpRKihyjBmP5GQTAhlngkgQ0R0fhoOM+kgJ41/l415Damo/Ec3ClMrR9ba2Zhm+GJ9syIaipD4Z1Y+IhWiFo7z4IvU/7ecefQJtsHtvKnud3an9MwMZVvbwflCiMYE3DGqnJ+GcIaIoC2KignmidYbnChhKU/vhJ4bKwi7aoax83WdCKhOOy0rKHD8MZfr8JxkODNsRWYmKuke0TL06M+3eRz7Eqn4wtRf+8dip3mcvKPgR1MO7ftQVdyLEczgRGAjUCwRTN+rSmcmTUQRfiud6i/SeZEUBK5OK9U7gGcelyoMnoV34DPqBz1gV2a13hSbhm7KQEiqCYrys8AOKgL8Z5gyf0wjDfHH1Upy/40YKUUU9x6TrQEuvD2CiLPNRLrjgAjdMmL+CAXPppZf68vgpU6a4QfL3v//dh4jOO+88N9YPOugg4b7X3vve9/oGhaeeeqr/TuD1DXkiCO9FiPozn/mMC7mj99/ZmQHvpK6uzsaPH983sc6HJXTTBQXCUMyzMQPA4hlLSdhjGhRKGCBcYH65HGLSfGvvDju6IuYZk/UwnvIIeyiIoVSGeFTCG8ECg0nQiHFdsXkZeWJEPDMEAvVB4IR6uFdFNCYrFL2yOqEMvFQP2yuFW/FdjAwmgWIw0JbgrXLPPTk9jKBAifGtD/LzZZHytBCq/gB56WyajDpWPzz44AM+mU/o9HJRtkzkpF7g2D1F4Q9BGzw6iWhdo54oHs9S7XHPSkKMOtJH1ImC+O31Uz3w9JgoyLyBVatWqgy8+EIPIbPXC8oHZUgbfVKgykWok7e3ScqAepExAi7dzj4aYfUJQKjVP2gnhRQnrOLJ89FDvDbq6qsNpHiov9dReeHVgUfA26Lr9C9RApQqn8J3Y0Zt4ZrXif7Xs7QPfAA+Jq93maCdyaB4pPSEiyopKM9HdWbYKSgPqRuVST/7d1VUuegxR2AsnGW8KAbmIjBJ13etdeWAEST69PqqLVm6A6Bjj3aJJsFvaKd3hytojvQ1ECcqOy0Kf9CRR9r0UMQ1NEXuYIg6gjuf2C4lzR4hBXlFXh51AZjkS/4MtbEaRc31viRfcEbkBRojn2Cw0T5XcaoLildKVP3HBfJgiIyJrBhErOJiOTV9HVYQlapc5UN+4EH5B+OgwHHXpn7vFM7Cfkss12WJNbXs9bklKBk2LANKi8I3wKBfNwSFG/qXc45hPpUqRUUdDyG/wA+BR9VQb4NHV7zPwzBQU1Oj8gsGGoqd6+AMfBMdoR68DylhTMFb/iFF0SYyjTrxSQWPUKTZMLDAqqqrnE+amps8T+YvKUPHjfOcyvcVc6qbG67Un7bQxozqqjbxHLvYUocKjwxlhxczzaoHhh3DoBjORaLRfBkXMuxUd5qKjOn2YWgZGzqyfBxa8s3uZBky/BzxSZ9Srve3wMtVH1M/ygyr7MIyaxDcJUNoQzMbGpbalVdeab/61a+c9w499FCPWLzWAPqI4HQgcFoWbeZC7rUoGyMM/P3vhOXLl9vjjz/u57W1tXbwwQd7vcH9zJkz+xubwCawqbEiwn37mw6TEGhxBhgzdqwvVSbs6oohI0tfnR+EBspEhgWWhY6BHqRUUhIACC95EGXFfIZfhESSN9Qjxr7/ibkqLygkBACEhjJn3kL4Zg19Jo9ezAtfQq8Is0h0IaHkxKRiQuqMopE88Y6n3m546DnyDhM5RcjUW79jPjxPqLdPuDvbh3pJlOoYCqf+MD/Xo4BC0IAPPmqG5+gKXUKvSt43yq2+vkEesJRrjxS2/vAkvS4uNMIeD36uenCOkCV/Nz4Q6tkyme3P91Pci+Y5lUNfgX+OvIOK5mOROvXhINqGl44gbGtr9QmwYZ5Cl1VWlFubhDwt5d1gEAQv2eeUCBdR2NOvPkla/ezlgXdwlcUXz6AMwAORCRQvhkPAbb48PhlIMoRoe1rKDYG+ETi99APvAdSLOnEI4feg8FEg1IVlq4hoDCR6yuujFPo4lN1nTOvoXZuF+Kwv6dZzBbpPP2Dk+LwftR0ayQWep/2OH2VG/6jYjYB6ebX9nL5jB1qUZTDsMP5QfOSDV+4rtLJ1dA86239edz3DOR4/z0MbGIigh+XIMAU0F/or0CsAHUF7LCFnvo2a5EDdaENAOAay3AkZXI4fXfH3lTBsqQv5YMy4Rx77iAd1Tl+6Q6D8eJ/nwB3GDPnQpgChzdSP+Rm+olD5gj/6ETqFtqlbe7rFo2QoVnALLzmPKY9ojDGcGegw8BHDMUKW1wXDrTPNDJ1gvOkF4YrYpdqUlgGn5ygzdJuMaNE/k5eZUE2fYLwyhKrqOA2SB/WkjdAENE3EFPoiX8oP9UJGqS/9HJlCuzEkw6cdMILhZ+73EbsbscHoIl/Kpg3MoeIxuqKrs9lWr1mhH8JDIfUIjkM+c8rUfyn1AbgiesLzGDCetepAvh0yPKEZ2oxx5hFe9YOqLrx32/qmsPfOQGMFGb9s2TKbNGmS9yVRDAxX7rOXDlGKQEfmhlc8Hwi8y/ANS49fCoB7oiXsCP1aAwxbAPyCF4wLl7PCM23li88A+JuY/VYRuz9jkADsqRTxmxgrLw8GNVbe+ZYjbUN9owvbMWPG+FAQEw1hUIZq/EUEk6M2KItwLaRUYaeViFGCscJEPYwVCUwxslSJ3XT7/c7oMDTMRKeTq3jNM8BYYSIaQtsFlwSvR1b0nAt45ceAB5Mz8cCouxes+wgKBHEQwEHRIhTwnog+6CKPqTzuBYPIVzyoDSHiovZgCOkY7iMoEF5BUQMoOgRecQneJ9d73SBCAXle2WcRVCEvL1V/5B6Un7dX+fPb36UstYP3ggCTEFR9KJ/v86BIWGHjAlD4oN60DSBfvD/KQ5hyXixDhd1IiRIgcJnkiXBmklqxcOYemeNa9VJlOKdeIRICjrkXcU6+oaQAoe/dWNK96M3rZRfy5EUfeXRHuPeX1Z9gIBd4Lxf6c+8Hxzt10LOhb6TAabf6FiEfr5MVdCYEhuLCf54HdRwI1B08uOERchA9pl35DnzecaRjrFev46gfKJsoku9crH6BHvCeoV3qx4cIMS7oL+idZb1BGSP8ZGjrnVj/gHPK0n9M3NyoZOoS7oM76AZaoTyGAkLUT/eUNys/6BKiFvAt8ymIiMRJit5HtEN5QS/UA4MIYySLNq8TtJVTvPczS4AxHqJSRoAD5AlEWg6gsnpCebHuGJkYMeTFuzKjfQgEoL9jfgD8zkcSGS6hLo4XAc9RDpEicM1IJv0GTVAIkQuiJ9EYcNwyGVtop2zqEIwiGQ+qm/NgYRim8minfpN43g1vtZfNF3EKaAMUAV2w+o3+pG0Aq7fIPzgvMoJUd5G+pJ5qDirFh9SToXY+BBmNWegC2iYalumot4WL5uklGTPFRDbpMwxYolesngoRE/qLvnGDRG2gn5E/XcozyAd4M/QntEf2QxkrTz/9tL3wwgv2xz/+0X73u9/5ahv2LmGS6ze/+U370Ic+FHCistjDqL+PNwbuP/PMM77M+KUA+DzqqKN8F+TXGkRj5KGHHrIvfOELPncGo4Whp9mzZ9sb3/hG/xbciy++6Mum//znP9sPfvADu+uuuxzHX/ziF+3Tn/50ElnZAigQsj/HCYTC5jkQ9eztJoshSnwICITCBNzHO4oeK79BciRYCNSZg/vyCIgEMG/Ahb/uSQSJWRFCBTZv8Qr3LkfV1gUvX8wGQ5EQQgwDMamNSAAfT2Q5KUKWyIIrWZXDpLtydXBbuwwePUt9akeNMpaExnusFEAIsTy0b/4GAk/1QXjhcXCvtKTMw9l4KjzvSk/JvUxXOoTtzcaNG28NjU2u4HyIR4m9RDpkQDBM4pMCpbCEBK8r3od7XHrXl6+SCWWrXNoGbikfHATDI09EW+leHO9jZPA8UZHSsgoXcJXCB9dYBkvelF2SqrSamjoZUHif8r5UflVljYRZWLbK2D/1xSsnWkI9MAArKitcuNGPXPPhD/3RH67E0afed+IhOoeDLvE/18AVuK+Qx+CfaFe5qBMe5DnwVlNTa41NzT6W7Jv/Ze+HFPKLKVzSu/pBjThCU6zMwWBGAbgBp3KDsgKXIR9+c10noaqqN+96X1IuBZCUP/eYPO7CnbC6sqCuRMbaZbAQbQuVCckNN171/wS8kHMfLRSNPPKG9uJeO8zloP54i+TPZGgiAUwcJUOUI21D8fMlafKgPPLBSw8JhUo92cNDv1n9VFhk1VWjRH8MuchQ1XXpUdVDdJPplRdXrTKr3SOm+QzNhLkjTCzNs8qqStGYlJYMbl/xpPq6Aode+NM7XgeqkQOBb4Q/5e374egZN8yFS/qntpZ9U1RfDDT9pjN8mFH0hDHHRNhgMBNxK3D+bhd+WAVXWMiqK74fVCWPvlwyRG1LEyEodQMARQ0uentxLgpkPDDfqMon2ra3EpkoUnWZZFyuMoudB8rKqn33bWFV9dbrahfU67wt2sWY8WEZ4b+lrUM8Xaq6QlsyAvVsqkiyQam2doy1trR52fATUQ5wzReXK6tq1Q9lVl5WJd7BAJHBIx6mv6qra52fWRIOS0GjRNH4VAQ4912JVSb87lsIFBVae1uzbVi/Tp2JLMqoz5BLom85ipTHHBfqBu0g90I/qc/UB/QhBgoRQzoP3gZ3bgDyjtrW3sHWBSk77LDD3ECh75iX+O53v9s3XNtrr71s3bp1tueee/r7rKZht1jO4XfKY6M+yh4MuL9mzRpbunRp9srIgaXKMRrxWgKiIgDD/GxMh1HFfi7gkOXU3/jGN9yA+drXvubzaYjE7L333h5dAk/MmwF/DLfGiBNRq2233dbvQ4cyCq/0GwkMCoMaKzvN2MY3++KrqhAnigDvDSGFBxaelw7IMgK8Eo0Y/dNz8oRgHj2HQNBdPa+E9lP+cxctt9Fjxtr73neu3XX3PZ5fn0LgPeWFcIFA3iUGeuNhh/pz5IdgPfGkE+2Yo4+2PcRMRFaenz9f7xTYe9/3XjvoDQfr+h6ydneyhx9+2NtD20Jd8X4CE9fKEDv++OPlURxm++y3n+2xx542TRY9HjK7nnpbxOBBOOf7R/POv+AC+9ed/3IhT56777GHHaq6saa/prbG3v72t7ulvPPOO9uUbbexOc/O8ecoMggUlCc4DJ7lubLKDzv8cLv77rtckNSNHm1vPf0MteEgCYq9bK0Exrp1G1SXMMy100672PEnnOh4xJJ/5NHHXehcdtkn7YCD9rFFi5ZafUOjeybvfOfZ9s87/uUKAq+PSZJnveNMnXfb6rWrfWLpJZdcbLvsurNw+y/1cbed9tbTJHgrbMmLi1RXeiMYBBKx0sfgLiTvayag6hqC9EMXfEgexRJrbmny6yGaRLt77YLzP2xPPPG4FHab2g2dgAsSKoMQuh5VnmFfiXCPd9Vjfg/v9OSTT7Snn3lKbRUtqUwoxRUPZXDuv0M9ne5c03IvW2eezSYmzh562BvtuBOOs/3339dm7zRLXuIqKfVGIvR2unDwjMryfYH026mS95hASx7Kl7pSN4++6zfnXl9VgUmcRx99lJ122mnCTbstWbLY6/aBD77fDj/8CHv00Qd9Ius73/l2GamtorXV9oY3HGi77raLvNrnVXfqTP1RNKI/3HHVAkUHjQeDpNBOecupduCB+0uJHC46myeF3OpGAc+effY7pXD2VnmH2YMP3e95hk3ewlwbhhWOPeZoO/a4o22fvfeyPfbe095w8EFe7qJFCxx/oa2qS7avQuqx6toqe+c73qHnD7BddtlZimydcMc3w1rshOOP8/ocoHrtuOMMKaxVMlQbVecupYxo9zjbbvvptmjxAnvb29/m3vwbDnmD3XP3vbrPfAqGAba10884zfbf7wDnY5bhL1iwKDg/3onIhjwpjel24oknKY8jxL/72gP3PuT3WMZ/xJFH2Bmnv1W0vbvtJYXx+KNPKG+G2YhyQGs82WP76b0TTjpObTnYdt99Fzk5tTZv3vOSKURhiWqU+tyc9773XDvyiMPsrjvv87J522WZjqNqR9uFF3/EdlVZKPd9993XGuRxr1yx2g455GA744wzbLfduLeX7ThjhoyRAlu5cpkdc8xRdtzxx9o+++wlmXGI7bnXrjrf28aPHWOPPfqobWhYL9krw6ZXhpzkFmIE/PiwVXEwpn2irstfaB56lBEieevGrp6AjIgqIb+57su4N2OsIDOuvfZan5QKEFH59a9/7feIBiBLUc7ITBzU/1ZjhTb/61//cmOFCcAYL4w+/PWvf3VD5K1vfWvf8Nn3v/99N0jRJ0SZ/vCHPzjNg08gMVZeGsBxG4OonFBhW5qJlHzFVkf2whDRQ+hY8xArChCixJIP1naw9mGQMl1jUzQ2l7LCcuvokbfQxRwGlDWMZh4+JuwZQsMIx1CVoNTJpseOOvpI+8tf/6yrUl4StqwQOUiCvUpe4Xe/9z27+uqrZeXO87A0DI13/PWvf92+8IUv+j0PCQvwZsK8GkSU2bbTpro1vGLFSt/O+eqrrvLtmp999lmfcY6hE9rDUANtDe2GcUM+ZBW8Fq6jjM4880wP733+85+376lu99x9t7ePdrl3T7vCi57H8SecoLb9VcJIlySQMxIke+97gK2RcfLlq/7Hbr7tdjtCBlmxjMYu6qG0hwTvgxIaz82bZ3ViELR/vtreW5C2F1e8aBO3GS1cN9u0Hbaxhx97wIrLC61bApq9bDC8HnnkURfseMDsRLxi5UoPJY8eO9aF3gwpGHaJZMIuTFYlr5coFVGwuIwzRq6qxLw+2VrVR4CCJyYW814Qlr3+LajvfvcaMW+jh6prlJ9HiRhWLC5Rt4Y5S+AHGiqV91lcVC6iTFmlFEe+4R2Pshk7zPbf5fKSfUMtebYloi32MWFjOJaUEiGpLK/BqjC+C1NaLtpjOEQ0I3Hd91dTV2v7SKH89Kc/titFJ7/81S+tQYYKm6rh3c7eeVdLlRRZid5nFRWTcHmPJfRS906DzOXwyJMaD70GLIQUe3nRovlSPvt526ZMmez80C7jBFqCBtiBkyWXGK4oRoYsfEK5zvH0S0tL5JWnVH6LymSZNPMQWsRTPZbubLB5zz9hP/npD9V2lhen1b9SxMb+MI32wEN32zXf/abKYc5FGJaiWOqCoYKxeeMfb7Qvf/kr9qWvfNnD/UQhnxb9Q4/wCDSQ8bqi8HgHo73AjpDBtWDhfLvqK1d7iPvII4/0ZxiiPPDAg+yGG34n3rvK7vjn7TLajnY66MHQS+XZttO3tUefeFi4zIgWH7Krv3aVeJP6d6qNDKv2yMg7Xsb/I6rXZ+3nP/+Rzdppuo0bV6X7RO5IGU8NTevsjjtvsx/+6BrJklbrEn586T1LkQu77a57/2VXfvEK+8KXPmMt6QbRAkNNqoua5L2k9iyRMv3FL6+zq796tfL5sb3xkAOlxNnmv9lKSjAQ29Xeg+0ft/3V20j5vSqb5OfUqbBLTsVq+/LVX7Crrv6yXXXVF+2Jxx6y4pTKkoPw1JOP21e+/Hn7n69+ye6883Y7Us4JwwZ//ONNkhVfcHkBILO+8EXR43W/si7RWGdv2nqUd1lVtZVVjrPColHi9SKJU4arZCWrD+kP3z0YulEfIYt8qXYHc2AY+kuJLogMVYnOKtV+JpW7Bb4JIMuIrsCHGCW77bab1435K0QFMGzYziJ3iO6/HWbI+HziiSfccCOaEni502677TaPln7qU5/yiOo7ZNyjH/aQcwt+E3h5sKmxImYmWoGlRyg3WO39Sf9lH9w8IOLwglGQQZAPDR4CZxhBQBmEaHfYYQdXZNEKRVhCDLvssov94x//cOaCeRg79eGB7P3DJQywerHQyQsGBngeoPYI0TvvvNPuv/9+L4elbkRDmAT1l7/8RR7biS6ghwPKRPmQN8YXCWVNexYvXuz3B4Nx48b5B/YwjgBWDRAW32mn2W61ozSf0z2GKapF7NQZJbbN5Em2cNEi93oYYpg0caKV6D02CHvogYdt+nY7SEiW+nDVsuUrhEcEJm3GqEzZksUv2qQJk42tzonSPPnE07ZuXb1tO2WqcFmnjsvT7/U2fdp29h55k+d/+AJ50WfbmNFjfXhg/LgJ9t73nGsf/ND59t5z3y+8vUE4Z85FjzzHve0DH/igXfiRi23mzNmSpXhy+faxj33cw/R4HR/RveOOPd4jahdeeJHttutuaiNDD/K6jz9J757v22YTcr7ggg+rzvl2yltOtvLyUrv44ovs/PM/5EOR9O9HPvIR+/D5H7aTTz7ZaZX++siFH7FDDznMzjvvg/aRCy60A/Y/0GSnqV3qh2xiQrRv+CYDEeOqqanZ1q0lelUg73IH1bnHPn7Z5XbJRZfa2DHjdZ0hh/73SRhIePzxC7cYGn7P2SkYp88+O1eCqkZeYp3N3HG2vMzlog/212CZb5na+T5dn+W44x36h2GAUaPG2EknnGTnq/7nnvsBO0HnGGiFhQwllIpPutyomzv3BWtsaFJZAc+qtqBQuKq0eXPn6zoRRSgn1otzpWwbqD9DmOQ7e/bOjoe1q9f5M6NGjRaPHOt94xPhdaTetHWW+vaee+5zI3zOc3NFq8U+lBPyz7f16+uNXY43bGgQHU7w+vJ7VO0Yp0dwDWs9/fQc8Q2TWcOkUYaOGPZk+GrevBdE9wwftugZ+GViX71jou0vLlkqo7FH+ChTO4r8WRKTbSdP3sZOFO522WV37w/wTDve+MbDZfRW+HOrVq12L5h2jh49xidEko8e9CGXMWPG2fbiKRwihwF18KR2YyiXqU8Ywi1T3kRm8Gm8feIP+pYho+eee95uufU223uvffWeTHGGfzwaJpkrPDIhn80SkWMMyTJBVoV4VAnlhyyoUz2hdya0EzVlrkNfNEV95N3kU+4xXjEElVgS7SsCw6pAemow4Ps7LAVGdsFP8CwyjEmvt9xyi22zzTYudwBkHPXYXCI6QtTgpSSMJSbxDpbfvztFQN5TV2Q+xgeRKWTRBz7wAfu///s/X1bNPSIx4HCnnXbyIaHvfve7PvwZ8ZfAS4dBzLxeMUrwfGHiEF4fOWCc0KFM5oSJ2DdlOIAYYEbeQxFD6G94wxvkWf3cmQWjAwbmPqEzDAssfzqej1gxDIPBQuiR9/EGCMkS1kQAYUTE/FmGTXkYCrvvvrsdcsghHs7bf//9PTJCfpTBs8MBhlA0SG688cY+DwQD6rnnnvN8BxosWNYYQwgGBA13w4qULquUUl6rNjD0wZwWMM8kZ3au3HbqNtYsY6o5G1Zf+uKLMgp29DavW73eFi5cbIcfergryLESsiuWr3JFwAS/IhkwzGcpLAiT/xDUKJJ7733ADZcpMlbadX+xjBkUSUN9o/3217+zDcIdofI3v/kU74s999zHVzn99Cc/Uy+bTZs6TbhlVYoEV6rEvvWt/7UZO8zwYbq5c5935uSbNjxTXBw+y8Ck6O/873dt1uxZdtxxx9njTzwppt/bpkyaYtd89wc+cfnt73i79xlLR3/4ox/ZRz96iX32M59zusRYRQAgGMj/zW9+s4dWMfKggbq6MfZ/3/+hjZswzs466yy74467VL/+PlgrYwwj7Z3vfJcbp6tWrrT7ZLQyOe7xx5/w4ZtPfPzjPlwCzaCIoIVcoxsjhShRlxQMQhs8MwHTjQJ/jC8Wl/kOmrvvtqcPA1x77S9s1qyd3EhorG/O4ibgjucxCroyvXbMMcdK0dcLR99xw5fNrZ5QfRmq6pISjlFMlu3yrtdNRgSJvqV8lvE2tzQ73/TVyZUrJ+r8HOCZ3XdF6M7xeRGiRq8Lu8JipCF4i1CoehcnAsXb2EDkIdAUw7UYdMwtWb5shb3tjLNs/YYNUjry5mWAMHcEIFq5etVaKcCwlBhjim3jHXROHxFxvPWWf9h733ue+GeOT16tqx0tfi3RQ/19CGDYsJSXORwYmkSBiRjxLIbXihWr3HB705v21TPd9vwLzzsO2Nk2GBn5Kp+J6MV2+eWf9Hbe+a+7dK3Ho3bU8dijj7MbbviD6hqiwfDGJg6I8sLQ/8QnPul9wO0//vFPoqXHnCe4xvvwN8bHvOdesMMPO8pphu5hDlEA+keHvG7huMD3jEmVEMVm3xQMDhmYKfWdnvHJ9D6PCSO20KNnGI8qSn0Whvz0H5llU4+xDT/5wCNmYSn5QIAWmEzblXXwoL+TTjpJdej2KAE4AU/AcEM1zHdkQ7aXCoGeqftrE6jbe97zHudfgEUp0ER0br/1rW85/mIbmLcCEL0Ed9H5TuClwwDOC1CEoVFMCBGPZ+ME6Q8FWPdwFJPn6MThCI/7zPO46KKLfGMfhD8GBAYIjBiNFAyMaLQwBkjn33zzzR5J4RrpN7/5jY+tYjigfPAEAN6FgMibPGFYFBXjtCg5oiyLFi3yezAhUZ4g6AeHeC/WjcSkKaxnhoBQUrSJcG8uQKzsxkhZEHew2MPKBN30+8XCO0s62beDUhBmrIQ46IAD7PHHHnVDhdD6okUL5fVNtwP3388efugR39YeBT9bni/ff2lU+9mmHq+MtlNXVk6gMCZPnuJlN8iwWyQvapo8mqnbbmML5i9U3vk2ccIkO/td77Irrvi0HXTgQcLjFPeKCXnigV4gT+L0t56udxepj5nXk2f3P/CAK8lnnnlWRli5msX3XNi+Pczv4TmA/mGi8MqVq2QUlrkiYdz3mWfmCO8Md3TZ7bffpuf1fnmZvNvRjpfqGjyulEeNGKrCSKOfwDVRNPoTentEOCIUvmrlaleWQYiAyZBQtrfceqt965vftpv/9ne/5uPwwhX15cgkaTYZU7X1voS//nLzoC3nvf88+/gnLrNzznmPT5rNvQ9gODz++JO2z377yIBusvXriCj0SMjJcJYx7B63+hl8Q3fUi4jPdttt70L+ox/9qG+GhVfGKiXu8yyGCgYg+Yff8ARsHMpm6BFDl/zdeMle74f4OySGTmfNnunGNc1EATY0NNoD9z/oxgnGBpE58qS+ABEgcE0Z4Ig6UYefyaCd9/zzMkha7d577lN2YekwtLDffvuLp5/W88HgIU/eB1i5xDPkhcFIdDMtR+RhGftrsl9wHlhv6oJihq6JmiCbuA6OyeO2W/9hN/zu9/bYY4/ZbBm3GJ3QMA4EH4YkkkM/Myfliis+Z1/58tW2/Q7gfl/hu9OHtFavXuNGIRE46CgsX+2vA+2mvNVr1trln/y0XfHpK5Q+q/If97aFpcW0S/Sfrd8oKXEmPXON/ot84XmSLVf1DpPhoQv6BPlAPtQfXuajju3idfInKtv3qiAMrRNVySaGz3u63JhmM8Xhvg1E/hGibAPgwXg+EuBZ3nmp6aWU8e8C6hmB+kZDBcjFXy7kvpPAy4NNjBVIJezSGRilj4DELAiogQk2ccGp+xgDLBnkXVY7YH36q/pjmCMaDeTHu+TNexgdn/vc5/zjVNxH+RB9+OQnPymP5RP+LFstc4+Z6XFSGBO4yBMPgDyD8qeqeFiEhfuJnyPKPIY28XxRegw5MFmV0B4RGSbE3X333f4874c2BjygEFnCxjXuc86secoiGsORMlDqrKdnqCcXyIOoAFEjPJWPy4OH0D8mxYRx8rwE/R677yZh2uwhX4RxhwRToQTa1Knb2PNz5/oEUp5dI+Oorm6UjIc6vTdXSrbTQ9r77buPPTcnDCHxATj2W4lzSBBWbFZ31FFHqtwuj9KsWL5MhkCVC/RFSxZKAHb4xMt//OM2X2r345/+ONRdQm+5nr3mmu/IIPuucNFkbz75Tepr8INQY84Qq1kCvvWG8mr36ype0H+dD9Gxwy2TWLnPBM2qahkKqhPe39Sp2/qT3GtpadZzYfk5Xib7c6A06D9wx1Ag0bTYTwhvdtNFYLPTLsORlB8TeRJCR3csXbbEbv/n7b4vAkt2aaNPHFYd2cslZBkEdpxkqk7xfDCWL7/8U/a1r/+P6I9hKJa8MlzC/B09ozcxKJvVJ0TxCMNjgPEuS5kxIn0fEj3PkQnQfPemrbXFrr/+OvfYPnPFFc4XRAfJ35cViybYPZi9j3iXumG0uUJTXTFsmEhLWdzjOhMxWfpO2eTjuFA7ON9tt139i7YbNqz3tnrFva9Ce5lTwvtE+DrVBniOiB73xo8fpzK6nRaQJJT18EMP2e3/+IdHAqEX8A990eblK5Z6P2FwkydtAcBzaAtGVp5PNL7zrrvceCVCw0aHvjGb14kqorTZa0d/yoO28j73OIcmoQGW/PteKipP3OzlhLZJLiiBJ+rHcCN0gYM0bdo2/vx2cgT22Xdv8enl9snLP+64vOSSi5yvVEQfXVEeEeSi4kIZoXwIkpVFGCChrvwHLfnSdf2G94gahUgSewcFg83rpjKQEbJJxLdd1i5ZhfHhqxTVfvJApoILNuTLSNYAgT6DfPboieQk+VEez/I+w6dEteKmgAOB95P06qQEXh5sMgwEKvHwQvgyGCAwgX8NOTwyGK33gYs5MRhCJJzz/4A3xEUIWJQQTIjiARjW4TfL5/CmSMy0ZhyQderUB8HPvAbW8c+cOdONAjyV0aNH+7ACUQuGevBKlixZ4sc4DASjY3CQL8M+TIRiKIb3//nPf1pNTY17Yhg0KEQXDFmBSn0RZkzMxTsjAsMEq5/85Cf+3IUXXuh7FBDRwYghqvPggw/6uxGoC2FC8uSc9n/yEx93xUe7n3jsUTv1rW+10TJCiH68uGSRGxSM45aXV1hD/QY3PliG3CDlwgfOUHqFeRK8wvmcOU/7KoxlUsIS146v4mJwnA0T6zhn7tN28ptPtH/96w69K6EvJckKEFZXLH1xsWrZ4wbMrrvuZKPH1Nr06dM8zFykfDyKJcOpVQp10pQJbjSmO4ho0M/yfvNQ9gFfKDmUa1hVg3EarlNe8PiCQBca7KGH7rPzz79A1xCyhTZu3NhAQ6IdDAtWzRx9zFHWon566sln7PDDDveJneAQ44/vhGAsAtjY1JXt4wE2HCsoDBs6Acy7OeH4E7yvyJ8VJwsWPB82JisqtsWLF9ib3nSir2IhaoMRi4JukkHkIFIWZwiv/axD2/mmSybDd34wKlh10aE6pewb3/yaKzPmb6EUC/Ucy827exg2QgFTT4wb9kzJl/F0q5122puF22eclhjHZ7XY8hUrnEaYnEz0p0QOxZ577+fv7r33HrZ27RqnSyafYyjU1oySMkzr3u6+aRURNPrxgAP3dboMQrPb9tprNxkGd6if6A0Mhm7nAyZbEwWDj91b56767u577pSR+hbde9B22GGGzZs7R3zb6jRw5pmn2QvzF3gkYtddd3Wjq6goz6ZOm2yr16wUTut9eBljbvfdd/KhJIyOvffZyw2SJaK/yqpyX1GDcbXb7rurD56wFTJywrJ60VBWCKHs95VhjuxgN+sDDtjX5sgIICLDSismL7NsfvbsmXbd9derzLAfzJ577OlLT9kN+KjDjvV8MSjhL2jhetFSWXmR/fgnP/S2wzfIh29+49v2hS9e6bwO7koLGSqGL4KRwsosroPWRYsWu6HG/draSjvkjQd5u7ffYTunuQceuFdHlmt3W0b5AV18wFXODuKyxxci4GiE7fN7uqA1tT0PHhO9iHegQYw28ivMY26gnpDRS68Gw527GHHCmkdkepQfCwL4lOmmgCwMsjqBVxLoG+gwgZcOgyxdzrdJUlJER9yTg+ARWD0iegktuILVBf7br4UjAKOST29WMGDl+/4A/hqMg7LqtrkLXhSTF/kzbKKDEMaIQOFQflTk5IWRwGQlhA/3CFdj1KBEiIz87W9/87J5Dg+b60RfYD6O5A3jI2QADBWENxEVDBI2+SFvAOODSAl14V0iJdSFdzgi5LjO8BF5sFyNMskfxY3BROIa36tYIQXDvVzgN3k5npTGyTt97NFHPNrA8NaiBfNlrIy25cuW+nI3xvEPOGB/33fhMRkzYRtyxt5b/HzZ0mW2YNELIRws4Zef32vPPvOUKwG8V6IqYL+1vdkFK6tH8PyeefZpa2lr9ggDnu6adatl3C2QN6p2zntOSoNVBIX25z//yc/nzHlGHvhyVyY1tdUy3J6wO++8QzjUcyUpW7NmtXCMsZmxispyCWz6S8wpvlww/3mPWNSNqpGxiYGTVl8X+zLpp55+Qkjp9fzHjhnrc2IYXmLPHFaM0M7169bb2LFjfD+Xhx562GmAKBh9y5ABxgQ4hU4WLHpeyqVRdS9wo+VFKUAMHxf2SuRXX79OeB+jupd6O27/523CSYiszJdXP2nyBOVVbgsXLrBtpkyy5tYmzzN47/QbyptJjDFhfMIrHPHm+Yhdo61bv9ZxTcQJXsJwXMxSZuXBdvYsYW1o2CClXSQl2+rKesWKZTKYFkrRVtmoulr101Nej/BdF+YzEAXo9vrNnjVLbV/sedN+lpzz3IwZO1jd6FpfFs3GY/TxkiULvT93kMKcr/4AF9Rj6rRt7fHHH3FaoZ6hbiU2U8bK3HnMY5EhpveJVOSrnDWrV9nKVcvkEIyVcfCM3f/AfW6AMnxJRGQ78QaG2J/+fKPzCNGDE086we6//14ZLKscRxhmRE/JY9nyF2VgVTgtgq8mGTS1dTWq/yhfUYRRBH54j+EMn4+hX9D5zrvs7OWuWrXCV6etEH026P31G9aJPibIIGmyv938V1ssWsS4Q/HvtPMspwkMrzXCDzipHVUth6bd/vCHGzwPaBg8EJmBj+jDUaLduTLMwCXflOLDiCwhBjelMlb4bhQ0De2vWbfK6Yx+gcYqlNLKf968uZJLf5esQhZJIupd6g9/LRDfg0eu45DUN6yzrp524YpLRHEYCiKC0mMFvscLER4ZNWIw31hTwpXJxgxNpSQ7GeZingvzoNRs1bfLOtIYK6pveaXTS+7SZRIyN0mvbALPEdB36Cv0ALomWbo8NGyygy1Iw6AAgeIb/QuGyIgg++jgb/RfJRqA0vYyNgPxflT2m3s2N5/NnQMDf2OA8JvIEfdoP4n2DwUD84kwsGxgsOdyAcKNkRu9lT3yjs75yfvKiyWt5Amx9wFlbJR/zjvhJOfI49SPI48EvObWtz+r8N7Gz4XrnPvZJu/pHmX57WDcEh4HMGTDkETf7Wy+oe3xuVhd7tEP3KNvBkKoV/ZHFnLbAng99RPa7a/jxkCp/bQdfgVfFdj4egDONw8UCYSyYrn9R97n6O0NP/ue5YdXeaN3OR8Mwo34TF+eWYhlhfxyyw/v0B/cC8BJeIZsAz7CtY2PEUI+/dfC/U3L2vhaGKYKE4MDDFYmkJtHhHhvcOBuzCOU6ZezMDCfWFY85sLGZcdz5eq/OcS2+c+Nfue+E+/FO+GZeC1AuMaxrxwe4Er2maDUwrUA8Z3BIGYc7/cVJAhl+5mfqEYqBEXJDrZMnKdvEnj1gUnITEFA1iU72A4PGxkrV1xxxbDKOoEEEkgggdc3YKwwJ21zE0ITeHUgGLyWGCsjgD5jBWBeRwIJJJBAAv/ZgJJkLl8Crw1IjJXhYSNjJYEEEkgggQQSeHUhMVaGh/7ZPgkkkEACCSSQQAKvQUiMlQQSSCCBBBJI4DUNibGSQAIJJJBAAgm8piExVhJIIIEEEkgggdc0JMZKAgkkkEACCSTwmobEWEkggQQSSCCBBF7TkBgrCSSQQAIJJJDAaxoSYyWBBBJIIIEEEnhNQ2KsJJBAAgkkkEACr2lIjJUEEkgggQQSSOA1DXmLX1zB18UTSCCBBBJIIIEEEkgggQQSSOC/CvLy8qwg36wgr2fWpEmT5mYvJ5DAS4ZkJCiBBBJIIIEEEkgggQQSSCCBBBJIYAtgRDNXiObl5/fHYXp7e62np8evcU6KUFBQ4Pe4lnueC1zv7u7O/uoH8svLC+X09vb4uxHCvTxP5Mf7A+uVWxZl5EJunXIhlhHzje/nlhWvJZBAAgkkkEACCSSQQAIJJDA8RF/qsUcesV//+ldWO2qUdXV1W1lZuR119NG29977WGdnZ/bpLYOVK1fa/ffdY6ecepr8wwLLZDL29FNPWVtbqx162OFDlkM9k5krCWwNKLjo4o9+bnOhAwitq6vLfvTDH9gXv/A5GztmrD311BPW1Nho1dU19pHzP2hr16yxg95wiAi4068d/saDnHF22GGG7bvXbnbIGw+z0WPGZHM0W7x4kR1y0L524UUf7QuQ9Oj4p5tutI9/7BKbseNMW7RwgS1bvsxmzJhhy5YttU9ffpnd8NtfW0Vlpa1bt9bmzHnWJk6caFd+9gq7447bra5ulN1337129tvPsIMOOtgKCgttnz13sYmTJtn8F573VFJcYm3pdjvqsEOssLDAli9bZgsWLBBzl9nc556z44870pYsWWKHH3GkX7vnnrvsJz/+kfKus8mTpwwaDEoggQQSSCCBBBJIIIEEEni9AQPOJAaqY4rBkK0B5IfPePPf/mL58r1Of9tZNnv2zlZZUW4vvrjEykpKbaedd3Zfc2tApfzECRMnyae8yX4nv/H5ec/ZXnvt42UM58fR7vw81Tmv97vf+MY31mUvJ5DAS4YRLAvqta7uLtt226l2xpln2Wmnv80OPOgNVl5e7swwkAFzZ48EQt6UQQcSeLfeaRTzNTU3WUVFhQc4Dj74EHvuuTn29a9dbfvsu7/96te/t0MPO8L2FJMcfviRVlc3xjo6Omz8hAm248xZdsYZZ9moujpbs2aN9So/ynjzW06xt5xymp385lNs6rTp1tPVbcXFxXb0McfZqaedYSee9CbbbrvtraWlxY499ngbN3acfegD59qSJYutsLBwo7YkkEACCSSQQAIJJJBAAgm83gH/Jp1ut9bWFqXWbGrRtfRW9X3IiSBLXd1omyifjcHxtWvW2jNPPWVlFeVbtSx8vyWLF9nKFcvtzaecYnWjx9gDD9zvM1ioQwIJvBowYkqD2dasXi2GWO3BiMgKRPr0f8557rXhGQamSqVSdva732O33X6XlZWW2UUf+bC97z1n26qVK62nu8dqamqU06Z5wSjLly21hx960N5/7rttt932tH3329+jsPAqs1zWrl2r4zpnLADG27Bhg66v8WOYItZrHZ0d9t5zz7NTTnurffaKT9k9d4W6bD2WTyCBBBJIIIEEEkgggQQS+PcCvloqVWTFxSU+8BxSiftk0Z/bUmCQmtkkxx53vE2fPt3Wyx9rb2/3we2f/eI6O/TQw92/3FpAvXecOdM+ctEl8gn3sFNPO91OOPEk+YTJYHkCrx6MKLgCQTKTo6q62qqqqq2oqMgqKsrtsMMOt9tv/4fdf/89Vltba9/4+tU2bvx423mXXT3A0aP36hsabP369Z4IygDd3T36vc6v1ddvsMbGBlsw/wUPcGy/ww42c9ZOutZks2bPtmOPP96+/71r7Nvf/Jp1d3VZSUmpB0WItsK048dPsN1239N+9ONr7dlnn7a77/pXdkZNj3V2Zjyo0ql8eR7o6ekO17oyPvOFJG70NnakO+xNJ7/FLrzwEl9m9NBDD7qQSSCBBBJIIIEEEkgggQQSSGDkQMCjqKjY91gpKS21UiWOYSB86wY8GHTHT4zBoVB2kQeRkuBKAq8WjGhDW6KK3d1dVlFRuRFxQrREINtaW31pDwRMhDJOvWKpDwGRCEXFMFepX4+FkkdJaYnyNWtva/MZKjABy4MI6AAES5iq5oEQPeflVFV5vSiLaCvHNt5XRiUlJdbU1OizXhzEY0Rj2UuloaHBlw1ROrwHE5IfeZfqfr4uUifyZh+Z0tIyFwAJJJBAAgkkkEACCSSQQAIJ/GcBvl+yoW0CWwNGFFxJIIEEEkgggQQSSCCBBBJIIIH/NEiCKwlsLchb/OLKZKJUAgkkkEACCSSQQAIJJJDAfxgQOOALPXwNJ4HBIS8v37q6O623u2vWmDFjkuBKAi8b8ubNm9fb3Nyc/ZlAAgkkkEACCSSQQAIJJJBAAv89wJYUxcXFs6ZNm5YEVxJ42TDirwUlkEACCSSQQAIJJJBAAgkkkEACCSSwKSTBlQQSSCCBBBJIIIEEEkgggQQSSCCBLYAkuJJAAgkkkEACCbwugb0ESAlsGYBDvrQYv/aYQAIJJJBAAgm8dHjF9lxBUfMt87Vr19pjjz1mixcv9s82c23ixIm222672ZgxY/o+7YxCX716td1zzz227bbb2r777uufYI5Afp2dnfbkk0/a0qVL7Y1vfKONHTt2o2cA8rnlllssk8nYwQcf7J+GpowXXnjBU3d3d1+ZPT09fn/XXXf1Oi1ZssSeeeYZ/1Q0n2KmrpMnT7Y999zTn6P8XKBOL774oj377LM2fvx423333bN3Rg4RT+vXr3cc8bno7bbbztuRW14qlfJrc+fO9bpNnTrVRo0a5TiNQF58Vprjhg0bHDfV1dV97QW4z6elly9fbqtWrfL1hdOnT/dr/qnrAcDnsP/1r38ZNEKf1NXVZe9sGcT+fuKJJ2zmzJmOZ+o9EHiOT23Tdw8//LDTE23Yfvvtbe+993Yc8AnuXKDOPLNgwQKnlxUrVjgu6ENoa6+99nIjMuKFcp9++mmnK+oCPrgX6TF+EhwcUR/y4j60NGXKFK8L9eP+Tjvt5P3J/dhnjz76qNMIdFVeXu5l7L///p4ndEr54P7xxx/3tuy3335eV/IHyIP+BFfgifcH0n0ukB80ctddd9mkSZNs1qxZG+EWul+4cKHT+z777OM0wn3Kef755+2hhx7qqyu42GWXXfwZ3hsKaO+aNWscD1VVVdmroT70IW2g3Jqamj4ckyd0D3523nlnp+vYNvD+wAMPWH19vR144IGOE54nP/B2xx13ON/xXmwfRz63/qc//clmz57t7YiyJr4LjuFz8AvvwwPco97wBHieMWOGbbPNNv487frHP/5hra2tdtBBBzkuBgLPUM+7777bli1b5ricMGGC50+b6F9oDH6NZebSH7iBTuB9aJT3BwI0HWmSelJf+nePPfbw8u+77z7HCwDuuA8uaRuptrbWaZ++iWXzDHQCno4++ug+WgeoF/W+//77ne+Rb0PR3ZYC/YF8o430d+SjwYC6UZennnrK6Zh+Ad8D6wfdIVvvvfde7xcAvUFboJ2//e1vfg0A57SfepDAGbiCvtAPkR95Bh5pampyGQQ9I2OQNeRJ/+bWm3Nki3Sttyv2PW2gfshWdCTyqqWlxft53Lhx3q/QAvlSd/pu9OjRXi70C69xTl7IM8pGNvAO/QYuKANZAE0jO2MbAM5pF+XQdsqBd5A/0ErEJXlA+9AXso570HnMK+KN5yOtwavIFp7l90DgeWQmOEHP5eKLfNDvtHUooFz45mtf+5qff/3rX/d6jgQizngP+gE38DXto12RjwYCz4NznqGN8E9u3QcD3kGvIx+wF8gb2QJP0Te571MnrsEH8DTyABrJ1c3kxzXygbahF/LPzYd6kRd6HtqBl3bccUe/nptXBK4jh88//3zH4+Z0DGVTHvdi2eSdCzxDW3kmt07QEX06GL5oK9fpC2gQugFH5DXQ7gJ4FhysW7fO6SvqsAQSSCCBLYFkz5UEtgYUXHDBBZ8bTHm9XEDBobw/85nPuNGD0sdgwcHD8cSpwihBeUZDniNO16WXXmqLFi2yW2+91Y19DKxYN5QvxudXvvIVd7hI5IehHI03jIkPfehDbqj++te/diNXDOJGyHXXXWc/+tGP7NRTT3WnC0McwxKDFOMYI+FXv/qVfe9737OjjjrKjjnmGHdcUOIf//jH7Q9/+EOfM095KH0MpXe+851uJH3pS19yx3eHHXbwukTAaKHugxmY3Pvtb39rH/3oR91Yw/jBcPvkJz9pN910k5eHMYLRc95559mDDz7oTh9GBQGkj3zkI95+3gPvGIjgfc6cOfa///u/7nyeeeaZfYYi9cApuPPOOx3n4AtD5tOf/rT9v//3/zx4Ep3Q+PwPf/hD+853vuO/yfPNb36zv7elQN4ES6644go3omgX+MgF6OhjH/uYffvb33a84iTj6ENPtIm6fe5zn/M+wVnifZwt3qG/cFDADXRCnxMIgfZwmOg/ALyBD+gGmqAfcdTAK/lBp/QrZdx22232+9//3g4//HAPuJE/NIQxfPXVV3tgAscEeiBYQP/QTzhn1JsjbcWZos+vv/56d2zAOf3+rW99y/74xz9631M2eUH/0Cb5ffGLX3S8HXLIId5+zmnHQNqiTfTrBz7wAadfHLrc9vIu+IHWyYs20LZzzz3XyzrxxBMdZ9QVXKFsKGtzAI//5S9/cT75zW9+4874SSed5GViYP/0pz91mqad9AEGNHRK0I660c/QGHyLQ0Z50Bi4+PnPf+68S78hQ6Bb6nLVVVc5zb73ve/1IBBAeRjbtIPAKjQDLeDEveUtb3Fcki99+IUvfMH5g/bBZ9ST9y+77DKXLccee6z3Pc9TFu2Cv2jLKaec0ie7Ypnvfve7vT1nnHGG9zP0zPvUjbrjNNNGnqFfB/IZPAuOeAfcx/wj4Micdtpp/hxtiXzA8+AfnNEWaJh2Ewz67ne/awcccIDjAlpF1kWHMAKy5OKLL/bAD/THfXgpyjjoiH6NwZfBHK6tAdAl/QN+6XNokLoM5ogBOHTf//73nY4JHKAzkPe0E1lK3eEz5DOBFeQ5vIY8gJfpF/AGzqB/6HLlypX22c9+1vF63HHHuQyI+iG3PygbPfTnP//Z+QecUwb8iXz961//aoceeqjnD9AG+gMZQb7IdOjhBz/4gZdHsA/5RN2gHRxq+pW6UVf0FrwKr6A/aS+6knqfcMIJ7ghTf2gVGQTN33jjjd6P0Bm0Q90I3iETotwi0T7KwRmm/6k77+KsQsPgkb4hkIM8Iz9oj/rF9wkEfPWrX/X6ETQGH1znmagrBvYjOET3feMb33B5+4Y3vGGjetFucE7Z0Cj5kOAVrtHHHOlj5Cj0SV9TX55DjnF/ML0LcB+Zh76AH/gNnmgjtgO0HusOkC9y5P3vf7/LZ2QIdsJQNApEHuId8ocmuPb3v//dy6J+4JNrBE3f8573eIAIHuYIjaB3eQacUleegx6QU8gxroE/5DptJi/06s9+9jO3YaBj6gjNfvOb33TapN65wDsEqn73u985TeXKpwj0Azj7xS9+4fT++c9/3uUOejkC+SAPTz755L7+h9bpJ+icfONz4DzijgAQehj8UA5y7vLLL3ebh/xzg/s8w0AEdI7NBr3C39RlqL5IIIEEEhgOkEvSPd+V37EueymBBF4ybNX5nyh2lBsGAgEBjOS3ve1tbihgGGBUYkAxkhtHOzAMGKnESOAeypL3OWLkoDDjc4zWYkRdcsklnhcGI0oZIwyFi8GJk3rllVe6UidQE5UtyhzAQcKIjgnDh7wB6s97GHcYuARmUOg8g5GCQU5+0ajDIcdYvvDCC90QoA0YvtwnMUqN0XnEEUe4cYXREIFy/vnPf7rx9Na3vtU+/OEPuzOL006wA5zgVGKY4NyAL65jaIDPs88+244//ngPBtAm6oXhgoEMzjFsqEMuYHyRP04a+eBEECjAuGXkFeMvAkYso7r/93//53niDGPA47huLaB+4H5gPQHwfsEFF7iRhSELDukD+h1jEceBwMo73vEOd35vvvlmxz0GF04KgRcMLkZxeZ736FfaEB0lymXkFKeW9mHsxv7EQATnPE9whXdxQhC85Mc17hFIoQ3QF4m8McKhRegchyo6HLEOOPMYqPwmaAbNUhccBhyan/zkJx6UwYknEAHdcJ/8OVIHjEvoBhpkdDK2KRdivQYD8ol0zzPRoWHGB4ESAh44cvABeBjMaKVeBEUxxuE12gRuYp/ShzgAOIf0JUEB+uPII490HmakHAcZp/ess85yRwfjHT6j3TgHONm8izwgmEnbyRODGv4HhxHg0w9+8IMe6MC4B+eUw/MEaug/nF+c4osuusjLxDknqIMDjbyi73gHXgSntAn6ox8Z0aVuOKgRd+AF/MBPtIe+Y5YCeMBhznVSyA/5RVCRIAvOBIlz3o1BgcGAMnC8mT0ALpBdtA9ah9fhV/ow0iXOCOWBH66RqBPPDezL2P/ggr6nn5C1sS4cN1evrQ2UE3G7OaAP0A306dvf/naXk+CHYH7UB+Cc5+gD5ALPQKv0B0E6jpSFTIkJXEG34DPiDL2FrB4MZ7k44T2CQzicBNiQzQTToNd4P/IFNICTi3zlGeQOMj3KCPQgfAK90o6IE96NeXGNPub5+A78ijy/9tprnZcJBFBWLBv6Qs5H3cc5Djw0AaAfGNCA1qExdAzPxPuxDpHWIt4oi3uR1qA/aA0ZRmCPfol6PBdivcAR/UcC17Q7lvnlL3/ZA6gEN6FN5AUDJPR/1KfkgfyBb2k7QRt0JbKcwDw6NLevANpKkIF+InCB3KWuhx12mNMJeAOoI0EBZnQQ0CA/cDyYPBwM6D/agywnEAe/kt71rnd5G9FvPIPuJbBLwAZbALmLXET2QcfoONpAcBN9TVCKuoIv6pgL/KYvsCGQZ7yHbKQvyZP6vBxAJ6CHsTkoO+qlXKBN9Du0Bi8ib6E1aJOyeR7cIyfBN0fygY7IGzuOwQr6k7wIttMW8oNO6BfogSAQdgkDQvR/AgkkkEACCbxWYKtazChOlDjOIsYrynEoIwSlz7MYmjgXGGA4TDiOGAAYMwQgMCB4FuOAMlDAPIdhiHGaO3Pgf/7nf9wwpWwctAjUg3cxVCiHxHnMG+A+eTEyhPKmfIIm5IfDjcEYHSAMYoIaGNQYj8yqIU8MPJwrAGOR3zhnOHsYJxEoiwAN7+eOImFokQ/1Ajfgk3aCz4GAUcvz0RCkjRhfXNsc8AyJMqjn6aef7jMNcGQxZHgf5wSHk2ARAQKMWow5DKD58+e7wUf9Xmmgv+mjwUYHaSP1xMGgzuAWXDECizHGe/TV5gD8Y9BG4/W5555z55lyyANjmnx57qUAtEG+0FEcaRxYd4B8CcxQb4xNgOc4xxAlOETQgtFYaBwDNBqR0AxBMkb56RccGuo6EMhvc/WnnrFevMvoN04JTgwj0DikBDlxUAgAYNjGvHgX2gR3GP0EtAiCEJCibrQd2qI/MPDhxdwgA0euQUM4PuAAp4KEw0xfYHQT4GBElgAUjic0Cm5xuN70pjf5rIxYJwKZBP6YqUVwgDzBFzRNe3DGcJrIH0eUACTBN9qFjMEJgOcJ1hG4o40EPXCmCLLCw8gpzpnlQcCTd8Eh8gg5gdzAIY3yCGcKBwCcRHzzDv1OHXITDj3PbA4og0AtdYJn4Xn4EwfxmmuucV7YEoDukCcEk973vve5vEKu0UfkHWnl3w3I1Ntvv915Ar5lNgY8gIygDwnkMQIPLqENArDgDIcMoD/pF4KpQ+H75QJ0By8wM4HALTSNboB/Iz+CaxxP6kzfR/7fWkAZtA35B59FgB+i7iNRfqxXBGiX4EicvQGfwIsxz5EA+fEssgPdge6EzwcCefIsgTz0CngiEUSl3szug1+RT8yoYYYKwUX0JrRJkJI20U50NE5/DGwR5IInCcIiN3LlVwTKJsFblEvQhgAvAyHkR7nwPDggOALP04645IWgNjJvJHhB5lFX8E19wC1BYGQZdUOu0Q7oIcpJ6kad0XHIN/oG4D7lc38g8Dz2AvfpR3iaWUcEOOhzjsjkwd4dCQxVNoCsQ3ZA/wT3kNPoQfgPHFI32kvbCeSfc8453i7ygw/QKxyxO9Dj8De8wn36nMA2swrJm+eghdgX4PDltiuBBBJIIIEEthZsVesSxYsTxZRUgiUYRwQ8UOoYMBjGHPmN8YRSZbQYp+Taa6+1T33qUz7yjLPGjA6mx2M4sySC91CgGCcYheRBIIVycIQxuFG+MQiBY5YbXAEok9FfZg6wfh3HizKoF3VHMZM/jivGD04G9UNp40RimFA2sxI4x9ijjYw0MYPghhtucMeY34x2YehgbFPvaDBFwDBgRgNT2TFAcUYxosifEWQMIJxrjAycRRxcpl9TP3CBgcfoIs4Vo54jMSqiA/bnP//ZHTSOtItRXXCB0YMBiDFDG3E+mbmCEw2O6RcMQ2YC4LRQjy2FiHMcpdxE3vQ9jhIBBgxEAm70FX0Pbn/84x/7Mzi0GPI429APdYSWcEDBJ3nxHvnyLsYwBhkGGkY0QQX6jEQwjN/0OU4BdXspgHFJPXD0f/nLX/qUbuiccmMdoAmMf5YygH9oNrf/oBXqyKg8wQ6ceeqCYRoNedof91wYCOSFkQ6N45QwCki5kf+gRwIJ8AL0By7ID/7AEGYWBjinzzHqcWgom2ci0E4MZp6Bbgg0gjPyIuF0QOOM8mIk46BF5477BDS4jyFOGZSNcwO+oT1mvuEo4SDQHvoGQxsHB4cffqNcgHyoC+9D1/wGorNCW3CKwCG0HWdfMYKMI0y+BEvBBYY7eGJEGQecWV445LxLHaArAl/0HdepA3ghESBhVgR8g1xg+Q9yCfzTdtpBPyAjeI6AFolz6HCoIEYsA2eJ2Rg4kOCJd5ntg7ygjC0Fyqf+jD6TJ85RbOOrBZQFnYKrmOJvgn7wPKP30BSyCYeLwBOJ5TfQNjQVcYZcBc/ISmapIXdx/mjfK9Eu+JcyCc5DLwQpmVlH/3CP4Br0ARDMI0gAX9C+yKPILfC+OXoAuB+fjzhiYAK9xYwFZDfXyINEGYz0R/3HOcHCgcGB+DwOMEFF6ItA3mAzQDYHPAcfEjhB/g2GZ8rgOrNG4BV0EHViJgm4gj/hCXgPOUjAh8SSFOwK5BQ8Th4EcgnKRjnL9bivErNAqA/lRSB/3kOHMgOQPWToL4KLlAtu6StmUxAAoT/R+egjaIt7nMegEbYGehG5l8uHlEnfIM/Qn+gneJbyCBrHGabocIJ+1Ae9xTvUATlE0BA5ybXcNgwGyE+CQ7FdBIYILiNLaQe6BP1G/V8JoC3oM/QICfpCrqIDcoMf6AD0EEcAnBFAhw7gbeoLPUB7DPTQj+h4+JdBHnQfOgddyj36Ah01HH4SSCCBBBJI4JWGV2RDWwwZlDcGHsYBI1EoURQvjhEGECN6GF8EJDAqUKrRKQJwtgg4MHUaZYrBj0FMUAEHCAOVcjAWMLa4xgg+QDm8x/sYMChfZmdgpGBsRkOLRDmMVGOAEMBg5Iq8cICoMwYOxi/3cMQwphgJxdjBIRoI3Me5JyhCcAQnEucUxy86shGoB4YnASKM4ugQsFwHA4OlCtQRAxPjjDpgoPAehhZOPI5WrqHEPfoTXNFujHccYYwXDL/o7BGoIN9YH57FqCVPRgvJg1kAGKq5Bgvn1JdNMHHwMER596UC9WG0EuOJ+tEPuYChBY4pj+AahjKGOm3l3egw0X4czkg7tIm6Y3xDexhg1A+80JfQCP0bg1VMz8aRGQjQLEEu8MH0ZQw3jGdomn5lWnzMlwAH9AZtE0wgP+rIdQx+aCrOLqKd0C71zt1bg2AcedA++gyjESB/ymHtOXTETA6cRGZhYCSTF/ubQCsDDWbqEI1z6AagfIxfAoj0He+QP6Ps8FE0UCmX53DC4AXey6WDwYB3CNTRJoISEegbcAeNA/QDDg9OLs5FpEGuUwdoi3biaMEP8R5OMzQDL8F73IN/CKxAKyzzyeUvgGegL3gYHJIvCfxSX/CO44uhTx60lfrixJEXZcFrA3FLXrSJ+/ASAVJwDC4pk3egTxxA6BO8EpBBPhC4Bbc8C1APgj44RTi+9A19lwvQMQEPnEjqRRnI0Rggy60jDhY4pN+hVfo5V7bmAv1KkAKahY5iuRHvODbIuxh42lw+WwNoF04ndDJQTvMb+YQTxYw2HC0CZxGHAO0muEKwDMcSnCBfohNG26AjeA8c0+ZI05SFXGSmA/yFY7e5tpIHQQfyZQ8q6gH/EMgkEB71EAAeoTFoFxrA2YUeAMrGKYdHKZs68jz50170Im2GPpF/lIVeQa8RGCdf2gy/0Y/IauQSNMzgAvWnXchDZAs0Bk5imzkiN5Bv0CMzCaBllgaRV6Qn8gaPyH3qBE2TL0AeyDj0CrSG7orvoZuhaWQo9+DVCJHX4SPuEVwYyLu0C70H79Ln5Ms1cIPORjbBD+AdXkCW0A8xCIRjT9m0LTdv6IC+o27wLLoEvOfSEjQCXgYCOIWv0C8EcpG/8AhLkSmLgCf5RBzTP+ztRDspF/zn3udIEB1apA7oCuQ8tEBbmS2LLRD7MwL30AHoeZbb8AxyDqAc6CnKfcoAH/QteCO4E8uPwDvkRyCQpVe0f2B/RMgtGz6Bl8iP+oP7GJiN9EzbqCMyhHLox0ceecRpEpuK95Gl0Bdt5D40R5vRAQRpBtYX4JlI1/QFNDDYcwkkkEACIwXkiOR2sqFtAlsEr9jXgiKgXFHsHAGUHwkFGu9xvjmlGI04nsk9j0AepNxrQCwzGkyxrMEglh/zinWMEN+NZXCea4gNhNx65r67uTYCPEPimc09G/PiyDOxPoNBbh0i8F5Mg0Ese7B3cyHWg/tDtWk4GKo+sS4RYpkcuTfw/mCQ+w4Q3+E4XBsBDMHccsgnt/xcGCq/WIf4bqzDQBgqD97lfu67A+u3OYjvjqT8kdRzKBiqDdR3uLxjXQe7H+s3kPdwYKJRvjkYLl+A6/HeUO0ABuYXf3OM+Qx8d6g8h6pfhJGUEWEk+UUYSb2GKmtrQmzfQIjtjfdG2u74O/e9kb47FPAcEPMa7t1Yh83pjXifFNs6VN7x+QjxnXh/IAx8PkLuezwDxHJzYbA6RNjcvaHeAYa7HyE+xxHg2dx3uMc5aSQyBuCZmAaD+P5gEN+Lz7CkiOA5wZ54PRdy6z4YDKQJno9tGkkbuD/YM9yLZQ+XF3gjYHLOOef4rOGhgivAUGUPLDeWnQvxmVinmB/XgPjOwLwHQnx+YP4JJJBAAi8HkuBKAlsDXvHgSgIJJJBAAgkkkEACr00gsMHMKmYJMZOEWS7DBTYSSCCBBP7TIAmuJLA1IIT9E0gggQQSSCCBBBL4rwMCKSy3YklY7nK5BBJIIIEEEkjgpcFmZ64w3ZK1tQkkkEACCSSQQAIJJJDA6xsInLEULVlKlUACm0IycyWBrQGbBFeYHspaWzYRZQNGNg1LIIEEEkgggQQSSCCBBF6fQECFGUp8IILNpwm0xH1rEkjgvwnghcH2dUqCKwlsDdhscIUvNvDlBHb1D8DGZBBi9qdg0KmjurR1JpTm5hI3g4vXNrc5HPcHu5d9r+/2wPxeCmyu7Fx4OfkmkMB/Cvyn8MhI2jES+G+RB1sLX8PBUPj8b5LPrxX6fLX6/bUCW0p/Cby6MLC//l19NAyfqVp5OXXDFg8n2ev+M+eJeD8L4dfG1yJEWx1nki9W8VUzvvrFV+X42hIbGieQwH8L4OPyFTK+xsf+UrmzuJLgSgJbA0YWXOntsYqqCTZh0k5WUpJSKvYkAtT9lKWKCq2wMN8FNEuJOM8vYLf4kB+Li4Ki6N9ZvtcCMfdkFQ63uZeXn68reVaQX2CpVKFf6+BTwnqggHv6HfNw4FTvRuXgO+/7NXaf19HzzFN9Cq0gVeBfFekWIwVlxQN52Sw41+NUKxvIzynFITy5+a8EATmqb7MgzGTPXi4MrNnLgS2tw0hhqLpupTr0DpWP7g1TDJTjpDAEDHcfstnSXinIEfCDgfPQEBUZSfkESIcC8hgSnYKN+G8QEIdmz4aAvM2PluX56yNpzTCQN7TB2DsMvkMdtrwefUbyy4TC7BdQNgc9PZKmQ/UrMnC4TlU7h6vnlvb71sEm+BxipJUBgOzp5mEkI7Vbo6bDwfB9MjRsrTpuGX0ORxcjga2QxbCwhWzoEHhk8xkhU7a0KVujnsPBSPA9nHzcGv0+HOT3wqsgJFtWUA76FY/ZO3ok+0QOZBGZV+hn/qoSFma+fmCr5elIO7zfuC+7FaDplIE96r95hpdfJvSqHV29qVCm/hwoA9ndTfk67+6Rfdplne0Za29vt462tLW2tVlrc5u1p9OWbm60jpYW6+xMW2dHu+z0Dst0p61L73T1tFu37Pbegh7XBRmlrp5u3e+yfNnjdaOqrKKyTO909wVX+Cw3nwnnM+fJFgAJ/DcBPi6f6Ofz8HyKPwmuJLC1YUTBFQhv3IQdbPYub7SS4kIrLS2x0rJSnRdbcSmBliJ3AApT7NNSkA108Fk9lEqvFRV2Kd9uV16uyFxReWn6l+9Bk8LCIg+i5CPkdTOjOmBEFxcr7/xCK1S9CEr4m1HR6R9OQ585wyE/T+XzpK53S7koH+rv7SrACaGNJFQsSjTUi/vDORehANLmYfg89Ez2+HIhf+gqjAxGUM/hYCQ5DGmAbYU6hC7ZfD4j6Y8QzhsahsunZyT+2jAwXHBluOm7w/rPglwlMhgMg06HIftUMBL3YpgsxMZ9JujLhp6hnHAAYTAEhGDq8G0ZDkZCg0MB7w+Vh/fHUAj1Zgzdji2tIzAcXUBXQz8xMhiqpiPLf3hmHa4tWwWGoT91ytCN3Sr0SQFDFjIsbA1cvRr43ho0nvXtNwtBum5ZW7ZGPYeDkeB7WF3xKvRZvqqAJggamvICbqKOytXc3O1/QhDZvDvU03PBPlQvxRyjjO/u7rHOTMavFsgWzcuXDat+4Hd4IuTxcqFHFe7qTkmvqVLYvNifwp/MT+ulfmpnfl6BdXf1WKYjY53pjLW1tltLc4s11Df6l5zaNmywtuYmS7e2WEurjulWpRZLd7QrtVgm02ndeZkQXOnp8sBKZ1fG8gvybMz4GquoLlP+SXAlgQS6kuBKAq8wFFxwwQWf6+zszP5En+Q5oa1atcrmzp3rgRJGu+tGj7cZM3aRYC618ooyqygv82NZaYkVpVJWmIqzVgrlBIYAhytfabC8/IxyluLS736FrOfyeLZYqUgpZSWl5Sq/xDJSMAUFhb5rfUFhsW2ob7Ili5fbilVrrbGp3drau6So8vScWUdXrx+bWzusvqnF1qyttxeXrrTVOvb05FlVbZ2liousLZ22TG+BGKfKSqVcqAUM5sq2UAqvt9t6pen009VprvINYRhSn9reLAxrGIESH6bQyctNKmP4mgwDW8GAey3UIcDm8xmZoRqCdUP9UUTu74F//sAWNiefvh0Chm3LCMofkUG8he0YQQkClBlPDp5o65ZSubd1qDRM/luIhj4YGQ1uHnzWCdXdTHIKlMyO8vXlJGCw67lpS9uxtRA6VFu9iGHruZUqsiUglOMEqdab/XN8bynOhwXyfw3g41WALaZfgS+NHuLPYQuL2Rr13BoAP/27gaEzRwdRrXDiyYfaPHjOQFpO6g1HghguN2UDWk9G5926LvuOmcc9nZIhndbT1WHdXWnr6Gy39rZmW7durS1dusTWrFnjZZWWllp+YcpnQ7suouiXCUgmH9hTlQtlZGJnMoDgR79PgKdLOO8Og42pwjCwWIRdzcBloZWWFPnAZrFSqkj3UiRsbtnfzMzOL/QgEbY0uAEPWK/Y8KUVxVZUXKh29/qA6axZs3xZxOLFi43B1WTflQT+mwAflyDjuHHjrKSkZCNZB3/Ij/3ut7/97XXZSwkk8JJhhDNXum2HHXezw4461QU9S4IQ6Cz9KZRQZlkQApzneD9VlLJ0e9oDLEB+XqfOIWgUFIpPyqKg1IpF1M1NaSmMlK1c1WAtrY02dtwka22p9wBLJpNnHem0tadbrVfKY/z4iTZ12ngv4667HrXZs6fo2lgphhAoeeKJuV6/vfeepbLMGhs77KGHnrSqyiobN0GK0lTPwmKVWa/nMzZ+3BjVleBRt+qTb13dGZXXbl2ZjJWVlVtXZ5cvIyouLlGd86UcpSILUJKbNzqGM0jcZdxCoyUo46FhOGU5VBtGCiOxNYYyFLdGHZyeMKI2AyMxEPPzssvEhoCh2kEJXsoQWSDMg/Onh7LPxXOnCR2LhusziHoIGAINI4ZuGbPDoWxYnGIxDgNDt8XNZB2H77uhgKnYQ0GfM7QZiGOWWwLw4VC0MxKItDMUDFVGmA4//PtbamDHOgzs2/gb+hwOm8POzlI7hsIFdRiWPl2CDg1D4XO4OowIqOcw/Awuhi6He1tYjxHgYjjYYlwItkYew9HOUH06UhhOBgNb2patUc/h4LXSZ8MBA16+uFN6nsCBSaYz8MbAHF1BHagGQS/Q5svRxRPeT9LrHsAwBg97fcVPR0ebdWc6/BlmWutJq69v8NkbS5evVDEp22ab6TZxylSrqKxRfnzQIWiCjZde0keh/fQXyYMwlCc6jHQSaDIs/cH+DTqfdznjnpIEI0s7sTc50jaCRABLfjo6OmUPd1vL+gZrbWq29rZWn9HS2tLsM1malDi2tbXpeqN1qH0dXe1uu3b1dFl+Ks+qxxRbaVVRMnMlgQQE+IvJzJUEXkkYUXAFpTF7l73smOPf6sqrWNcKCsM+AL43SlHKI+IoOIR0V3eXZTozHlUnKEGQpaSYIA2KpNeamlqsoaHdaqprbPXq9VZdW2sTJ4yymppie+rpRTZnzgLbedftbfHiNdbY2GwHHLS7VdVV2x/+eKs1t7Tb28443m760622886zbI/dZ/i0yHvvedIee+w5MUaZ7bHnbNtnn52tubndbv/Hw7Z02VI77dSTrLay0G666VY7+eSjrLa2QkqqzTasXy0l1CHFlPbAzORJ472OHhzKZzSgwJUbejRP7ejJDy6ZB0jU/qhYUfIsQ4prdDcHrlaDTn7ZQB7DAXUaCrawCg4jqcdQsDXqQC2G309iaFCvZs82D8Phk7jhUIDwhkc8G2iGP35k38MkLML6GwKGM+yhzC3FKeOyWxr0Gkl3DGWYO4oiYrYAmIq9JRBM6i3DRZQPWwLD9TswVBmOz2GaMZxjCgznTMU8gsMTnt3oXBUZDptbiitguHq6Q7OFMHwZrwZQhy2th1NHOB0EcvvvtQ4joeFXGl5P+NpSGK6dWwMP7I3C4BfLZ/LRkvkpZZwvXcpdBEoYsAireHi2S7/CjOSenkzYj0T2YWdHhw/wjR1Tp2d7rblpg61YsdwWLJxvDY2NVllZZdO3n2kTJ21jxaVVyqfAuqXUe6xAHCZNkJVLUT5xxC6OCRmN7Yu9zKyRsNy8V2V5aMj3U+nHR+Q51dyDKIFue7pUf//luxTSNOXdE8rQj47mDku3tllatmpbS6sHV1plHzc0NFiL2tDa1mrtutaebrf29hbZrWnLdMt2Leix0jrZF2XUuX9D25EGV2LbmMmTQAKvVYBOG8UH8OBwgI+bBFcSeCVhxMGV3fbcz05885k+ksDnmQskbDFmUBgEFQoKU5ZSapOA51p1dY0UBVMUC3zZ0JIlS3Q932pra23t2rVSDj3/n733ALDsKu686+XXr3P3TE/OQRllCUQSImMT1jbgiBfDrg1er73rtGt7vcFx195d47C24cMR2wRjoskSIAkJEMojaUbSaDQ5dY4v9vv+vzrvdLeGnn4t9ShgXvWcuffde0JVnTrnVNU9wbZu22l79+634eExO3LklG3fvsUdJbl81i68aJewqdm9995nm7ast42bNtrXbr/TB8uXvew6++hHP2VXX3OJXXjh+fblm75ppXLJNm1abfv3H9DAUrQ3vOHlNjk5Y5/97K32vd/7avubv/mgveXN/8oeffSQXf/SS2x6xlTmMTt+7JBt3breLrl4l5WKFTtx4qidOnHK+oVnd2e38A+b6pZLFWGjAVMDcxgCA6+iQkfjJF4z48CH1BXqHEuXEKAZHitEwWE5eCwF5wIHsPhOcK5IOJxevlahBOq/uXvugHSTPBYOAIvBvGQ+dWg5V+bhu8m5wszDpn3GMuWCeDHuE+6VfbMcVsoroDmeLefKPLh0hNtFYGH9Pdeh5Vx5ZqEZneeCD4kEHyVwrrDUnBnSGR9sca6QfU66JXpmcWZSsasyitJWqUzaxOSEpZI1Pwlkanja9VLe5XIZm5oasePHj9jk1IRxQEOH9LxcW5slkjlLpHKWTLVZOtsunTavPiutccQR0b+Gvgs+Kp/rzAyzRSbcibJ+/XoZZp2Od4BAP3LJZrNhPAFie6NDbDhX1DkGTUB/0jm5oi9z+AKzTbzcSt2qparvx8LHv+LktE2NT9rYyKhNjI7ZlPCYHB8LM1imxoXblC95qlnZ0t0VSxWUx1NwrlSF++bNm52+FrTguQrM1LrjjjtazpUWPCdgmXuu1G3Dhk120SWX+oDCBlkpBQYNX+uZTlmxOKPBoW59fd0+6PX0tNmDDzzkA1K1VraNG9fbug1r1eGXbGa6aoNDw7b/wKN2ww3Pt7Vru+zI0eP2Mt23tedtcnJM7x62fCFrfat7GWasrIFwx6a1ds0V51lpasbO27ndVvf2WVptYvOGNfa8C7ZavwbSVYTudjt++IQla0m7/kXXWl9Hm61VQ/rUZ263l738efbVr95t3/jm/TY1OWXDGph6ezpty+a1jnd3V6dtFK35XJsPnAf2H7BSqWID/at8E98EFvCcLuqjrt/Bt7nHSwBxlhNvKVhWOefASGkGT38Jy4GgkKwE5pWes0NTw7MJCr4GWu2FjeyYAcWMLtoPz9mjSP813XPlXCirzYASVlzKCgWD5CutUwBldSWwcgyod1Gywra4nHpfqgzeNMOAfj7IY8D3qYSmeC6DDeTz9MMzUcZ3CixHOr4z4JmRnRY8k4AzgHEzkw4f+col9iXRC/2Hg2FkdNCK01PSzbKWzyf1ftoq1QkZWOidk9Jjj9jgsdM2PjZm01NjNjx0ykZGTvteK4VCzjo7CxqLzT/OTUofLLIEp1J1PXVsfNImJqZ8T5Kx8XG9n7Dxcd2PjbqzBp13bGzcBoeHfJnOqlXSEdvapCPXw5jewB/9uIbebGHvltjiPOg/j+n/xdE3PESfZjY4Hzt8SVKd6TlhDxU+ZLJcPZdpc2Myl87rqpDK6Mqy/ZTPvGbZvqKbZatm6XB4A/GfzJ4r2AM4qdgDsQUteK4C/QOOQtpHM0CmW3uutODphGXPXLnq2hfZ9731x6xUnFIk9qiQELKRVpq1rynds1Qo50uGHnhgj504ecJe97ob9D7rAwNHwKUyFf2uW6WUscHTZbv//gds30NH7C0/+HobHX9cg1fZNm1ZZ51dnZbPdvigUtEgyGqJZCWtYjk9KKxLrVRmLZubtekxs1wqb+n2MaslTplVNQCU1/lMgkR2Wrgzm4QBJmtF0XHf/Y/a+vUbrb+/wx47cNzuuus+275jo73guks1GJe8rNlKWQNuVQNVXmVm7Njhk3b00Alr7+20vg1rLSGaKiWWEk1rrKvj5RRO1fB1AsZQ9py1Ha8Cnvkn5Hkv6VOCBVmeHZaOtKwsmsB8d3R2WErfXdCfPWUg+5XOXFmxc0WvUISWAtLPZxFu/P/5//R/EzzQr5aI0wwHoJkB3DyH5nksWekNaFYOw+NSuSwHz2YzcJrl0ZyK5tBsoEcums1Mgd/NeL6UfPqbJm2EL69LyrjAN+JeAqAj4rkYvqDQlOfLkJ2loAmbGrCyMkIhS/NieSWc3aABmrXn8HZZBJ8dSL5EFsvqUxrXZxuWMhADNKuVc0NJ0/6xCax0ZisQ2tFK29LSiDSlU4Q0I2XJPPSK5TQ4C4jG8cRTkzOWyeR4YROTk9K5SpbG52DSv2rTVi7PWLk4Kv2QTWuLns3kTMLaO9otl0n5kvVycZpvGa63+ZIj18uSVq7WFWjZ0jXTeddnmbniewT6MqHQ5pmNDXvBfFI4DA8PWS7fZlddeaV19/R4GeHrObp0xe/RF5WTp48QnP8x4EDR/wrzdYfDWhdhRNdbqzGLOhn0HQU/upljm6dnrDgZjm0ePj1kM5NTNjE2ZuPj4/4BcWpm1KbsuNWSE647P5WZK5s2bWrNXGnBcxqYufKtb32r0faWBmS6NXOlBU8nLNu5cvULXmxv+aEfV0c+LkEsaYCTAEse2aSrvdCjYSNtR4+dsJHhk3bp5VdJcLvU2StfDbApdi9nsEhOasAqK1GHBps2Gxwcs4MHBu266863SnJU5cz65rh46KtlnDKmTr+mYadis36CkIyV9IzGFeVRy2k81HBV6bB6JWepvAbUxHENOG0yzAasXKlbrj146onHMXvpZN7KpbJvVjurQXRqumzHjp5WQ8ra2nX9GjwnZWQonsqpV8tCveBpErNpSyUydmJ41PYefFx4JG3Xru3Kmxk70z6AsoQpxaDY0IwWOlfCtwoBz5IaKBNLK+ZNlZrGV5GVwLk4zrnpUhjBUsbSSpVQAHXlXCijzaC50bd0nTZPv7w4S/FsOfw8FzxvlgfOTP0ffjxFSCn5Ujksh47ZFbazgMHSdDSrM94vZfQti44FTouzwdJ4LI+OuX7qLNBs+RzjxFJ4+r4FSxexDGhOy9MOopHTR3QTfi8Cy2nLofc6OzSrc4aT5tLTBKJFtwJYzjjwTEAz50qzOllOW3wmYOVjs1qy07qyimkqf8345dWxdJzosFgUSMrMD44o9mwSViqVrFSu2MTEuC/9qZRmFK9qbEqfrJeVpGqJ2rTEWun8lMqETZYTls3lLCMFkmXlPptEY1Qmg66ZtHK55idOcoLlbEp6Lfu6pFgiJL2Ve/V7Kd8Ul01z2e9l1meiECYmp3zPky4ZaJde+jzr7e1ztuOsZp8UDkfI5XOuvybpMpaCJvyszrK3IY4dMVZRoaNSChveVouioVyyidEpm5qatsnRSRsfG7fJCeE3NmhDU/usWBt0J813i3OFNnD//ff76U9RVhmjoBvHU7FYtIsuuugJ/QLOMtJceOGFduTIEU9LGgBbaOfOnTYwMGAPPfSQ5CcjO2DXHO8w7u+9914777zzfNb/yMiI540TjzxiPpdcconnATC2M3sIxyGGfowD8GGGVQWPPvqox0H2mUF0/vnn27p16zwOdNHvkY544AxtpGULhmuuucbx/G6AlnOlBc8lWPayoI3rN9juXefpXdXy6iwqGpASGvQ42riswYujj7u6B+zQoSE7evy0BLxghc4uS2fyPvjx1WBWA1SxNK2xJ6X37Uqbs3XrB6xYnrV0ji8ISZuZTtihg6fV62R9WmNVaWeKVRseytrDD9fsjnsO2QMPnbADhyq275Exu++hMdvz8Jg98EjRHtmfsb2PTdiDj++3x4+fsD0H9tvDh07avQ+M2IEj47Z3/0nb++hJe+jBY8Jx1Hq7um3r5tXWUchaUkpmLi1DiA3R6uwTUxAz1ClqwBWpdmJ42vbtP2Jt7Tnbvm2dOtF93tltWN8r+pnJw1F6DL4oNoyv8x12uON/XqiTX6k3YMFg8FRh5TmoWpeRycKB6+kAcn96SwjQnI6l63Q5fHi6efVMQaBjZbTgP1wpN+or9ro1p6NZnc29RblbJOj/RZ8vDE2NGMHSeCyDDv+fcpYI0szBZamwJIDj0mgsA5rT8kxAs1lmy2vLK6TjXLChSZUtB5YzDjwT0LQtLqtOnn1YOZbnxrnSDPy4Y5Vz1oBzRR35ou8UgCX7DEVhHEDndGeJ9DMcC8wYnpgcd8OTGSzEIztvk+QnHQ6h9GW2ep5OTVgmWbRUQsFKlk6W9btqLNNJKX1KheQyWcvLKMtlcz4jO5NIW5o8ZHPVZYixOW7UhdGP+biIY4jZMxh1W7dtlbE2YCl32DRo0hXD12mVftlshi3Ln87k0cLAR0r2nAFflh3pke6THjI54Z7LuG6e1T0GNcc1Y9gnkjWbKJ6Unj1OKW58PtllQRig30nLgpxfqq/f/u3fdtxf+cpX2o4dO0wGs9OB7v6Lv/iLdsUVV1h/f7+nQZ7+5E/+xB0UL3jBC+wv/uIv3Gnx1re+1TZu3Oj7zuCwwOHyiU98wt+TBl6ytGRqasrLo5yrrrrK4+MI+eVf/mV31lx//fVePsZ7rFPw+Kd/+if7xje+Ya95zWvc6Adw2LB/yO/93u85HW94wxvs6quv9rp4z3veY3fddZeX29fXZ5/5zGfs93//9z3fF7/4xXbddde5g4c8cMZ8twC8aS0LasFzBZbnXNHvTZs225WXX+E7kSOHqwfwYuft0JGT+s20y2777Oe/aq/7nmst19ZrN3/tDjtw8KiNjA7b6VNHfUDo6MhbOpNS955TngrKgV3eZ+slq2sUy2Xb7PDBQfvABz5lN934gN18813K50t2y9dus2/ccczu23PE9h/ca8dOnbRDx07Yvsf22yP7R+3wsWnbf2DYDhyetMePDdupkaKtWrfGNl+Qsf2HD9nXbjR7YN+wPXb4lD3y+KAdfPyYTRdnbfOGtdbfW7BUrWoJdWpJDaB54ZnJ5G1yasYeOXDKHnr4mMo5al++/T7dH7DODpxCPZZJ56yzq8cOHDioTnSjr7XlCwIDHgPYwmH0Cb+4bTlXzhk4O8Pt0wrN6Vi6TpfDh6ebV88UBDpWRoua4Yrr9bngXAHA4myBznSx5wvDcmBpPJrTEZwjXM8emjkUmgI4NmdXE2hOyzMBLefKPCxnHHgmoBnPl1cnzz6sHMtguJ0bAVkcyJ8Tefy6RACFxZ4TAHTNpYAZKThL2OMPPbVcKbsRW4k6a8Ph67npHodHvVqxWnVWebMRLv3ajH5zchCzB6p+Kk+1priVWatwP4vDRFflw5W+Dh3NL7qy9DvR2GOwIj2RNxzowIwVTifBeD///AukF7Y7Lo4KOIlGTtf0vlX5JpeojzN5s1jgcAWA/Jw2pqEIP/ZATKcy0lvj6Zxh81+Omk7LUBSVNjx6xCanR5CM7xrnCjR98YtfdH5hQHOQBsY3zhT2xyEOjg0cL9x/85vfdEfF7/7u77qMff3rX/cZJTgojh496nWNQR5nqLziFa9wGfjCF77gzhMcWZ///OfdsYIzBoDXH/7wh+3yyy/3WS/YU5QFcMWZct999/mMGfLjN06Rxx57zD74wQ/alVdeae94xzu8TOS/p6fHXvKSl9gnP/lJr5eTJ096/r/6q79qL3zhC92pRn2CPzRHPnw3APxoOVda8FyB5bU6NVD+OIUnl8lZX/+AHTly0o6eGLQNG7dZV+9aKVhphazdevt+S6Zr9prX3mC7dm+x6WLNNm/aYhs3rFE2GpxK7H6OcJsGuLqV1GkUOjOuoE0XpzVI5NRBDGgQ7Lae3i32/Bddby+8/oV2ySWb7IrLN9irXrfbXvDiLtt94YBdetkFdvlVF1ihI2lVG/c1pbVawsZOZ+zAY0esNHu/3XH3h60yXbBCaq1V0+ttZrbfZjO9Nl1RA0zOWqnMjJOE5dIaMDVYzQqfuvDKpTqtv2+dXfS8Cy2Z67Kh8Zr1NTYsO/DYIdu/f789+sjDdqnef+mLX1HHV2l4icPghcebBkxDZ8DjN4MyHV0YtheHhY38rLCMKC2YBwaYpcIzAa5gPQdCM1gszZnhmYDFyl0YlgOLpVsYzgUslu/CQB+wZFgkzZnhGQEVo9KW/lsEt4WhBecOFuPv0xEAxqQVhUX61IXhmYLF6FsYmsFiuJ8ZniuwGH0xeGNuAoulOzMsBfH9YjyKQbl8W55PLtBHstSwJj1KqmpC+mK5JAO04k4OHC2VatCziAtwwAJ7tGRzbTJ2CQXLZXdbNnOB9Eq+5p9nifQOS6S2WT2zTbrdVkvkNttsVjpsepXVUj1WSciAtrx0yoxC2moJPgiKHuHks0TSHAcdZjqgD7LMo71QEF5hSUcwoINTxfU+xaWdLAWR5qWgVqsolGy2VlZc6akKemoJ6bFJhUSqLtrqlmnLSqfOW2dvh/X0d/o1k2NGTcjnuwmQDRxDLKPZsGGDOz1wXsQZKTgtPv3pT/tSmve+9732C7/wC66/UxfUGQ4l0pCWpTw4UGK9IuPMSsFp8ju/8zu2b98+T7tSIF+cLJSB4Q8NESgbBwo0cI8jJTpR+M1zlnp96EMfsre//e32kY98pJGyBS1owTMJy3Zpsn40n2u33v41duTooI1NjFk6V7fPfuHL9sl/vtXuuu+wnXf+DjXuDtu397B94xv32pbNm+zlL7vWVq/uM07c4Ti9dKpNnVbogJJ43TMlmy5N22yiaqkMawyZKdOhzqXNSpW0TU5P2r6HH7K7v7XXHrjzMevImQ0N3W/33n7c7vxKxU4eGtbAOWFt6ZwlZjpsdiplPW0F2zqwxgrK57Ltz7NcZcbaZstWLSuOKc6sOia2zGSgzGvYTFZtlqE0l/FBcXqSjW3T1tPdboW2jG3ePGBr13baqlXdtnXLFlu7ZrWtWdOvjrfNvvWtB+2lL7nWbr75SzY6Ou6nDE1PcZx03jvnUqloVZ9SypTPsOaTQY6OcLGwHFDMRdN+p4VnAhh0mv4Rp0loBpCzGI3fiWHO8F8k8L4ZEOXMPL+bw2J8jIH35wLOLPPJBjWDReV+PjQKWhEsXvaTC42sVgCL5/skApl8G3+eGJYDi+bdCM3en6uwGO4Lw5wDZYmwWLozwzMBi9H3ZAKwGO7PdGgGi+H+7aF5vMX6o4WhGQjbJf+WU8aZOD0xUAjLXjheGb1JvGGGSXXW9SifDZKUjDrPVKKzjnTkW1O8sjtjSrWsVRN5BemUlrMZ6X9TsymbUd6ldMqqmYRVMqZQs0q2ZNXsjJ5N6TqhMGb19LSKDrNiKAS8MX7BEXDjdkFb4D2uJa9P/UEIcRfW8WKBOAt5c2ao1ymTQxOqKgtDmuUjCUvpmkwr/yQ4ViwtejJtaWvryFubdNRCR5ueBWP8uw2guVAo+GyVhTNW4ruf/dmftb/7u7+zv/zLv7QXvehFPsMEXsf3OM9IQ2DWSHRqRF6yb8tP/MRP2Otf/3p3aBw4cMDjLIQYdymgTBw9BGbLbN261Zf3MBMGZwl54LRjhgtLl3DyXHvttfbGN77RnT5/+qd/ag888IAvmXvd615n73znO31Z0pm4tKAFLXhmYPlHMa/fYte84Ho7fPSEDY1NWj3JkqBhu/Kay6y3r80eevBh27Fjqx05eswOHthrb3rTS6yrM23FmUlTDr4siL1WVOR8SGiATE+qTA0cCpQ7NZawe+89Yeyx293Xbn3ryjY+dUy9T8ouu+xCu/DKnHWvnrQTh9bb5GiX5bpPWyXxuJWKZh3ZdbZuXdLyhaPq5O60b916mw10b7admwesvV1pJjpMo49lk5PW2ZG2i87foA63IFxKwqHsX5HBIZnWYJnSaJtg+mjdBlbl7Oqrdlo2lbO77njIpqZLdtWVV9i27Wtt9aq19md/9tf2/d//ZrvxSzfaju3rrK3QbhWcSbM19zIzc6VSrjDM+iDn0zlXAOgYK4VzkMWy8IgD2dMF5N68BAa3JcI5wZG8VgZPN6/OBYBjczxXTgc5rDQXqUCNu6cK5wKLpWE5/Fy5XJwbOhLLUBKXhHPCyuXI39MPbjw17p86LJ1DU6X8HLAhzjo5GyyH1ytvZ88MLKedPSdka6XNzOlY+VKApXjh7/SPuj/bX5h1Il0HOV4sCJrJOLxARsfHJ31ZD6dEcjoOzg0HpQ9tkTylc7EHy2xJal7V6rNscDtrqWy78NVrlhiRIUt8CJxcgH4r3VQaaNBn9N7J9kogXxwlJE77I+gG57DfyoSnwRD2Ax4A0i4C5LHUsqDlQcAnFOLI6F8DT1DUnzhumWzKnT3s/5JMJ61UmbZDhx6x4eGTipf02RXfDcuCCCzleeSRR+y2226zW265xb761a/6jCPqDNsGhwvLQ4j3rne9y2kFuLLk5+DBg3bTTTfZrbfe6mlxfrCPCk4OZrOwyS8OFmavbNmyxZ1+bJiLI4Y8wAFbio1zWYLi7aYBUZbIi+U9N954o5eDM2VwcNDe9ra3+d4vLBv667/+a18KxHIhnCdvectbvD5oBzfccINdeumldvvtt9s//uM/+kEk4Lp7927fgwVcvhsAfreWBbXguQLLOi2IDuWVr369veZ73mqHjx6ybKFgBw8P2U413o0bVzE+2fSk2cnjp+2Ob95ur3vVdbZ2Ta9ZbUxDQUXXvIYDBJ4lMbhauKozT2oQzJz2+6pGqUwyZ0ceSdnf/O1dGggS1rMqYRt2H7ORiQN2bH+HdeQ22uZdbXbi9EM2fGqTDQ9lbONWDXrZGRsfnrbZSsoy+aO2bWfRrr7sGjvy8KDtfege+6G37bI/+9O/s2L9N9Wo1HjSp2zNQLu9+U3X2K6dqzUmT1g6URZmaav71M6MVcpJy7WllV/WRkbHLSH0jxwbs8OHB623p4MhzEZGJnxjqdUDq+3Nb36tteUT9ulPf96uuOIq62jPuxe5XCo6T9OZjDdg/lY6xp6L0xmeC6cFnQtAJXD94mygd80UOFcsVohmmJa8MqYuh1dL0dKMzuWAy+gS+YBjczxXrtjTQ6xUcmr6WxmAwcqwOBf8XI5cLA0rpwPZTtB5rgAwRFYuoeHr8ErgXLQTTk5yg24FwF5lS0FU9M8G54KfnJoSvvwvDsvhdY2ZAo37xaBZG3imYCkDElhOW3wm6EjMLl1GM34GOpY2MJZTJ8vh11JQbWxEuxQ0wyGhLhwZPXz0iO9zh8yPjIxZxU9oVFqcKMzmYHlMvaRHVek2Rb2RVslvvUknu4QrcsqMZbVcX8LOUnQOWeBeo81spFVX4RR+hessfwmVpzygGMcKy5JOnjzhpwKxUWmbdGKnZQFLFlKmGrFUfWl+NuMFdIJNKIQcuSpPiKuLFqUvFsvS2TlEIpRVkyydPHnMbvzCR23fQ3dJV0+7Udk6irkF/9IAO7V1WlALniuwdG/fADbImi6WLJNvt/WbtllP7xrr7euzz3/+Zvud33mf/dmffsw+/JHP2Fe/cpO9/OUvsL6+glXKRavVypZLhQ22fADw4vDgzyqUdcfJPBkFBji87TmraTStWVHxqsqjZLVq2fp72+3S5w3Yrt05yyXabfvaF9vm7avt2hs2WmdHv00PdmiM5ThmvI5lK+SmbHTkmN177zF7yw/+tBXLM9Y30N8ot6ZBV8MSIYFnORhgnFRU4bw/dmPPZSzbnrRqrWJTY9PW0ZaxzrZZ27ax165/6VV29dXn2+7dO+zSSy+zn//5n7AbbrjC7rtvv733//uoPf8FL7YTpwZtfHLaNxNL5/K+ezsjLdNYfY8FlbdUaAZwsikslvHCsOjDJxfAY6mwLOFaJN8nH5aCRhwUl7MEvm7pZoWhOSxS9BkhKLxnC0GxArg/MzxTsDhuTwjCk/+f+t9K04e/ZwbOrIfFwlKwWPxzH87F3zmBb0ftiaEpCJPFZO5JBP23dFAZi/VnCwNArLMH3jcLzf4WS/PEsFII+Zz9D+P4zDLPDN8psFhVn/PQKGslsJD/i/+FcpYMQmapEMaSb0u1IDRiJKQ1JTNWT2etklCQjlbWtSi9rSy9rYJzIqVn6E+J8LvIxykpY+7E8JzUHlSmGzB64HpQleONk/5hJISGTqaQ4jOX0ibr7HXCsqCUO1bQIXFqVGarVq1XpJ+VfYYKbnR3dtZrlphV0H1KmbJkCN2zbsekix6WLB9ROKrfxz3Mzp4QMqcVd9SSCgkbU8mcLDSjZ0VL14vuqEnxgVAA22jb0FNjrxfpi3w0YzaI77Ei8sI9jq0FvQVMUPBZNTzRI9pVTb9VG/4M3njdNCJzzDPXai1soMuf5y1s5vIkRqM+9Uo/Au04mJjFk0xyEtKspVN10RPit6AFLWhBC55+WNbMFQap7lXr7frX/iu74WUv16CSspzGuscPHLZvfvM+6+7utHR61i65cJtt27ZRfXvZqpWqf+n0QZWpLercU7MaTmcZfDRoJaY1PmQ1SPZoAK9bOavRQgP0gUOD9sG/v9GGjrVZf1/edl4waaMjd9nQ8bvsgl3rNNitt67CKvvi/dM2WMzbRWs2WH18yo6O1q2Y7rNrLp2xKy86ZBMzaRsqnm+333a7Pf+yK+1rt37Lxmdf5QM725WtWd1mb/2B3Xberh6rlRgyGZY0QIr+2WRRCoNwrHZaoloQ/VMapCasWNH7ZKcdPnLSPvyRfxYNSSu0r7adu3bbi17yPPFNDEzW7Z57HrBtW9dZV1feZmambLZS0uCJs0G8EK2UcTZYztez5cw6afbVU5XTuHnqkJICtDIIisRKILjrluYXMrgUnIuZQM1cSVEJOjvwbumZFnFNN3E51QAI8uJ3/qwJqcsAMlg6k6b8VH/RpEqWBinY7gBt/HzqsLSMN/syuxxo2s7OAawYTzESGV+JaGD0pNV/rwTCXggrqxNMfRzUK4Fm/SdtaqmpxSSn+S2VzXLaezNeNANVSVNoNpYAGLdng9C/rKwlNuMFbxQj/FgBJJrMDGgGK6XTQSisNJvZxr5sTxUofqk6XQ6go1QknnfefZ998gs3Sfepu3Ml11aw3t4+a5MCWJ6ZtOGh01aSjpPNpC2dLcjITyleyianS7a1P2+veOEVdsEF5yt+XvpSwE3CYAX9np6c0m8+YtWkS4SlLN6dCnfyIW4ywR4jszY9W7WJ4owNjY3Z2NSY1aRTZdIpP+nRdJ9WHgk2uNU9ThfKqokJ1UpFeOV93xZmmfD9jMnJfExLsjFtIhxvnMnkLK1Qq7H3hfIS/eh34FKuVmy6XNa7qjtTatJt6fcnJsatu6fX+vp6/bCH4syMrR4YsE2bNnr/MTU17XvuHTt2XPcT1tPTYbt27/Y9QHAYhTZBSHje/CZfL0P05PM5XwKVFp7s2VeX3l1VpRCPk4EooyKaGSkzGd6xZ0fZN/WtKz/4CZw+fcI+97mP25499yhNa+ZKC/5lQmvmSgueS7As5wq7s7/81W+0N731HfapT37Wjh4btvPO26XOeZdt3DSgzlyCXdZgVplW/IwVJNtjYyNuILHxUk15ogie1blCeo1zyPf+A6ftQ//wRRs/1WVrBjpt2+4xGx27yxLVx+26a8+zXReu0eAzav/nz7vt/n3dduk2DcylY3ZkOGNjtX67eGvObriyz/rWrLLHJoY0qPfYVz5+zB478LjVOi/yQp6KcyWZnLByTYNVsiAFo93uv/+Q/f3ff9Te/hPvsnXr2jSAmw0Pz9h9e/aJL9uNtZr9ff3W3dVpY6MjrjwwoJaryjdzdiVwOcpsy7kyD3CymRm+lGIPtJwrC4EMls6kKT9bzpVzCi3nyjw8U86VpfpgRoulHOTActr7d4RzpXFdCqIRdzZoxgveKEb4sQJoOVcCUPxKnSu5XF66zB77s/f9hb36Dd9vl155tbV1rpL+UrN77r1X+uFdduDhvdJ5TtuWTRvs3/zEO2zH+RfYTLFs9z6wzz76iU/Yxt68ve7lL7bt27daWjIyiwNBtGEEdeQLvrQn63vbJfWMPVLEvnTGP4AVSxVda9ZZSFs+k7LxUtFODg/Z4PiYVdTn1pm9ovTpesUyNWatVC0rwtnnpVQqW0pKaba9w50UScXHgVOrsR+JdE51hhX9xpliiawv88G5Qv0jprPKD/7DQ/wrU9MzdurUoJWFIw4N9sjAMGtry1tff7+VVd7Y2KgNDQ1ZNpO1Cy+60PJtbTZ4+rQ7RY4ePSY+DUtXXutLiKifjPRkaIYXtA3yxcHB7zDOhw1yQaRUKnk+SV+uHpZa5TAglY79PpgZXRF/2PcFnqVxIonXno9yOHX6pH32sx+zPXvufsrOFfamILSgBc9VoO3sUZ+FzdkMkOmWc6UFTycsc8+Vsr3oZa+xt/7IT9vx46ft0OFjNjJStII66Ucf2Wu9vTl7uQbRLZtWaSCYstL0uDsWmKJZnCnarAY632DrLM6VmlRmpdJgVbBDR07b3//tjTZ0tN03m91+3ogGtvtt+PCMnb/zfBstf90uuaxgdz34r+3uPT124aYRq0w+bMdHczaTWG8d6QftivMHbdvOq+xv/+lR27hxnf3AG15k733vP1gpc4EG96fuXGGaa83aFC9jBx8/bR/7+CdsdJTpqWbrN2yymZlJW79xjb3kJVfbN7/xNdu9a5sf4zYyPGb5bJulEykrzyrv5NmNaPjfTMlrOVfmAfWjmRm+tJEjXi2dfJmwtGLfzMAIfGg5VxxkNbacK/OwYjzFyJZzZR6W038u2QfDS6yuJSR0Oe39O8G50qytA0vN8gGa8YI3ihF+rABazpUAFL9S5wq8yGZkpFvaJsr6nclYNZW3kdFJu+fue+zOO++wQ4/ts1q1Yq+44QZ79ateaVWW88hI5/jiyemitWWkLeWSNit9cko6Jku8+7q73PgpTU76PiX08jhyZtVBMatkuliWbjmqNp6w9evXWW8hZZXpMZss1WxofMKODw7ZqeERK5dmfOPWQjZpOTVonC3l6SmXo0y+yx0s4zM1K7S1Wbt0nUq5LLzEW8lhob3L2to7bWJqKizfFs6pdMZ6urpc352tVaxUDPvl1UXfzEzFxsenbGpqxp01fX190m/7rKuz26Znpq2oeJMTkzat8jnA4LLLLrdVq/rt4MFDNjg0aIcPHbZypShdcL1t3rJZeZd8U1U2GuV3oa3dnSGnTp92J0xV/OI9M8a3b9vuG+fyuzRT8pksflKS+g7idXV2+FHQnDDTls+LFtWB2mOYuRIE8fSpE/aZz3zM7n+KzpUWtOA7Bei3ljNm0XZazpUWPJ2wrNOCGOw3btplazdeaFPT43bdCy62C87fbOefv85e+MJLbMfOXVYotEkhYDOtrKXVp+eyGZscn7QOdhiXwoy3PSnlx9fV+lRP1rGyoRhntCtKPq3BIGWnhyY0cD9sU2MaOPWsq3dKA+Ww1cqcPKShPrnWTh8r2JHxhE3WR6xeOWHZZMVqmbxNVMo2MDBmlz3PLN9ds2phyi67Zq196aYPWal+2irVna60aPi0jvaMXXxhv63qz2sgEt36w8UCMnXhZ0mWNeUUWFPLST8a7DRwldVwK9WidXfmrYbFksjbL/7ij9qFF11k5+3eYps3r7OxcSkW+TZbPbDWj2ZmmmZNjbmowZEvFnUf5sPAdybAf8JSsPTbAE07mJVqXwKfNvssA7xYqRkukTwHcC4yWbpOFspGrN7wzO/mnj3b4F/1V8QOanSltQo05+dKYTkD+UphpXg6hiskldqg/14ZgMnK6qR5Ds1hxbVOh+EyvtKcVkjJMopfjuw0i9FMxkMftFJerBxW2mOcExqUxUqzOSd9CjisIDDzIymdbXR03HLtHXrIh6e0z9C47/577NFHHrFqacZ6urvse17zatu1Y4clpCuiN376nz9rH/rwh+3g4cdtzbr1rtfdcutt9pGPfNS+fNONNlMs2sUXXyRdKOdLdSq1WZuVjsSSn1tu/4Z94IMfsW/cfa/1DwzY+jW9NjFyykYnS0Iqa4MjU3bzLd+wu+66x6pKh4HU3dPhM1FODp6yaWa8ZLrskceP2pe//qA9cuCYbd+0wbq6+y2T77TjJ0dssjxriXTB9j76uN182x1WT2asb2CdHTpy1L522+2258EH3EGxcf166+3rtYLoz+c6bHx8wgZPD9qqVQNOE7NTTp06HZYEFUuqN9pByjo7u/SuIN6NiR8nxbNxpVltu3btdicN+Rw/fsI/hnR2dtvExKQvHXr00f126NBhO3Vy0A4fPmrDQ6O2fv1Gm54ueh6UdXrwtI2MDOs62Jgpk/HTa8A3l8sKB+nZ0stcm02Gdjk1PWWPPLpX6Y+78xod/cmcFtSCFvxLA2zc1mlBLXg6YXnOldmabdt5vm3aeqEGx6/brbfusW/dude+dddeu/3r99jU5Kht2rTK2nIZ9+InZbizdpX1odlM3ny3dQnv2ZwrDOZlq/l00LGJaXvogUNWLbZbWyFtA2tr1ttft+7eaVu1rmyF/Crr6dxole6Sbb6o3Tb2t/vge2psxpJtfTY7XbITjwxpYOmytRfkbP/+R80mrrXZ8oBNldtUBvNOatauvC+6sN/3dZmthobl0725Cj8CzhVz50pZoeRTYtmGLZdrV7yC9fSsUqPM2Ac+8Enx4W67f88jtmPnNv+ykc+lraurICVFg9vUlE9Z48vCrMoWZ7y8xYBG3iwEJBd/F0NT+BfiXHFYISm+aeMiPHwyIcwaWTo0g3Cs4tlhofLP/ZnGQHgWZrecLSwHj2awWL4LA3soragUJW4mnpTTHJbO5Mz6eaqhGTTDtVkeZ5b3ZAN9L99l9GvR98sJXiezQX6eavBMmgBjz2JpnxAacZ8qSEoZcp4yzI0Ti+HWCMuDpeM1y2c5pZyJ15lB/zVinh0Wtu3FArBY3jHE92eFlVTGQlgOQ5aAM/F+6mFl48lyhmbiLQW8XSrQJ5xZ7sLABzWW8GTb2nzGbkn6y+DwmN17/x7bu2+fDQ8PWVrG+zVXXmVXXnmF1+Hw6Kjdc+99tufBB21cBvv2HTttx67zfCbKnXfeZRx3ixPmyiuutFX9qyxfKLiDpFKr2k1fudW++KWvWEX6YVlhCCfE9LStW91jawd6bLxYkx5Vs8PHBm3/Y0fdobF502Zbt261TU4M2ejYiPX09lhGOtbYdMK+dfe9yqfbtu04z7as7RW9ZmOT09IlB6x31To7cvyU3fPAXj0rWkdXjw2Njts999xnnZ3tdu0119rOHVtdLBOqy1wmaxnpsR3tHTLIOqTjhtkj6HXMzB4fH7POjk5rE6+YlUP9jwyP2NDgkM9s4cjcbVvJry49kFk8U3o+4/cT45N2/Phx17eL00UrFNpt1apVtmHDelu7XmHNWpucmrDhoRGVNe2zyCmDmTHEw0Gybt16VWrIm5O/0NfD7D6VKMKnpyft0SfhXOF+sXbeCq3wnRro0xZCy7nSgqcblrfnigbWF73stfav/+2/s2984xG75dave8d++eUXKT4d+bTt3LnFervbJJTKpMzyhlkrT7P+M22zaQ3U0hiW2tB2JhVmcxw/NWp//7dfthOPZ2xgdYdtP2/YTp580CZPttnF511tuc4Ry+Un7Ov7++zQYNp29imPsdN2eqrfhqdX2bVXjtslu+6zG7+yz0amXqGBqG5venOfffzjn7fxsVdLYXgyG9p2NZYFTSqwLChltSTr+TJWLCatXK5Yd0+7rnX7x4/eZA8//Ii99nWvsLGJUdu+bb2tWzugwa3i00VrZdEnpaFS4wvMyrRJvkusWB/9F7IsKChA4f6pQrOjRJcDzY5VXQ7Ek6vOBs2/Ljk3wu1ZgEFlaVh5nbCR4IpyEC+bLQuin2oOK5fxZnDmoL0YNMN1OXmsBLxGV7hU61wsC2pgEm7PAs144TmsgA5gpf2nO1eWJX9LAUbs0vLZlBcrRUFAFisdTZbTFpekRcmXpnSZwEzSZxucoSujZjnJVyobzdJjpKckntMy2C3bacVq3fbtP2Tfkl6496F9NjQ0aDu3brQf/eEf8uUus9IR9+0/YDfe9GX7xp332ZbtO2T0r/UZGfVaxV74/Gvs+Vddaf3dBfP9Q2plK3R0+NKZr371ZpVTtxe++KXSFfP2lVtus2/eda90z4y96eVX2ZWXbLVStV16VN0+/8Wv2Z13P2Dr13Xb7t1bLZuesaNH9ipuwq688lIbHZ+yIyfrduddd1qy7Ty7WmXmpx81DhZIZNts67YdGp/S9o077rb9Bx63rTt329Ytm+2hBx+yY4fZ1+8qe975uy2XrlsbyqzwrLLuW3psqcTyoHF3ErHfCh/qjhw75u3noosuDLOTixz/bDZTnHGnBWlZtnP5ZZe5Ts0sklOnTkmnDssSNm7aaJOKx6wUPkwy+2R6ekb1E8ZqnCg4bdhfZkJl48ihXF+KpzresH69veiFLxL9wlWJwCH2K64v6NngIHuufNzuv7/5Ucw4jV75yldaV1dXUxlpQQue68DYdPjwYfv617/uS/YiVNVOWsuCWvB0wrKmHtDJsv7z4UeP2OjYQfvpn/4++9Efe63t3LXaNm3utq1b10oYGXymbVaDCes/ZzUedRTalW4ZBriwYLkMu6IziQbBZ4BgWiPTK3t6c3bxVTU7/6pDduHz77aLXniL3fC9aVu/bdiyHY9Yqm2fJdMnrFDAcVO1UnHC8olVlpx8sfVmXm2J0oBZsU8FrVD5ksZSLs/6rBxmsjz44CMaMI+p0SbszW95pf2n//xuu+zynRpIL1Jk4VGa0JiMEl3SYDuhdOz8viyWt6AFLWhBC1rQghY8KcAkXmmoSI+rzCasq2e11J60Tc+U7MiJk3b42AkbHp+wdK5gm7fvtO7+1dLd2qyju8eOnRq0g0eOWVtnp73+Td9nr33tG2W8XKkMU/bPn/qM/cX7/8oeuG+PZdAJpR8eeuxx+/A/fMjWrFlrb3rjv/IlMtlcm61dt9HSynN0YsZODA1aSfpgtq3DHty33x599HHpUUnbunmH7dp+np23c5fdcP0L7YUvuNrSfKCbLdrBxx+1mhTJDWs32LZNW+2SSy6wiy8536668lIZTjk7fvyoDY9Kd8znbWBgwLZs3abrWmPPnrHhcauL7kKuQ9pi0jKiHUfTyRPH7LHHHrbp6XHL5dN++s/Y+KjVqiXl2WZbtmy0des5bIFlOOP+vqp3hfacL1saGx8RX8NHx3Q6YZxoxLOhoVPidcm6ujuUfq0NrBmwvv5eq81WbGxsWLRWpHMWbXJyQnpt0T9W4vhgI93uzi53vHBqEg6ecHzzygFDEydLK7TCv4TQ/INiC1pw7mFZy4LYbGvdxq32ite8WgPhZkXiaDh15ImkPfzwAfvyl2+01QP9GszW+CCQz+Y0CGRsbGTc8vmsO09YDBOWBVEGR90xUyWtpzljWUa5XjV2bD89NGX79h62ykzeCoWM9fbP2IQGocf2pGzfnSm7+7aU3f+1frtrT7udPFWwjkTBsvWclWsdVqrN2sTJSRt/vNtyhYRld/+BVTKftkfubLdqKWuluhQF0ZZV+R0dmbAsqJ+lQqgTQakQYlImRFtSOPqeK2k9qiiURS60sPlayo4dG7WPfezTdvjQSbvrrr128y132R133Gu3fu02O++8rXbk6EGnK5dN+ReJTEoDtQZB/DuN4p4yMJCu0E2kTFaIhOC5s+fKymCF8ywasOIakYwtjUfzL8TNufFMfI1a+Rf1IOFLZbOcr+WNFv2sw/JwfZoBHFaABrWx8j1XzhGskJ3NZKs5wMsVIuGwQvk8ByiQxYq5sVJenAtWAivveFYOgaErgnNCxQoz4VSdjs5uu3/PHnv/3/ydfeWrt9i+Rw/Y+MSkj5csNBw6fdoeeOABO3b0iN1888129z33+zKZTL5gJ0+fsmw6Y1dcermtWdVv4yMjNjk+aiePHfGZGh/98Aftlptv8bJeeN0LradvlbW1tdu+R/bbHd+60yYmp133nBw9blPjQ3bvvY/avn0HrOZLuDk5p2LtbdIPezKWSczY4Onj9vDeh2zvg/tscmrWl+KUK+2WyyRtoJe9+swOHDxoD0mnffzIEd8YNpfP+wlALH+64vLL7OLzz7fRoUHb+8B9duLwITvy+OP2KPEPHLBEOmEbNrJ3S6cdFb2Tk+POhax0ule/5lU2MLDapmempBce9SVTxSIb5abs/PN229VXX2lT09N6d0R64REbFS9QnXp6unx2yejYmPA/6af6HHxcPB4fs7Z8zjauX2c7dm73WUJDg6d9r5piccZmZqZtanLSlxyxYe/GTZvEK+ntfPRzjoZ+JbZLZk4vd1kQ+sH27dt96VELWvCdDrQBZpsdPXrU+5MI2LitZUEteDph2cuCOIr5qhe81v7xIx+zVasH7MILLrStW7coQc3Gx0Zt08a1GugKMtwTw8YAAP/0SURBVLhNA+CYdXW0a1A4qs4/Z6V0l5XraUtbydL1sqVmdV/NenmzybrVlKacZkpl2h58qGI3funr9vhjpyyVLtnqdSPSmaatPL1d77utVs9ZKqFy8kNWKo9ZoVPpyiNWGV9r7cnz7KrrJm315lvs8YN32dVXdNitX73PXnren9knPvV5O176Xj+2rm4HrW9V1n7gzVfajh19VquMWFuOve5Tumevlawl6hmNNAw4Qs6N3rpVZ5mPkjaOvGMPlYcefNhGhyfs8iuusLVr2uz0KdGHEyWTsC98/kbbuXOrbdbAd+rUsHKpW8LbtgbA1AqV6mVAM4V3NrnypTDpZSizSxnzAceVGWzO1xU6DODE018jzQDj9Vwsu1jh1ytVyUqXPKxUsig9gQdyRdnIZFzhsrV6AkpW9tXD5bMJIc0cXnxBDVx5dsGXFi0BTenQ62ZUNMsDaNa3NctjOatHli6Dd8vIZIVwLvjZDChh5T6JlbaRQMu/BDg3S8ZWCs7RcHsWaCpbogFjhGOA0QfduSoDPLYL39dDBgrLTJhuT36lUtG/FKMzYvRzAAB7hAAsV8E5kM/nfF8RnAPEVYbKI+n5hA95NS+PZTAsqeH4ZHCYmZi1mSmOIT4q/kqfqvRKGeuydG5M+uNxm5lkB79Nlm/LSMs85mnSCWbVSN/jo9gCfvgd/zVYwAX6wk/1+d4gpBM0eATd4MgJROyzMj097TNIrrzySp9x3dXZ5fogH+5YYuz8El04KDiamSOnI1+Y1c17luHwHpoph2fE8TL1j+fpDB/2wsdO3nON/IefHCEd8+Ea4tWcNHAmsPcKjpvP/vPH7P77m58WBA4vf/nL3TnVTEZa0ILnOtBejhw5Yt/85je9n4pAe2otC2rB0wnLsmzZOf5EY3fzn/3Zn7J3vOOH7doXXGbrNvTY2jWdEsaUfe32b/gxzUUNQDMzZatoUGTD12otqQ67pIIUJL9JNogl1LMaBJjJUVQnznF245bNla27U+k1gBXaumzdmnV20YW77PzzO+3qlz1kl77447Z1x922c8egveaNFdtx6R3Wv3rS+nt6rZDvVkPqsLu+mbR//tA6mzjxRivNvNQe3Xue/f37Ntvkibdr5ChapThka1f12HVXX24Dwi8rHPKpNitPp608kxZ+7Qr5OQdLoq4BTkYvU0aThsMlY6cHJ+2Wm++wL990q+3Zs0+DatIGT9X07HY14nvs5Ilxe9nLXmrr12/yowv5qpAvhFORqrVqY3RvQQta0IIWtKAFLXjuAQ6HTDpjeRnv7AWCcYIuiMGSkOGe5rc7BzD6TXHy1tZW0H3SpqZn/Mhhd5ZUKh6vu6tLRnzGvySX9czz03N3bEi3XOhgQNdkZmxbvmDZTJsVi5NKMyaspI/NyvC3WUtlphWvYuWi9LSkNLlsWU+nrVLi+OesJaV3Cc1vA1wGDR+GByB+XgH34OwJx0pDP3jMSp8Ft0lmjExP+ylC7R3tviyHmcmkT2ez/hU8l805TezJh5OHez8xUumh2Zfy6IpBh1OGeNwHJ05wqhAfPsOLWjU4nKIByHN4H5wqIR9mn5NXC1rQgha04NmHZTlX6MyLGiQymZqdPHXI/uzP3md/+zcfsk996sv2/r/8mH36n79su3dvsEJ73kps1DWw2iYmZ6w6yyaxHOlXtnRi2lIahJM1DXo4LmZxVGhETmjwSVYs357QwJTSM3Zl77daWYP2LLNAKjYzWbU9n9tmx7/yVhu8+yV2+v7L7LaPrbbhB6633OTrzUZvsHRtly+3mSyNWs+GvF19/YXWvz1vL33TJZbY8mkrrvqYBr1TVpp53IZOPWIPP3i3DZ8atMqUUCjnLZ/otvRsQfjlHb9kPS3mxG/GGugVZkVPSoP41NiY3X3nA1Yo9Grw77aHHnzMhodHbMeO8+y6655nt9zyFXv44cdsZiYoFywPYl0ty4KY2dIYx1vQgha0oAUtaEELnlOAwc6mrG7U44lAVVNg/5FkUnpMUsa//jgJMsbnwxH7fvheefmcdJ+qz+YgPg4EnBK+b0g67TMjyJfvTJRRLpfcCQNwrDCzPPCAnDh+yg4dPG4zpQlLZmZc/zJ3rpRtNjUkHVPXSrvPZk7jbKlP2Ww1b9l0t+eB7toMgjNn1nHFqcOMEJw9/ly6G+/ifiY4QHAgbdq0ye9xkuDkoBxm6eDk4D7fxrL2Np/ZQh4l0YejhbwAd5rgeGKmiVBMiUfuZGo8L1VCfDa+pZx8Lu/l4OiZw9evOK/Ed5+x0pzWlQDlEZaCs8VZ7vP4e2FYDBY+X26cM8NiAF9jHZ0JpInvF0t/tjyBs73j+cJ38fdiIb5fDJrh9WSet6AFLVg5LHtZ0Ctf+wa7/hVvsPvu32uXXHK5PX7wsO1/7JDt3rXDLrxwp+IxrRPPfNKX1jAIJDQAZjNpq9moBpiSpaodlqoVfCZIspaxekqDR3aQOZBWzSXt8OEJu/ubebvnrgM2eHLS+laZXXDZqNXqD9m6vgk7f3e/5fuKVqqdsFNHr7WbbnxE+J5v42M5GxpOCu9uS2WmzDJDVppO22xxoy9LWr06a69//QXWlipab09ag1XBurvzGpDrlk6oU6oxpbNuGaZGaiAUguKEOp4FV/+rZ61YSVuxyFeVjA+MJ08OSVGo2fFj47Z6oFe/T9quXZs0WCZsbHxSPGDqZkqDM1NF6/7lB6Xj6YZmSkVrWdA8wImV8mLlIKW1tSzIgdJby4LmIbp4n21oLQuKwLtlZLJCOBf8bAaUsIxuvAmstI0EWv4lwL+UZUHA/J5qOBk0RtInCzD2CQD5hJkrOF1CPxUdEuhSOFLc6SJdCYcLDgxmrbDfCUtkcKREgG8cAY1TgcBxyywF0q0wGJHeNGYJlgIluiyVPSapO2mVmQ6rl/r0u2LptmHpZNI6p9cq/zbLFZjRUdKIyHKApfmxaHtvsAhamBUyPTVlpwYHraen25fO+B4nZ6TjN84lAN44HwTwhnfRaeOgaP6s8ZNDIyIEvoYXxCE9v3G88DjOruEZ+np4Fn6TS6yjc7UsCPrf+c532gtf+EJ797vf7WUuBNIfPHjQfvM3f9MOHTpkv/7rv24veclLvB7J67/8l/9iH/7wh+1//+//bTfccIOXwyyfX/mVX/ENesnzxhtvtP/23/6b7wUT+FJ3J9b73vc+zyc+++hHP2of/OAH7e/+7u98z5j//J//s23YsMHTstQDuu+55x77gz/4A/vJn/xJe/WrX22vec1rHL/+/n7Ph/J/8Rd/0V784hc7bX/+539uH/nIR2znzp3uIGMpyQ/90A/ZT/3UT7kNxJ5CP//zP28bN250fB977DG7+OKL7T/+x/9oF110kX3oQx+y3/7t33a+ksadh6p70sKLj3/84/ae97zHrrvuOi+fAN9f//rX25YtW+wTn/iEl/kbv/EbfroNOA0PD3tZ8GnXrl1eL9hk0PK2t73N8fzsZz9rf/iHf2iFQsHjPvTQQ3bNNdfYr/3ar1lfX5/j8GM/9mM2NDTkPOvt7fWysVOoC3D/N//m38imKTZq8l8WQGtrWVALng1YnmUrAa1okFq3brWdt3u7OuwZO/+CbbrfZQ/tfdT+/L0fsPf9fx+0L914h33lq/fY8ZOjVtYgh+d+qlixalkDgeF1Z+DRQIDRQskaICrVdg2EAzY4Wrevf/MRu/m2PXZqZNwS6ZylMx02PZOz4cGU7d1Tss9+ar996AO32yc+9i27/db9dvqEOttqm/JIaQAvKd9Rq2gAZjOxSmXGUomabds2YD/+jktsx/k9tmNnu/Wvyll/b93SyRkRP6PBriS8qhrkWa4zbdl81VLpML00mZ61ZCZh6VzWUpms7XnwoN1y8z12+tRJ3/D3gQcO2Je+dJPKy9n1L7tAjbLdnUxs4hv0EJwpIhTnDF8+9KxcUt5qyEsFBpClwnJgsXTPRlgKeL1Ymmc8NPBpwXOoTpqE5jD/lelsYbF8n43QDIiyWLonExajf2FYLM2ZYbF0C8NiaZ5sWA4slu7JhOXAYumeTFiMP+c6LFbud3NYjEcLw2JpznWIjoWnOyxW9nxYPM3CsHi6JwZma4QQ4rvVrgCNOEziTBUMeOJUZLDE/UWIz/NyJeg7OBxKMgbLGOXSAzGWMYK55/RFPlTheAmNz/w9zgyONvb89I74LLGu14WTypmtY+DXpCuaDCfpgBUcMWUZ+uiaaSsV9Z5l3Q0nEY4NZqY4LQIMr0iUl6/nlEHZ7jzQK2acsOwHuqCvv7/Pj1YGJ5+lozyqfi++ii88Iy0h8oHAPQZz5JkHPQvxQuB9DDF9jIMhzTXgHvKLS4HiMxxTdfHS8Vd+4O78573TujLAeeN1dgbAA3D5whe+4Ab+D/7gD9rf//3f2+DgoKcBwP3Nb36z/dEf/ZH91V/9leNNOvKLefK7p6fH/umf/smdETgc/viP/9jpWQhBDkK+8OGqq67ytL/6q7/qH4XjTCLicAUoD+cQDhTy/dSnPuXOH/bQwfmCk+HWW2+1v/iLv3CnzRe/+EVfvoWzhBlXyDBOkF/+5V+2v/7rv7avfvWrbpy/973v9Q2BcVZ8z/d8j6cDB8rFmP/kJz/pTkQ2ED59+rTXFe9wZuDcACfwx6mydetW+5M/+RP73Oc+544aDP9f+qVf8jzhW5Q76CLvd73rXXbnnXc6r6ELJ9Rtt91m73jHO+x7v/d77cEHH3Ta4cdb3/pW+77v+z771re+Ncc7rpH3HC9OfS1Wvy1oQQuePCy7JRXpqBV6+3rUwDk7/KRl82l75auus3f99I/bj77tLdbd0+0zW775rfvsCzfeZAePjlmlhke83SrFvH8hq6enrGpTNqvHFUvb4EjGPvSP37Q//fMv2Je+stcm1QnW1Ohn02k7OTxl99xz3A4f7LNjB15vB+77STt01/+1R7/6QTvwwGstNftye2zfWhs8stnS1e02W+ywRHGVrcpebFdc8Dx7988M2E+9e6Ot78tbsjghYqc06E5rzCwqsBaW2SRsqsZAqs4+WbGp4qiVajM+s6NYq1u1nreZogbqckEhaUeODqmTnLF16wfs0st22pvf8q/cgXL8RMkOHzli27Zv9BkrU1OTohtFpjGdNAUfEpZVR8dA2IIWtKAFLWhBC1rw3QgYmRhzOCVwvmAwMgMCxwNLbDBEcZpwdLFsSj1LSXMqWyorPY7TcSq5huNG+qT0uXqtTTpeQe9YmoRDhqXnLC9SYQpcsLXj8hl3tihjNs+lPIxoTjsCB4xxvnifPj3oDhsMZJxDzMDhyzaA0YpTIZNhNvTKnRffqUC9YbR/7Wtfs5/4iZ+w1772tc5DZkrAI4B6Ih6OiW984xs+w2VkZOQJxjzygJH//Oc/366++mq79tpr7T/9p//ksz+WAtLguPmRH/kRd1J8+tOfnis3ArM/3v/+99v3f//3+2wRcKROcWTg0PGZSMIRQO5wrLzoRS/ydLfccov/PnXqlDuGfuEXfsGdLswAAj9mPjALhZkiODbijBqcFcwq+emf/mlbv369f5AFKIdyccj87M/+rM8s+frXv25f+cpXnEfNIPKb9MwCYjZOxJ0rM5JwzOCUic9xBOGA+e///b/7LJ3IU3iO8+qOO+5wx0zLudKCFpwbWFZLogGyNGh0dFCDXMnybVk/dae7p9dGx2bsM5+92T7/hVusUi1b/6p+y+UL6mxG7KF9B6xYqVoqWbB0qtuqszhOxi2Rm7GZ2VGrJYpKP22f/+LDduxEm6UyW20GL37aNIRq0DPd1DdpUFtro/VxG8sdscnsuKX6cjZUfdROl++z8681W7v7uFUz91u27ZhdemnB3vZDl9lPvf1Ku+riLsvXj1hb5ZStLuBMYaAlqOP1wD0DcNrqCYVkxpKZrCVSeV3bRXmHPbT3hH3s49+yP/qjz9nNN++13t4eDd5mDz/yqB06fMiGR05aZ1fej7q74MIdVq2VrViasnSG9bjhawoDMmtq67NSEnTP8N6CFrSgBS1oQQta8N0IGLE4N1galMLJontmqLQXCrZh/Qbbtm2bf8yTnW7pZN5S1hkcJymWCNWtXCz4rIxkdsxmbUbPCtKsOqR74VxhLRGHJuS8HP7mtC6/kS7WmGkyNTEl3Vb6qMpnlgqHNxw/ftzjMJvgsssulV5JeJ7t2r3LTwditk2lXPG8MGAp47sRmP3AMhaWq+CQwmnwgQ98wGeq4GxhOU10dHg9KOCgwGnBch5mjsSZFLzDUYGjAWMfJ8zv/u7vugOrGTAT5HWve539j//xP+wv//IvffYLDpEIvMfxwZIiZq2wnIb3LO3BSXGA47bxvDUA/FnehOMGRwUOiIGBAfvX//pf+yySf/fv/p3t2bPHZ47g7MDxgmOC5TosCWKJE8uIomOFI39xrkAjTqX/9b/+ly/1+Z3f+R13QrHciGVMcUbPUoCc7tixwx1YDz/8sDuJYhquLAFi1gqnWcXnlAsO1M3999/vy7FwuCC71M8rXvEKe8Mb3uB0t6AFLVg5LNtNmfQF3nXfLV1N1dauXaWOccIHpd27t3sHOVOctbXrNtnzLr3SfvJdb/Wz/f/0T//K7rvvUatWNAhqYKzWJ63G8pv2hD36+Cn72w/sU9oBNep+K1XarUuDae+qVZYttFki3abn3erY+iyRW2O7L7/UBnZVbDR9s1lbzv7VW37IfvjHrrc3/eDV9r1vuMFe/z2vtFfdcJWdt1Pp6wWzwe3WNrPLUqUZS1XUaczqmYf2xrVNg3le1OQ0SKetOsvyoqSlMnk7cmzIvvClO+3Gm/bY3n3DNj3dI5p3aqDdaVddvdMued75tmXrWpueGbOh4SO2c/dWGxw8qYGgaNksRxCGzcvY2IxOsFqpqfNFiWAGy3fnQNyCFrSgBS1oQQtaAMRTh/BSsOxG1qBlc9LJZAwODQ8pnJZeOSk9UDqTdDVmGc/auO93Uq/mlUp/qWmlZ+ZKXgqtgs9cYbkMm8SibzVAdibGZpi5ovxUBrNXavWaG7X5vIztiy62l7z4xfbSl7zUrrvuBTJit/tSF2YlrFu3TobyBscT3Y5lNxjoGLvg+y8doPm+++7zZSg4BP7xH//RHSAskcHBwpKa//Af/oMHHBC7d+/2fVZwPEQHCsAMof/6X/+rz7pgtga/oxMARwr7l5D/P/zDP7iTZOH7CIvxm7Q4S1hag2Nk4T4bZ6uf888/32fTsO/Iv//3/96+9KUv+bKht7/97e4E+tu//VvfzwWnQ8yDcq6//np3iID//v37HUecFcRheRLLmpAZlh6BA44NnDjwkL1hWKLDLBL2bGHpD/fsNYPThf1TlgLkDZlkSRL8ZxkW/AIX9rZhVg2OGvbHWcg3ysZ5xZIjlilRN8gve7uAM/VG3q3ZKy1owcphWRva0uCuufY6e/Obf9SmZ6bcJZPJ5qytvd3KlVkbHpmwnh6Oput3B8JNN96ufPLW3r7G7r13j73sZRfb2PhpO36cmSXn+b4t1Yp5o37wgT22bs2AOsXzbWhwxIYHhzSIbbQsnyvqFd8pno5r04Ye3zA2mUzbXXfdZZu3bFIHw+ZMdAQJY82rj5kaNNnThav5lTsGv1mrTp+0vt5em5mpq7NnWlxOtGR1n7ZyNSlaEjZdrNj9ex6ymfKYrRJe69avV+eYtGPHT9h9d+614eOTduGFF2rg2GqDQ8dt89ZV6rRM9J3yPWbK1Rkvq4FMuPoGMwp1noFnwGsx8MH/jIHkTEh6PktDszzOBTDbZymIAyqDEXUIMHDw1YIvSciV19MSsBylhY2CVwLnglWs5V4p+CauSwCD3lK4witkfaWw0g2C68wGW77fdlGAkqVgOfLdbKo2S/aWki+aWVNOEEHxgsLeuG/gxtX3I2go3yg3jRe+/1TYg2p+/fjZoF5VuhVUCdgkzsgg0h2vyNZCHPnNF2XwYzzgORtO6l8D4v38s2Z1Qr+4cvlM2Sx9vtAG34X48M9paPA70gYkRYvzW2mrlZJ/KWejcXCmfgKNYT089eF1QpaNAsJ+DXGZp0y2dNbzowTSEiiPTdFZ+uknjzTKn8MDnMKdX5OpZCPPgCtFOd+VB+XSb/Kc3wBlMM4Rx42GWXCugKYAXMLX+VgGQD7kQcAg5Uu9bkVf0rIZZm7qt/LxNLzwy3wOEZ+loFpLe9Iz0xEC/wIOZwPkojYbaD0bkFeD0LNCvcl7z2OJTFzGfew+O0R5OBs4tc0QaQIsk5mrxCWycvlydENk2qp3eQmWz1Bn/JjnaWQvTyljKX4rM5v1pczIDg+eeIUNtJGl+JGQLiStai4O5cVxMikcQaRcCsc0Z6Rncuwx7ZMv8XzdJ0zPFBU5ZVnlk5Q+mE1WzSoz0s+Ur4hNZApWrqO/KbsUe97lxH/6U7VFlUd7manzwYtZLGGzXcejsTfJ2PiYcCjZqlWrbPuOHX7lPX1CxJtrSnjxi3f613gern7TeBjeRzrRM8ORzginmpraLXpn2MuFZUb0E9BNHJYmhf6Xfop+KLSh0I7onz1L/y/iAAQ8RJvSMkMDWukfQp4VO3XqhH3hC5+0Bx641/F5KhvaAgG3b4eFfFoIkRfgH/M6Mw558owQ458Jod3Ow8J8gYV5RIhx4vPF4pwJxInlE29huWfmd+azM9+dWV6MS55nw2VhnHh/Zryz0cpzgOdn8uts5S18HtOfmfY7HaCttaFtC54NWLZz5drnv8je/JYflZE86Z5+RdRglpKx3GHZfIc99tjjNjwybuedt03xO62vr8c+8fGv2NFjJ23Dun676OId1l5I2OnTwzY6MulfF3Zs32zbt29RqbNS5Mmy6puQccIPBvPExJQPlu5oqc0oXs1qMjQ4259poQyc6lfUEPKM1o6nuhqNYzSUeAXCNaW4lQonGhU8XbWKEs263aQdOXrCbr75Nluzbp2tUqO78+57bGDtgK1f32/33Hu3nvXZpRdeaieODGsAm7LVAxqMt2/UADkjPMdVfth0KxgPdNB0ZAR1Vt/mXCHO4hA7u6UgGfr/JaFZHucC6j4L5+wQjw1kwGf6p2pEMtCu+i04O0Ln3oh8FiB9M1ipcyXAyvJYBppNYTn1ujTDgtyvFFZsHKxU9CDB28zZM2ou3ygcZ29nQLM8YEMzbqYxQIgnAYgnQSDX/lt/KCsotAsHbyC28xh/KZB6rSKa0Xt2IC2nl0FubE9PvAZjgPdBuQpl8Y5nKPYYbhjmS0EzOshrBWQ44AgXkm40EOjzI4/9nQpgw0twjoaNlyvwetE1kwrLM9mIEsAhguIV6oMTRsIeDIHu+f4YfsAD+rVMmnExnCICsO8C4xJlOE6Bcf4uQOS3X/xVKsN0+eCE8XQad6NDJiq5OIGCYUVZDQeOysJI89mkvqlnzD3gSKlceVaRAQe/MCAnx8d9NinjJvQytre35S2fYwN21V3MROCp9Q/a4eNSUE/gpBHv/EfIJMo3IfLkbBBP5QthcUCGm8Fsk3GgmeEAz5rJcDNehNZzdlwDe5bGcx6H+XyiDPIIXuIcCDIfSoyyiWMRu15mvdIgO2Cjv+B10e9GJk1wIOIs65/PAi5fjbo+GyRqODHDjF3HWXRRB+lUxmV5Zmba0pLjrLe9pPSEko1LRsfHJ9zxQVznhHDP1EvKrxycK9WiFXGuiP56MmfTZbVZDTq5Qo9kuc3KxYr3y23ppE1K78gUctL1wsavnFQ0ozYwLp2XtkH/sGPnTj8lJp9rHKms9h/2gQn8o9K8qZ1Bb+QlcdxxrNfO70YAGIPoJ/TE8tk2d6jyjv4n8gSA1pBPKOPbeOtV1sCnAeQJhJY+D4xDAHWOnAwPD9rnP/9J27PnqZ8W1IIWfCcC7aXlXGnBswHLdK5U7ZprX2RveeuPaQCcVlcuhbDRx7NulYGcI75Sqbzde+/9NjZWsle+6iV266332KpVvbZr2yYfQA8fOWV33bXHHRKXX36xOvB2Gxw8YpddfqkU2kkJtIRfyiL5V31DMxwhGQ3QGuQZjDQgo1R6n5/AYOE0nqx/4UMpDYqPXjaUtaC0CdzJwheAHh9s6lbVAD5p+x46qIHltJ6btRU6rS1f0KBetq6ugq1dN2CPPLrf1yN2dnfY1OSEZRRxVX+f7xifSJaF+4j4VdWAKZ7VZtxpwL4zYVAKSo9fz7VzpXFdCprlcS6gLoWoGTBY8yVqUjIGXwrtBeto73BlQkjq2kRxX8YAv1LnynNFiViaE8LT/1sKV71babWjwLmcPnWo+YlgT52nlJ6YFTeWwKO5fGMoBcPzbIDyvBRQfDMq6Csd30a7DV+PgxJMAAeU62AIhS+9yBuDOW1jObKXxFBaQcViV6UbSj1AiX7bKDr8DgZCVDL47f2u4oU+s25pjQXgG4yCYDREOoBI39nAjb0V0OFAlak/X6ALebm+b0OjfD+1BCNK/c7U1LTGh8aJI8Idp0e5NOPGm48byogxjunRBIwyDCCMDWZ24NzPZNOeN+C8EAmpxvjjtOs36cif0znIF6byjlNGgowkvByWHjDDkfxnhBfGJI5n2MaMPmb24aRxGVG6qvDjC/eU+k+W5JIXBmmhjaUTwoWZK+Ir/SgzcZwXutK/cs+HBwwlgI8Ak5NTVITlnK6M8KaexVThGx0qyEO8ibxwIs8CQkmvwxf2aCRGuYh8X0ouQlmh1LMBeSwFvF3pEcjNygDg7VLg4rkEHhTRlBbVa7jxf3M3MVVwBjIDIvQjhJhn+F9tuaEl8PzMACx0Gi4GxMIlEOt9LuaCJDGvs4GkQPIQksSolEngIxfORDb6Z4+IsbFxq6hNztK4VDrxkaV6UrIjGU3XimpQwblSr9J2K5Zk5lm6zSqWsZr6yMosTle1mTJ6Yto6c1nPY7bhZEAWKQt+sdRjYM3AfJsTHoDzEu6h2wiVOZ4p/RMBOvQ/8q5ftE36m6JooO/ByeXtX/d8XOKa0NiaU5srtLdbZ0eX2mWHys8pD9ors+HU96hcP1GokZ4ATpR3/NhxGx0ba9RbrL/5eiVth/JEZ13Vv8pndw8M9Nvg6VP2/ve/z772tVvEl8w5c65QfkwHED/K43c6QBuyA7hMnMGL+H6xd89FWIoenvM+1t8zAU+Wf8RnPEM+nwy/SddyrrTg2YDlLwu65jr7/rf8iAYKNk+ScGvQC959dfIaHPgKyFTptraCOuY+e/jhR9VpH5fwXmar+tbYnvsetgceeMi2bd9iV1xxieJSmgYEKW9jY6N2881fNjbN3bBhva/BbZcCunnTBgl5mzfCXEYDiQwV3w9WjYvj9qo1cECxVaMR3vHra9ArNOBICacdYuCggI5N1+0Tn/yi9XR12bXXXma9vd02Njpl9923Vwpm3rZsHPBNanGkXHDBNtu+bavPyDl58pSvt121utsqZQ2iRb7+VZQGRb6sRh82r2VwRcmFhw01K1zPuXOleQfYLI9zAXXRvxTQCSJLHKk4LsWe+unQwE7nlWooEvFr89mgaUeqpCt1rsxKjlYKzu4VshwTeikIA1HjxyIADiuud3eueAN6ylBLCs8VoEF1JtzAODuxy6ET38BS4IbyEgyFhmaSsXDpUcAJA1Nt2B+grKoNlIqudKNk05cGozfngQE/KjdnA+SzWTNYCsCGWQ44RFDycSyACwFHAG0UXMCN9+DX09tr/X19/jw4DGTC6B6OgCn/Y8J57jzQfzhjlqTDnRErIESgHFQGzqr5Ezo4RtXpkFEyM82SglEbHR3xkz4GB0+HWXNiIGMZDoUhGRscic8zaAZl6ETJIrTJ2HLFT++4kq5dfVaP3rHWHQdxe3un0wu/cOAMDVHWkB/L6c4VYVoqlm1qeqoxLiTcYFm9esDWrl2j9B02pj7xyNEjNjI8ovLzerfKDT3qhSURfMnn6FkMUD5wsLQS+igTLjL+pBXAkeBOFdUdzhJfBqUrCuTmTZusu6fHZ6+QFocRjiTG3rzK5aOAz1wB6yhojQvjO/IQa3vBf3OAIc+MAPBluYPLuHgD33IycBnPweVsEE9tWaotBgff0hAkc3FoltahSSNDthcak4sBsrREE3Aal6ITgFYgLGML9RtnUXBPey012i8ygTORIuEzTrN0Jm0J1W2cuUL9EaLjULkoj4qPJ0tBdFb5/2feOwmqN78sTg9leptXOfCNQFulLwQXcD1+/ITL+sxMUbRBHxv/hzSUk0hJx1Q/nqoVrV4pWTYp3Uk6V7lSdR2insrbbCprpUrNjg+OSL6rtn7tWuWdtemxYcvl8/4BbnJiymV/ZGTY2yHH2rIPBrhAi/cF6h+5X9iHxXvkM9IZnwWnZqgj9vhgbxH2IKS/Cf0K8YI+Db/10HHuUvn9q1b5nhw4d6gH4uBsgm7uwTX2zQSWD0EjcV0elPccbnrGx0V+t7Xl/T0n4LApcH//KvVJY/a5z37a9uy5z+vkXDhXiP/AAw/4pq2/9mu/5nnyDD0Zukgb23yU+fgsXoM+E+7jbwIALTF9jLfwGXg+HUAZ9OHs98IHY45PZl+Tn/mZn7EXvOAFXifUGXuzEH7gB35A9swVjT4/gPeXymchPeAdaQUiTRF4TliYZjEeLATGrHvvvddPM8JJD15vetObfC+YhXGhhxOOXvayl7mMskfO7//+79vmzZt9Txtk4FWvepVvPsweMT/8wz88t4w/wpn4Rdy4UhexvNDmg4zGNnAmDeDNhr9sXMzR1gDPics1puc39wDtijr5oR/6Ia8XgLgx77PJA3m0nCsteDZg2TNXnv+CF9lbf/jHNXBMSollimUcPFBQGegylpByxyDEl7eCBLQuRZpBwmZzNiTFEwVh44ZN7rnneS6XloJQtju+ea86/n32k//2xzU4pGzv3pN27z171GldqI5hVu/vlsBXFZJ24YWXqPPYpMZfdiX60KEjfvTxqlX9wiRhR48dVQfCbJSkbdqy0R599BH7iZ/4EctLgTwxPGWf+vTnNbh128P79mnwWW8vuu4F1tlR8GPLqhq03/j675GyOygldkL4MXU67cuUeMe68GSaKd/wSWSpccevTPCCwBpiPdU9lp0i1eFRmJ6OQjErvtXEv5DG/1cIHZOy8zxi58yXYZXiz4FYBgo1PKdDIF/qiDzKZaaNh46Pzj52WF62QsgzdEIo1ziFqGsUoPkyq0ob8ANiZ8cVII4bNfpXZQ10hvW9rGeWEam8QycV4pACeUAJZNd1jDqMBwwUjAnWXdcx5JWngxJQjn+R9WvAizwJ1Cl0YDigbKBIkdRPZUIJEe6kAUeUe9IC8CIaDw4NfoYLij3OOupaiqlkGFLjgEGZXFGOAo/iQAGtoSwMEJcDgpPSoMcJCuXgOIQG8vB8lC+xyNv5qz8mWEVWhDzgAXEC7iiecTAhjZfdCPE5+TUD4iyMF/JgMFMelLfAAAYffs1RpHRx0ORlMABI24igmBVYQQo9nKPPaVRLiHRzr7oEUGqZJk3cwB/FqBcVWEivQT3mowDfMpJb0sNT8mCw5j1fD9141CBKPGbZIRe8gz9uXC8YYEnHb+gBR8ea8hQXOUDxnpERjrjzzB3Jc5xQbOWby+fcqKRfRCGZGJ+w0bFRV3ZKes4Uc6ahT05MKj9mTJTdGCqo/XH6wBYpOJu3bJYyK6MeQ0C0gQ+yjLOaL53sMwU9gNd1g9nwYJ5nKTdw4TOzOOA9ZU0LL74KDw+dtjEpKMMyLjBmOCZyVP1nMp20zkInvYziF1UPbMKd8+MdUT5Q2OjTZtgUXLym30Dxpg0zAy2rPhJHh8uD40PbDXgtbMeETCYvetq8T3XDW3mz34AvbVB6/pjpMZcGI0v9JfLov/WXyXBka+gTmIVx+vQpO3r0qAyEo04TfUxwvMy3B+LSdtpEF/3O+Ohwo75p57FvSbg8YCREXtJ3RdlALpAJ3iEzLD+I+ydMz8zY8PCQ1zlx6efJh/op+tfs4FTDmGzvaHf+geOw5AQjGYOTL+2hHzenAWMTOpnpwtdt+icAesQsj19jVozwjP2C97l6T1lxiRHtLcq9O/71m7QsgcirLlnWm/JlGjjQGAsYHxr9mmimbHCgjkjPFR7Ee+LhdIP2U6cGnQ/0txh5GHbIETM93Wk0E5wv0Asv4Tf5wxccujiOMExps+zBEWbxSLaEEfh7/3QWgNYy+YqvqUY9+XPVB/XIe2/D+nOZkGzSxnxGg9LBM8ogQJeieJ9Pf0Ie8CiMDcpnjgeBfvBjLAhjDPIU8quIn6UKfYDavPLhGUA7oo+CfvbnwRHgbUjvvE0LH3g4U5TsSD7oR5AJ36fDZWPGA3VPPPoTXwqiDMAp1ahf8qa9InN81ICfyAK4O76NMSzIVNjbhxBkRXzSO+rC8XaeBdmCluLMtNrbsFLNel+ATDN+0p6Qd2aLsaFsSf0f+dB3wg/yX79hva1eNeDtFR0O3QAMgrNStLMkT3/IaToruVObT9VKlpAOlmXWWqUY+mX1i3X1kVOlWRscGbNJ6ZJdXR2+hx91VBwfdlkbn2IWm8YTAf0ujlJ3+onnXufqY515TiNjVaO/IejPnf2KwXN/r9+8876YMUFXHLksc6I8ILTHYIzSr9IXtqkc6Ixti7RRhoBayDgEgf/fuAdwEuE0WwrgW8Qx5s+4dPDAY942gXPlXOG0HIxjNq9FBqADxwqb3r7vfe9z4x3DFd2aY43f9a53+Ua2nMzDKUwcY8ymsfQd4MJGshyVTPk4bdhsFmcNJ+PgCON0oZe+9KVeBvE5jphjl3/rt35rbtPZcwm0NU48wg7i1B8ccsg+YyI04VzhCOjoXKFtwU+MeQx0TuZ597vf7ZvfwiccGxjz6CmchsRmucgfV3jC8dO33367O0Euv/xy37CWemDJGmFh+dBNXcEP0uAw4VSi17zmNX4U9M/93M95e491GGWM/vWP//iPnV/wkNOV2KAYfG+66SY/SYkTkS666CLPH13h937v9zztNddc4zSCH3VFPwLdbGzM8c7oC69+9as9LbiwSTBHTbNxMfIB/uxXidx84QtfcEcQ/dif/dmfOX7IBM4i2gxlMa5zwhKb9NJXUgfgjsOLU5aQA/hJXsgzR3F7X7UAyLflXGnBswHLnrly1dXPtx946w+HWRv6TVsNg7EUNqVzpViDD19N6MxpGNNT02589PT2qXNcS+7emFAWGBg3bWYn9j7FPWmf/tQX1LlcZqdPzdhjjx2y3bu32KaNG9XYyKesDrbDNmzqUYMaUF4o/BjzZvfe86jddtsd9rzLd9u1117qysL9ex5Rh3Ofz4LZ/9h++zfv/HHLF1J2+NiwvffP32svfcmLrX91v3/BHBkdsXSSZUh80dOAp5F0VX+PrVrVp0HnsA35l88J79BohCwBotOlk+M46p7uHutX3A6+ZLpS3eEDcpz2SqONYxQDH44plDaU5aDEROM9fKGA//A8PEf5CWkB3hFw9swqHwwAfjNN2POgXvTHoMogzz2KJnEwYEviPWuQJydRApRW8YKizZR4GT7qwHBcEJ+R3S9+DR0zV/AKX7/0l6k5H+AHX4KhFZpQ6DglCcABgqKFgccVg6q7MzhXOAGgXKYzlOHSUFgpI5ZH2ShB0OaK6wJckEFCcDwEJcg7yAavlaXqMuDp4Bfyjnlwo0sdpS84C2JdMGDAH8oPBlUwHucV00A3X+GD0UG64Ng6G/gg50WGOkGxg49eb+IRtPgXZ5WDATTvtAg4Ew9eUnbkgdMt/MOV38SN7xYH8lkYIni9QofzMD53hF25FFL6Tzd+r38qx/mre/JxB4looP1JMDwv5434hdLsyrpeoXyHcsMSCowb8kIOoZdX8JJld8rVf0MzVzfmlC8Usi6fQZZZbxggGBjhq36QQ+pwUu2WewJ5d7QXbNXqVT7wr1612gdRDB3e14VHSWnJy/NT/Q4zA2KMr6ozLt/imMttVxd7SvVZZ0enzwhARjAUOBbxkUcecYWE8otS6DGiulUObRX+4GzB4IAfOFP4CtMn45O2Bx/AhXjgS5+DkdSjsjCCw4yJdn9O3+vxhTf9BvgCyCfyCq7MMsSpg1J96ODjdurkyeD0UXv1elIcZBojG946H7wCPCvPnz4FnlJG2KsDpwhGcV73GKKhzSI3M+rXcc56qxN9PPfAvf5wptL+u7q6/cj+1QrwsVBo9zx573Kg+EG2GjLUyAvBK8uwknXlNLIh+t59+2z//kfVTw86/tQn77IyZEK/KJlz+QlOKNodS07pbzCqkE2WtsJH6KYuyQcDMSwLCn0xfGDmB/WK81lR/B39E3hBN2WEZ8z2Cc4ZnoEDeboxC3u9L9ONcPD6Eg7QTFziQSmGrO+Xol+UweyVkFdwmNCHZPQMpIMTKMg59U7fgfNDTPO6gy7qjnjUo5ehd+QhJJQnDj3qnvQBQh6hPdL3ghO/Y/vze68T9dGFvMtsaDsY1cGJ7LKFE1338Ad5pB1BS3d3lxtMOBhx0lWKNcnnKT8GFx739vXapk2b3DmDrLXlw0ybs4JwSSTSohN+0J9CSYMeaOGX3uFwxOmKgYNzjrYA7vAVGWQWT5RtntGuCPAs9GlB3hfKZATiJ9P6nQjH9LIZ63Rj5hJONGQCIG9ClBXKo5/w2UbKc1ptFh0JYx18vb7mylNd4nyhn1OdRdx96Yz4irMSYmvqQ5ET39Ok0Rb4AMZsJ4CykQnkgzrmN3Go6+kpHDdly6ktQh9lO936Cx9f4GGY/QZP2tUvMebjDKbuY39RqcD9pMefVt+MTtKpvvASGTTI2+OPP27jYxPer6GDkCbOMkOP8o2hExoXM2xoq3KnJy0tnSgrWmeKFd8/aHy6aJMlybXqti760WO6OtEtJAPFcaUVzdkep5G+AXz5QV9Pe4Bf9DWuX4g1/p6r9z+B5/yxoW2gxpuT4xggtO/YruJzT6e8QtvEOcWHMF74W5XD/8ilbkCJXL0LCvlxF/7FK3XqUc4Knl/Ev1FnyBnyd2D/Y/6BEziXzhUcHv/v//0/N54pD1uCo5AxXDmuGHw4ThlZ4TSan/zJn7TXv/717pT4/Oc/b//3//5fH4fBk3aGrGDsc2QyTocXv/jF7iiAvxjhOBHe+ta32o/92I85v8E34n4ugbzBGTsGZwUOnn/7b/+t85L2uphzBRpkT7ljCVpwpshA95N4OPr42muv9Zku5A3fcKbQx0EfTgee0y/xjNODcFows4Qjkn/0R3/U+YRcoWsw84MZKjiYvud7vsfbH6f/gCOOB04gIv5CeWT2B04eHCCcMETd/+Ef/qE7SiibGTCf/OQn/R00wVdOMwKfn/qpn/I8iAf9OGHAjf4ZWxFHCngy84XTlzhmGjsQXnA8N6cjvfOd73QcqHdwo5zbbrvNT1biKGjo4LQk+oAf//Efty1btniepOPkKXDA4QRfcdIhJ+DCASf8phzqYSGAc8u50oJnA5blXGGAOO+Ci+y13/tG6+ru9M4ZRwoDP53BiJRclHbWdIevLFIqpMCUG8o2gySKka81VSfMUh92ZcfpcujgMdu8Zavtf+yodXf12PoN2zTgyaDo6fOvkrfffqc6+nY12ufJKGJqc11GU0l45aymwfuxxw/bl2/6qm1RJ0bnhfL+0EN77atf+apdctnFduXll9hNX77FLrhwh63pW21f//rt6jRnrL1QsNVr+mSQTaoDkjGTnLWx0SENNEekdFRs7ZoBdaThSzhTu1FKcrkOdRg1GXQT3smiEA2sHrDNW7e4h50BibzhAZ0+NNP429vDen6UfhoxgcGPgQcDwodQDb5BwQ11QPqopAAoy64Aqcz6LIpBcMbEOqDTwsHFhrGdMv4Yw8Pa3k43IjD04Ofx48ft+IkTbpigTDEosna5Uqr418J1a9d4Z4rRSHkElH8MA77+UA5T7icnJ2xkYtAHoGkpgRge0IKyCK0odBFvcF5Id5QxoasOvE3KUJcr03RyKOMYMiijKL4QglPBHTjqOEmLAtUtAw3cceaFZV+KiFKhP4YTNxTEzGCgha+YMDcoLwooY37Pc76YVRt8DMsJwrT88LWL8lbJGIcO6oy6gRZoxVDskaHQ0VkQLgsMVAHKDoopd5Ef8BAZIQp4wQ+Ufuq6MhM2RYYO8uB5uGIMSQFWeZTJzARwCV9So1GGkwreNmg9C4S8guIV+EJ6jK6oBGLYi4/6D955fYnmWG+U5bLdyAM6UNJp88g9DrTJSb7ISybUdkjjbUDtDSM6DnB8lUWW2FhwVmVDF/LKF1Ycc3ldeYbSSz2o9PAlRn84Ue7fc7/tVTuPsxUA5zu8E9/4Ko1hzm+vEz2DBnBBbmir5OfGtXhHO6dNT8iwQbZ9arfLEAqnDAXhSP7wnDbB12bqg9PH+vr63VClHxwZHQMT5w94cdJPQfEwnAD/Sq58wYk2zNfcCjMBhV8EeBam+GddwSnKUFMluKMFnsB37x/UhryPaDjnQmLaHPU137cgGxXxkPrguTs/xYdQl+KTZCZ+EXV5VD9E+wxfoINDz3mrdxTgTgLwV3B6Gu9xGLsDTPhTjm6cD34vIB1xwR+66MN95oLafJuuGD/UM+/C+8bXfcVzR4jSMamJ8Yg2xLhFfVFv1B+0hhloGMb0G+GUMgxB6ISn7jBJh9kcxCNPZJ/08BA6goEYHDgRF+qdviw6F+CD9y0KyGRwLoa2Bb30VfAwtOEG/5QG/vJhAVwrwinWZ+jLYx8X6o9nAG3G2x5/ym9OBkULfQF4e1B9AMR1Ry38Im/RAj04bAIeKp175cVpf9UabTnMCvQ6IG0DV3AIeND21R5IS3sifcjI6ho7Y18B3o6rvw9lBDwCT8CDd9QD/QGySEZToyx5Cn0+4xjlsXwCxyNLHHB6RDlaDKC9WAI/5FIZ6l/EBx5wdZ6KT4xVyAwzQcAPfCPOxKVf8FlJqmg+kEScFYlHZB3odhoDuEzwXrxocGkuT08VhKYBIVXIMryIfIPvpalpx5M31H3o64PTERkDHxxv1AtOliC3NE+cbjiYcOBOeymxXgMCDZwVSEt5wVnc7TN/u9Uv8mxS+k5R7WZW/EG/cKeQ6j7wMDiXKI9n0IaeEx1f8JO6QEbUkoWr+grhTPvD8YXhAj6M8xOTwZECzThm3ImiK30TZUypjoplZn0I55LoqZYtJzKSoo+TCpmB0tW72tqkK+YlSwkfYyUBtRkbHxuz6fFTyidpozMp6aPBWUVbcNBzjys84Z/zQ09CPYRx2R1ajWfBkakUwsXTNGjk3mlQHGTH+wfhDoMc78a7XJYPb6FfinnE/OJ1LlBzjXgxABXxL8jW2SHEnXes0Feg+z1+4JANDw17nHPpXMFh8hu/8RterwAfLjDSP/KRj9jb3vY2xwEDHmOdmSrveMc73NB+4xvf6H0zThKMbGasINf06bT3xx57zA10ZkQwq4Pjg8ET3MmPWTHMbmBpCc4Wyo88XQlQd+DFzBLy55hlnEfgz9Ig3iGfOFawj3Am4Bihb4N2ZufgGHjta1/rvKEvwfCHdpYVQSd44lwhf3iNE4rlLvCF/NE94Bv38AJnCVecNPAHeWIGB/kxswb+vPKVr3S+My7Ad2aBuBwK0Gtx7oALS36Igw7E2ANtOLipBxxd9MeUQ//IPY4XluMwKwSnDOU/9NBD7gRhRgt54vjBqcNMFI5/xumBU4m+nA9g2Hr/5//8Hy/z+c9//tyR0cjanXfe+QTnyv/8n//T6Wb2DM4VnuG4YRYT1/e///1+pPWv//qv+/HT0ICtCs7UCfWwEOBBy7nSgmcDluVcoZPt0AC8Y/d5tnXLVlu3boN/JRkdHrGTp07ZkDptGnBZynjIo2FEaEClI2BzS/5QJvmSw3T7QkGDuoS6Q4Y1U94YimnMbYUuO3L0mNLWbcOGzbZm7XoNYkx7lfGuQbWtHcdBwsbGWNdKrikbHRlTGSiUGf96OiNDgobL19EtWzarUXfavffeZWl13qv7+9Xo2S1+XPEmZEQPy0A7ZSdOHpNSV1LcdikoGgzzbPbH0oIZEYRhKz7UsjIaM6ItDHjwyhWFfEENkim3OXUmJ71T4XM/03HXDKxWp7vO+vt7nT6mF2u41kDCF9DghEEBoOGj0PkArfLi4MiVgR5aXUFR/MHTJ+z0qZM2ODTonZ07tJQX9QbwRbxPdHaKt3wZhn6UbTqt4ZERG1a9sUSA+uDYXQY11jBDC3HpyN3IVT44qzDyUCamVMcsuTqlsln6MDY16PWM0o1SwQkazOwhbk15ovizfwFGKN08HZgriFISkJVKmY0VO6y3t8enCfeq3EwOR1A4IhF8qWuMMpQ86IfnOI8YEFYrgGtbPvAN/HlP3cAnAk4T6HPjR/xxxdTpDVPqwXW2pvqQAcugNjY+7ooZdUie1BlOJww6ZJl0TPWHFsrm6wFTLDkmHAMQRwFGDAAu/gVMNDNYsZneiRPHfcCBNowOZAY5I82scCVNDEDIKihoKL8+KKpOcFbk8mFjTFHckEeMmPkBZDHAoAzOqjA7Azqgk3aO/LW358TPuEyAWUlFr48y09sb8WkQpMH4BDfi0a7hH3TOTJ1QuxlTCAMdcsTXzWj0QhuGLrMqxsZHlXbGjXCUfPad6O7ptVyhT7IghVkJyBNeofAh48PiI4oWfOTrJbwBH+obQNYROJxiAefgeFLBzlDyKMuAq0nxd9mF3/ypnkK0oHgj0+HrPgpzqAtk0B1hZRmd3Gswx7BgkMdpnFF8eiWMIPBhij81RBuAd7zzZQCqN/hGevJ1Q1D5hKnqQdElPvnwBdynjAuoZ4J/ERUdbHgKPdzTXyRdHkK8WB4OgKzyDH1V3vkCuANJ+VMvOCVCeeELbAzwj7aAA6Ktva1RfsifgqJ846TCYIYGNwA8noLauscVVGuhDbvhIoZSb/A6yHrgP205PMNgE87KD4MurT7Z88Dga/TvADIY+k6+/Cud/sif/MAf3HFo0teGMlNqO7nwxVrlk080+pGTIEc49NgnhXLph8MMFXfyUJY7kajn4DDCmCcNdRIdGDgEmf3mjirkQLgQH1LhGQ5tZhI4D+AHeSkdeZA+8h46kEHaB30VaakvlurgHIfikAd3oV6gyY0/yTZ4kQ/0827hLBneVdX3yVTy8Q2DNzqcoB2IS2PIE5y8b4fmquhV/uSTzgZeuxyqfr0c4RaWjIYZGtQJfEbmnS+KE+pKMq9xO1mn75yXO3AgLc7z0CZY6kcKqPx2AK9SJThH0r6MTg/FcMdLuKtAXwJHPxIcfsHhQ3xv/0rAWEa6MI4wa4f6oH+w4NxTGsZPb3vwQO8UxQHcoDGVVZ7sD6fnUbZD8FgNPsEDGfTiK44knhGXfou4hSyOT71X/uDtTr4M+AZnOH0ySw2D3NEOGnGEt8s1y2gUHKdG+UCUT8qjTjCMmDlHoG9NKZ5vnqx+wT9uTKHTsewo1D9lB5kKTsPQfpU/meuKPNKv+1XBaqJXyegvg4MzjP+kYZYaukahwAeposd3mVZ64rGcEb3ytPr6qjLJJesmMbOB3m5bv2ZAup30hd5+K0ovKqqMLo3FedFAP1GtSE+RAXbk4F53vhaTXd6HoiuhewZ+hzYQ+t8gN9TlXN8l+ngOb+lXsj6uhnp0/JFb4Uw66p2xTo+Ef5jpRlri8d4dqIpTEV4uUyo/yBCyHtoVQB8c04bA+3k81Khczz0rKJ63e93OOVdV7uTkjB0+eMSXgQLnwrkCEBe9P+ILvYwvGKf8ZtyGdhwJceYHdeB9qAJAPLcdVA+kBzfe8bGW/gQ5BRfK4hnxgz7R7n076biHb+cKqA9wot8jX9oJZVI2AJ68g77QLgId0M27aE+RJl6JC4+hB0D/i78pjzTkibxAD1eewQN0UHAgb4AraW699VYP3MMzHBrM9FiIKwCPKH/hM+KDb6xDyqYMyloIlEV6+gRwoT5J5x9VF9AAvlypI97Dt1hn4BfzZZkPjrGF8kb+USbIFzwphzzggbcf5Q8O8Ib30MM9+JEHuCAnZwLvW86VFjwb8CScKx22aesm3wyWL06AD/IatOjkEM6FjZf7KLCV0pQGk/DFgOeU4YqwovMbA4FGxdpslEcaW06NcY2MZ5wDfF3JpPhaLGNSDYSOACWAtdo0uqAAymDUszjjgYZJo4ydw8zMlB04cshxgr6gGAnHhrLAPYqI46jgBmsDX3/i/1AmgoIzD7onClf98w5XSqLTiLErxRgeegckpU/jp5S8oEC6kqWOISjMQbnt6Gh3ox1Ds7un2zrbO9DGbWpyyvdLoK6GThxTR8NRgiizfFEKijoKlkp1hQHnBLxB2QjKqa5SVNnPgiMMwxdPeCajQ3/wFapwTLFvBPhghNEJkg8BmvQfTPFBvFLBAEHh0MCmx66ss2Za5ftMCJZGIQPij//WPXH9S7VCXkZOti0Y6LDQDRPxA96gVFA35AUEhRhDC4M3TO91uvkNfrp3Y0Ny5cjwv9LQIZ8eHBSuYXo8+JMGA5bOFoUmnVSnnAhG6RxQ3y6geqX48It9NfjaVhHP0MI59YMOHUeHdCo9U3RE3tfRBIC3/B8UzLCnAEeMMxiwRIz8oQWjprevxwcKbzfIo2jxr+3prK5hnTzvydPlC9olX9QvhoLzTUq5l0s9CQIvg1GEgUfboEzawJTaBJtuYkAyo2z1qlXW36OBRbJCe8SJBP8x7OEq/K4rW04xoa7AMSijTvoc+MCp8iOe/lJxwIF2F2gLhisALsgh79zwFD1mOPSCI4T05EmRfH3EyUedQD8vG6Q6EMcL0/NsQfkoD3/teEScUAaD0u/tx8tEjoJMBcMr5c5WZkVhsIQNIqWU6B7lhbLdMHKZx/iAEzI0aYNMrwBEKl8NJ6emvTzeQTdthDoJzin1o6oD+Em5/tVU+MC3wDsp7lLKg4MIqnik9w36Q5pAV4igd7pEGiiPwqtqq/DFZYZnAm9vCKxwo73HuJQfjDk2Ug1f+nE+ijpHwMviXwPHUA9B1ub6S6BxiYB9kk4Hg4O6px2nG2nJEP65fDfqw+lXnjxDDugr5+RZ90CWfk9tB5qjTAZ++K3TR3zGjJge2eYa+hTFhYe6+gweXWknzAqi7eXFl6j4wQ9khHoNToLg7CYvyoR2fmOkl6uNGUWNeqN/8o1GFY/31Gc2F5YRBZBxKjrCvjvIeqAx5BloALw/Vt3wJT2TwUmUpcqVGgdt5E2DV0pH+/X9gNSWMehCf86MgrIbnLRl6KQv61Bfxp4U7PXieCqvILNpyQAOVGanQVfga302OIWnoBP51z1lej0IvB4I8Nh/01+pbkE41JBfasye0VgW5CKMN8gUfSIb5DOO0+bICxpcFuA9PKEsPU+r7goSMNdFlCd1C/9Kqnf44mO74yIcqE8/AQqHTcgCXEpqI7UaRnKg3/HTS37DI5cDyS2yhJEeHNTqn0jv2cuwZ+MsxfHlYvUgE8gy5SMz4EKdQxPjFXRMqD9jXEDu4E1HXf0LafUbxz4fiTZuxIG/xtOxtwxjEHm7g9d5InkULsgtAppK0e/RosBL0kFQPXofp3sMKRz1HR0sZ9bYgjNH6aFrdGTEZ3DOTIx7fvHjTVn3cMXbpgIy5nVA3gvaUeifzHLpHI3SZykGvSjIM4F8kSGMLvJgyPTTf5SQGX2UidO9VFTfKn2KuPSzyAWzc9kQFn0R/vGxyJ2/hXAyFvkzKxKc3TCWDIErehHy4XjoL+Lq7V20ky62Hx+rGoFlk8ygctkUjixRQwdGt3I8RRt4KAPP0+kTri4n8E5lUl5WOix9AI5uX/7o4xBl8vEwtG/aNU5crxN1HeDqHxEVz+i2aTpLADJPucg5V/pu2ubIyIRv6ks+GKXnwrmyGCBr1DUzT1hSQ1kY/SwBhKankmcLFgfvWxUiwNsWf58I8KflXGnBswHLdq70reqzTVs2uJIdjOfwhROIyjUQG7f/37jPJKU0EIXG709UTryqPFdIyYuX/oJOInT0DEwMUDgSXMnRIEAZKKssH4j48ds7b1JrMGGqPV/CKJEBD8MhwQASC1ZE3sUvFAQUH67qshpR5rH1J96RxdCA+oJ7gZKLL3GQDvnFPKGVNcQy6zxO+IIVvgJBVzTawIlNJZl5ErzYGsR9+c9E8NDqHU4S8g/5YogE49udGP48OL+Y2s/gTR6+plwKCE4T+BYMhqBIOv3CmRB/Q0w04uCv81H3gRvMRCp6XA/+TMov+ah8cPEZD5IV7sGfeuQ3WStXK3TmrL2z4MoaQD7hRsHrR0H4RB7yfGF9EVC261Vi6p3qL/AgGD0YNihklB3TBzxDWQSUws7ONVJ6OJUq0AdP4A9XAkCe8Jk4EUhPzaLMVmWIB2fjjNcRig1pUYYxEkIdhZlOkefwGhlA6a6pjtjo0+ugITfg4gq90mPUi2J/j8KFYb9wOQjxmR3S0fnErzgeH14oDYo4bZ24lB/x4DfBy2ZPC6/XwAfKRwEmIJ+x/bniqLYJf/lN3ChTzmg4rbwJgOcvuqgT6KAeyAtc4S2KLwow8X15ieqDPMBJiWG2lxWXVVHPrhyTOeVwFbgkKD75tHfxBS3INPHdINS7SGtoe6EP40oar/9GX8LeCSz1gvZgDMnY1j3ONJRkcIYHyCTWATNEwAUcoiI/NcUXU74yh6/x8NXrW2WHWUbhK1jAL5DKM8eTfAWzHPcuvCgzQx7CDwgbctLeg4EfHFZBcace3OmmdNDlCrzoh1OeNxnEqwBDD6D9Eh9ccSiKY04L8pOR0g84t/1f4Lqi+3/uWPIfiwO8xMkb21mM632G8Ket+7WBA89ddl1+Y5tG/kO9uczRvhr9GOmIE8ARDLSSRs9jfcNvjyEc3LHWwCca1Tg+6KecB7G9RnyVH31sSX0b+bihJr7qZaN84alxx/HhT+VRL7QNnOf+XPXqG6TbtBu31BV4ZPNZK+SZ6Zf1sQjDDZzBbSFEvpEXPSl4OC4N2l1WGng7zxS4975EAR7QR/FVMX4p5H3YwD3MNMGZQP3zgYAlcexPMjE+5c7CalU1rzJSCfq1hI3PhLZLvtQP+QGgibzDM565fJIn8hvrRvGY3cWm4hHHSC9X+hxCfE55XPlN/MiLhHiaEg7MoHPDXb/RAeCfEnibZrYaMgV/GVcL7ljAGKSdTguXcPIftLsTTU+iYUs5lEdf4LQE4vjndRfHxrTGWALlugNdV/CnvDizgzzAnzypNxwrnKhHPZFvV0JlSIbcUaSyOro6bS0fmvr73dnioq2y3HlWCV+VR8fH/NQpZl4yDrG8Exmjf0JnA3dw4KheHA7MsMTJxkxR7+/AXTh5/66/adX30KlTjhOzNXHGBYeIeOF8NyuWJZ9673Wo5/4XOpbwDFlQiHUGDgSAcYC2wzvas+erOPzmHhoYtxOz8FZ9k/JxJ7au5AEN7MtCGmbx4EBE/hx/Fc64ihxjOLWLf0Bs/+QPuE6j8txBpbxdfpFF4qg/T9RhNF/5s9bWETZXJg11R97kw4ww8GRJPHmQAOqjEzDOnKUMloMydrDMnaXijPcwir7Z26lwJv9cVuOs6kZoiGbaL3xUPO+NA+6LAbQAOLOgw+VqZtqd2LNVjbNl0QYOkoOny7myECI+K82nBS14qoAMtpwrLXg2YPnOlf4eW7txrRX5mqABm87bHRbqP+mQ5zpQPaBL5WejbzXGED7mehwFF2OuCjyLAx7KB4Yk4F9LVA5jCdN5XVlqfF0IU44ZDFCEKTd8HQqDXxjEGcw1PHrePnAy2EkRbWDpAK2Oov7jzqf6Kr7U7PAO443APcQ4+uTQIGzuCoR7ZqcQxwdLD4HGADJAMgQnf24A5r0rZuDP1xv9oYDSGcSv+yg3GGUo/d0dbYrBF9jwdZTcU0kMW4xVli2Fzd78axVfCp0OFETPyn8zeBKoX2hGOWEwBly5xsBFwVTmC3kQecuzUomv4YridUAdxngopkGhIqA4F6WAMOOAKYiu8AnvQjtLw9pdqYtxCTAn8gweOjTKn+N84zfChL8qGmjubCG9V1YwQDC+UMJ4ThwUIox0HCHMdkplOsSnYOBE5RqFKhqp4OTl6r3zMpatp0GVIl8U+doTnB7+1RoyFNWNQ2QLGpXWcVQIMiK8pQxT18ExFdoDcSmfNuF7Rcgo4NnCOBEX6sMNl8asCZ4RJ8ohcsaV57QHAvdtuTbLF4LTBFyT9aplkkFh5n2s7xiIx9WXRzFLTIF8nc8NQxe5pGzHSwFARqA/4AQuYSoreTFbia+iGKlBZjE8pIirLG8DKJp6F2lB0WRjbaehgaczmXLEEydEz9KSY6AqQyVOv144DZto5IcMkJcr+Xoc+CglN48SH06QwbniXx2z4XQPiimVZWgqHUB7iXUFPvCbtjo9yR40gUfR0AxOxnDKC3HBOThXCJJl3c//Fk+UN3ynf4Qn1HXYc0n9AbNvHG9mQeCgzbnTmVOGkCc3WPwvyJZvqO0KO+0K+QnySDznr+ihLcW69udeNxiloW8GR2fe3D0Q2lbg/+LAFHX6I/jrs1ZctgIP9M9lxB1GLiMBx5hnrDOeBeNZRpZww9lFf4X8EQ8ZAzxPXcEmpo+OEH6HMkOAVuh0PigAxEEG/F0jH8cFHFU+4xNGa8QxpuE37d/HtsZz+vToJECWAdWEjOyUK3jMIPA6BUfoUx2wHMPH2Ub+XMl/ITADEAMZOaMtkg58KQfjE74QFqaNNC8sK/RXGK4hHmMp7Ti0zzB7CQfE5ETcvybwhA1kyXaUDVAbRmlwrohuPXfZo7xGueAWeBp4LFbC1JC24ZCiTOJSJsAzl0M9Azd+o/yykSJfw5nlCa1JlVmdnrQZGeVOr0p1o1m8UWKXNxyg5IFzkj4e3uiVeEBbFV2iP/Y54Ao98BYeEUjLM6dJAfmdb5dqb+of2jo7LKs2ODE+bkPDwz5zIM4KZAl0rrHsjX7D+0/GQpUBr3CcwPeuJPvJsbnrtPg+7X0f5QDsQ8JSl0o1TKWHn8hamBU57fvDgStchyYcPBj/VBR4YdwjHwByTNxIE3TQh9N/4FiYGB8TX9X+vY6QkTCGsTQFXswtaYr1TKBuuSp/HxOywaECnuDgMkdetGH9hY1s5x2D5EHeof9U/pKLdCrjS2EjDzxv3UfeUx5tG6Gj3pRceEVHvcYOF0ZwAjfPwsvgMb+dDyqLKzLDO0mqxg/0TOpL7UXxyBtawJvyvO0oDRmFDXuDjBCoE3QT4jo90g+mSlNKz5ga+kBmTzETyuVHz3DeB+cm/YTKqWmsVjk4a5WNyhcfGUPOApFe9Brw4hQm9DqfoWXMkgrj77lyrsAPZJA20izudyrAU+rc+5QFNEZZ4Dk8/U6ASEuQ2QDxWQRoeSboebL8A0/66ycra6RrOVda8GzAspwrdOy5Qta6etoto46a6ZsojsSLgzMCT9ozA9DeJmNdg4obDIobG7AHpePqAxPaltKgYNC584XHOwOVMV2ccgWCchgcmC5M+Sgn82U7BV4mzxhg45cDN3pn4xczFL3QqcRAY3d6NMiiIHjjZzDTleBKg/J0xXEOQlkOytObvGgItNFR+dCqh8oP/DwvBkA6F9IGJRdcKYPGzyAX+abHDmH6aKCPR/UqCi7GIB0TtGNENQw16RjkiQIHzexXg1LJNH9mrvjGkVLIK5WwdApFC9pQwEo+IwCjRTyRoqgSHQlXFASBF0GhxHCDBr4OsvwHHrtho6gL65407qjRlffkTyTyQfvgL375E5f8GR2uOxxUf9wDMU83Bomr/ChBtWTpWfIOceElQJ6h3gjmShLLyFBgxQ4r8VVvpijlt2hj02XJBkq3cgQXlcOtnngZ/IZnlOsKjhShSB+1TtkoyJQd5Qks3JiVTIFXVNrIkav/wQ/dB4cQmXGPgdIwcoQ7MhH3LgB/jNNQ70EOnSfOO/0F8fa0AHG8fBTBhgLryuZcPeBIkIInhS7Kns1KEZd8OR0qHyXW+Qi98IFnekddoiDjZIlOCYDyQ9bwSjiRTi/BCboiTshLWJ8Or0JexCFv6tgNHeGEMcCz0I7DEjF+xy+yTj+lOuG8DbylKxErBbzgf56GO1ACaFMYDBgwGCF+IhA4SLap72yONeSsTWaT3fC1GYcbyio0cBwpzwJtwUCBh/GLKLhUKzJySsEQAQHiuVNP+IM3tDhAAoIqnEjqdDWCzCKPQDk44eiD/Kq84B39A0s5WIpQaG+zgowjFHfy473nqb4PJT0adOAPPyjf61f3PMPRxJX+CgM04hecUszegm/i5cJATvpHeeByNoAWL08BOaJcyiFT72MIgiAjgU7y93TO17AUwRUsxYEnjE/BqRyMYcBlVmnm+Kc8eAfv4/gDxPdzfcoZ8QOejfbuKYSbUPR9lRTgk8/YUAAXdwA2nuOIUm6eD32Q9z8yXJEtd57Vq1YoJK23t8/7ZZw11M3CPgxZIj+W73HyHm0G/Mgn0B2WmnrbbtRn7DNYuoCxT3zSkTd8AzeAeoA2DGnfU4o+p8Eb6pB0+s9x9eWntD/JDwYazhVv+2XVhdrM2HSYwRD794B/Iw/xADowIMP4N993wi+vC5XBkizo8T5IAJ6R3li3/ObK+M+m6+zVxsaNbCqfStZtYvSU89yd0eIp9UJbw5gnH/jCFdni6z6zI2jnbKZOPXR24ORiSWTJxpkJMsKG2+ON/U3CmApf2ayfjwQE6g16fWygL2X2j8ZUaKHlBhllxkpwckE5chXaLm+RbfqbwBf+suIHy6SYdYDOA04+20X1RB06Thq7aNvx6GJmqII3NDmeOfWbotdlWMF5jnz6uMrJXkX/mILzB/zhDXxG92J2CxvMjo+M6xrbP+0njLHcB4AaZDkE9LfQN4X6R8bhS8g7DE6gQRnsT0V/5R+NJFv+kcj5iA4QnCvupKyp9xPvmKWC3COn9P3RqQ9PWMrmNJLWyyYH4YxMKqQbHyUi8Iww9xFE8oBs0Y5cxvTnsxRZuqz2AdLwnXqCDuL4RyLhAM6hj8RxBH9D+416IuXSzmqcIJUoul7BM/gSlkiGNsEVpz2bVOM09Q8K6lbmZq4oL/pwSZnnGwF58f6Xe+EJr4KsJnxmGg4WYlUrzAaCx+fGuUL8Bx980Dez/dM//VM3UAPdYRa2y4vyihBonu+jY1x4xzOuC/sm4pI+xoeewOfQNwAxT/JZWNa5APKlfj/0oQ/5yTzsG8MRw5SNzsyxxWzMyiau8BH5iLAY/pHOiDP5gHeEZjTzfGF8ADw4OYd9V6hDNtRlY9vQTkIeAPdsfMux1+D5F3/xF3NxSEv9XXDBBR6Xo53ZXBYdYSFE/EgDLhE3rgtpiXRy5fli9UbZ4MNJQZwANDcbUPnHuox8imVBJ5v4sqkwThGAuIvJ2kIgbcu50oJnA5btXMnKyOjsCRtoIvQ8Q6BRvhgY4peE2OAk+Q1lKxydt3BIOLOTiAYHg5YS+FcK1n9j1GBQUhg74OOACeXxRSQM2PHrFEofm8CBkw+UClGZ9C9jGlQqbN4n3FA+wqAWOowQglIdcePZQqUbQOnEXAEfovEcyubyUnzMZ8oL01r5Qs0ATsNVWsUn31SGgTSc/AF/Q1mUP8+bhf9TSrgJd9Uq6+cDLzzvOvxWHk6HOjc9887RDR06IGYVsIcKZfI1M3xlQ8Fz3uhK+RgRKAIAChvGKwBOvIfvdFCkjV9gUVzhNQ4weE1ekY9xk10UlVBuI0gBwHDDsEW5Ik1Q0JSWewIKhZ6h0DXYsCiIYkv6powBzwhzdabAU3js8omCpHoCXH5V5ozKYt8f8Ilfd0iFMRccVyE/sqS+3Znhv3lPubNSUoOiJsrn8AhxQvA89Zw6is/47XQ7vRhlUTHzXIKsiOeOO/xuEEP57pBSHi47/NYV5Zl0ETxfhdAGAn4oXCrdeeH1uKDdEnJS+HIqimfUNc8oh7RunAq3mDcGFvnyzHEhD+HhyuA8Gq50U48uH/CadCyDkhxAEwq0fwVuGINeltL5l1TJC/nj/MPQwIhzg3whnPlb8VWklPB54yzU1Xx9ANBGWThW3NCQvPIuzkJRSxNO4VjQYCCwD0TYiwj6SIfTxdVb/Q51F9AJdSgZq0ohqapN0Rb1j/Ioh77J2w11LmUeXMKsGJWt8iVm4nGQjVKJvIIBFpya0EJZqt967BPZqJBNjqNDhLoXFzGUyayWUT0gh6GPdEPJyw64gkt0cCGTcCg6NJDZUDb4h/ojD0+ja5QByoVP9DVRDogDDfCVK0yI8eirkF0vU+9cDpilCPZKuzAuRpR/peYd+VCPjqUMMXDA+G+UxeO5um78OR+oGAFXeEjwo1q5b7wDYlrwd16pXwhX5Bq+ivfMSETIlAz854BbPaMfpa9xfkjOY78T+YbhmcVu409l0Q85PkoX2yNAXJR8ZA3jj/fODwUvSIG4c0F5xD5GiPkMRq7OU+cxdS86CHrIpusYUtQvshFmOshAVx551SP9HzLqAlnHqYrDMBzXOz3FCVQy9qfDvkxzfGhc+e3Bf4U+OAZodIeE46rfCRww1HNw8sIn6CYwltHuwB9+QDubsLKZOAYFp1HgBLXZsKlhTzezWfKOK7M8MDDZP4p08AV957iMEU4aw0Ahj7Vr16hdq53L6Me5wGwiHCkAhjT7erDkqK3QZuVi2U4PDdrx48dsfGzcaQA/6pj8SN/Z2e2nHUEP7PCxRbgzXuLYoP1T96Sb38clOA2zjC8qN8oGy3CcT7QV/dEXoi/BDzZ7pf3BJ/ZZg1Z0jiyba6s/oV5BILTR0OfRh0QnoNdzHj0k53XFM+LQHsJsDOHNDBLkxbkRAFlhHx7EDBxx0oS0YfYL6TlFCicwaWP7IS6O4LmZfmobzKYDH+J4OSAK6EIbgw9BXuhHG3JMUPxAT3DcOa/ATenpP6I+kS+EU+bIN+SjPkb5ulNKfKNs4tInMlMGiPnG+mMPJa4sFyJvdCPSU6fgAlA+wG8+BnAN/WbacoWcFXrDPjs8EwoCxr0gO/wOS+6YX50KPJBO5+1HV3hRyEk+Uzikgm4LvwDK9b7G9aycvwd/ZGFoZEi0Sv6kyp1r5wqnBXFKC6fDPPzww37aDCfncBIlpy1yChCnAmHAf+ADH/DZZuDGEdxvectb7FWvepUf9YtxTb/DSTF/8zd/43u1MCvtvvvu8/wxdjltBrxp6zgAoJkjn8ETR+v111/vThD22uG0Htpv5M+TBXjHZvl/8Ad/4BvxcmIQ/OJ0H/CnjS92FDP1CA4PPPCAy9g3vvEN+/mf/3k34H/zN3/T0wLoYNxDEzwmDccT4yzGEcDpR5yUA185GYf7q666yq688sq5cjjNCD5yQio033PPPT6Ljz0qOYHn7W9/+5zTAqA8+jFOK6IsaKCeOL4Z3nPiDwczwDPvm8RfaOCe45QPHTrkeFAGm+ZiG5IfehN4cKIR9UQ+l1xyidNI3VGn1BH9NScJwQv4CQ6cHMQ7cCAvgCtOD54jU8jMu9/9bseHE4Zw5tFv4yCCNvJFDjmliWO7Y1uMQLqWc6UFzwakfuZnfua/0YAiIIwIGrs679271zsaBqY2DQ49fd0+MITBgcanTl0NMP4ODZJcfCizhPKhaYf3jcGPwP2CQBk4VMIXjTC7gHwZxFguUNIgHtel0qDAj0GC33Qa/uUDJUCDZDD2g6I9f2W9MIZGxAE6UfbCvY/Ifgk0eRweJkPHRP9Euag2yQQzLQJNTHP30yz83rP3AR/HB46gMBuHmSMoFcFYDjxCIcZ4xUmh9HoW6BJ9Ddp8RAwF+28PvFOoVjDOwmbCGJx8yYFXKB+s1+VLKJ2nb1Io5ZnNiLsUML6CARY2+qVMAqTGKc6BP0EGvA4dVykIes8A7lfRAbDBIV/O/AsQuHtth/Sk8SmvOTYAxSFDkNIGvSniUX9KJx5RjyxzmOWeelSd8Zt7rnXny+KBLzvggOGBwU5e/nVbv73uUWoVDxlgjTiKbVyW5PgK13CKBAoKOKsuwVt149N2s/AFB4PqT3Go46TXJUmpV8/Cn3vdij6/6oHzTWkxiPyrlNeLAl/E8uG3P5cRg9x7G2gY16SZqwcMGtERnHUodFHeJd/OM+gLzq3gIFrw3uVf7xppXI6RcYVY/1HR9ngsdSGIhyzXoaYgkHaK/Hp757dChNAecaBINpUmbEAY2qkbqDxfgFN03DHY+awmyV3gcTA+Xa5nSlZSHNq+z6py2pEVlGrwDm0S3iweZq0kurinbQQDPPBijo+OzxO/6oOzcva8XY5RhpMo77QN1S2Kr/7nxDD6Gzb4BEe+4GMcgTdLKHzZmdoH9yyT4j1l4HD0fsnLCvJKncFO/5Ip+WMGUnDGwH8cDBgh8Ah5Qq7oQ5A55JB6DMYBzimfIQB+0Oz0ccUYmJcRgm+CueC3tzXR7vTD18Bgr3/6p1DfQR6jUzfgHoym8BxZwPjGMA7HIMNrnkVZjnUf+q4Q4A39Jn0ccuay43nyLMgRwH00epBFgHfuuBMP4SNpgpMy9JUOtFnFjzIMLtBEXtGBxPO5OLzXFTkgPy+jUU/ulHLe0WdRDlVFP0Ba5al2S1r6G8cD+Wukp60iA9QD/fbo2FCDP4wpwQgLbSLQx733CwoofCicHe0d3rfHeCjaMY47rWlP9LHKj/oin7gEhnSc3saR5xgqOAF8fBcRse0FZ7eMVtIpL5YFOW4ar3z2HnSKoS4XohV6s1LiOekF530oPziGQt3BII2Xys8D9deoQ+e98mQM9Lz1nkD9kDbKJvyJvIEO7onDO/hJYMP66ZkJjXntTl9F8oPRMSoDE+eA80rp4UF3J8t0BmQsbLUtW7dZX0+vl+cbjc9Mq9lJ9hRwGHByHLrQkSOH3QjlFJqjR8MVucXY2CqjY/euXbZThtguGUjbNm+zVWzEr76cDx9sirx29Rrbvm277di1W++32LqBNdYhvsELyoMu9lXZoTjr1m1QWO/XAcXr71/lDqPurh6V1yt8+/xENZy+0OMzHVT37pxyucioDwn9FcyHV2EWYLt192KArbJVMix6+/od/27ljZ6AMwYHeeiTkeOEj1E+NmaCfOqWmlWZWeHTKb2CTZAlj3oHvRwXr5bus3047Yi6i2MP/QT40J8F2aKtB4dt6K9C20JmCFF+mDXFci+WPJEvs1ZCG0cKCUHWyCw8emL/BYR8w7jEQ/rLKD88g2+xvblzuCHD7vRRe5Dgq50HXsJz2mI0XmnD9GeuU3ixjfKdVvFT+bJRdWd3h7dR76Mdh9A/eKIGbsnZRjl6lOCDma4szaLVeb/q40kYr+hHoMvLIr5wgwbo4h68mPHm2SuwRJ2IyBozFdauXeuGMc5G6gIgr+3btzsflgLiM5uAGRw/8AM/YAcPHrS77rrLnSUco8vJiDgAyIcjc3GkcFoQx/lyvC+G7aWXXuoOBo5nxjj+6Ec/6k4YHCOkx/j/3Oc+57NDPv3pT/vvG264wY8gxtjHwQH9HHvMUb2cQkOe9G2B/08eSAcdHJ8MXvS7GObxVEjaAIENewnMZlm3bt1cPeAMwG7yvkL84Qq+n/rUpzwuMy+YGQLuOCZwkv7SL/2Sb/pLfwVdOKOgk5kdHLNMfBw7yC/1iuOCODhjPvOZz7hzGAcP969//evdcXHdddd5PUcAZ8ZjHBkcu0z9ISscd41DDAcEdfHoo4/68dLIFsst4QNyHo+Svvjii52/1Csf4MH/3nvvdacOeeFg4whqysBRQv3Bh5e97GXuXMHpBl3wCocV5ZEe+cARxTHPlI1zCDni2O3o1OFIaI5mhn7oYMYNfKLef+u3fsuPoKYeFkLkFw672KYBeAkdOPFozwvlpTHG/Ml73vOewcajFrTgSUPoUZuChksJrSswaqChUwiKM0e0Tus5m62yw/zw8KANDqpjHBq0Yf2emBiz8VEFKSlnDShB6jjZ1M0VbjXY8fEJ70yHBwdtZJiOdtSVn2Cs4IVlo0jw0aDG7BAZEHNBgwhfrRjL1YYUpKzpCr7BGYGBPR9YDsPXOmbHBENCnaxGNZTzoFwHQwhHSZKvzDJqMtIycjkpFDm+GDSMHaODZYBlcMPZEQymbIYd5jn6MASULRSRrBQYVywZuJ3PjIJCFGSXCGGGDgpL+HriM3f025046j9QhjAuULLZpJCBnc4Q5wbPq0rjR+tWgyKtTJUWRUT0Km8UbOp3Zpqpr9MayEM9o2xS/xOT46qfcFzx3Fd4H+yjEhUC+UIbV/jHpq+VSjCo2DODuoDvLM1h/xbqHeWJgCz4sd3IwxLBZzNRhDpOP4ZWPK2L/lnRUxEtxZoMOeE4LVxnCLovKQ3vcK+gNEliZBihwDOlnE0LxTMF6jectiT2+J41ITivYj3Mll1ueBYcK7ol3lx86iMEV7TIT/XAwObrqxuOFZwuPiVYCi4DoSs7KgrlC576lzIp80xD99MXGmEhL6iPUCfB4IgGPcFPe9AVHOIgwwDjhp74PzM944MhA9GY2itHdWOYENg/YFrvqB/ydwfKGYMYOCIfHmcOp4DPPI7ch30k3NBrk6GHA1CDOIo/PAhKLsotMy1kpKpthxMjMNCklKdQ9jlJiFlTLLc5e3AHnUKcXUVbCTPK5vnFsibaACIEzwmMs+6QUR7lEhsDFv0rfamoPnC6rL5qQsqf+DJR9FMYRocndY/sqg0oTb0OjzGA2Q+kcfqL8qcseEPb8n5I97QLHEu+dECyQbXjvBMGQcYkW7JDFJAvnAjq76rqeythpk1wHAcjIThIJDNSzrlWKmwqLfmfph6EP7KvUEQeVLbLBVcFd7SID2EGF3KtqwL9vjsnXQYJOGrmA9PN3dGkK+/dqaI+emqKPSCQh+AgU3LRlnbjiy/XtBUXcAFGHHxHLimPviTUUdholPEGAwDZpP8Bb5yk9A8Ywz7rUe3DDXnVJP0eShWOEsqgDTk90OI8op+TfCi4AzH+5rowIAjKx+WCtkubbTgwyBcDDXyZteE8A3f1LRiTLK+iXYHfJKeMCX/aF7+hjXSBF8FJEtult3sB9zyPhhxLV1Bg+coW91PBqI17aPAbgxgHD3j7jE7hAr8I8MiXQap+qsIN+uALBjlpg8Of8YJNz+c3sMapx3Mg8kW9mjtKQtyCG+cov+0dXY6PHzUu/AOPgtFBXXidkFHoJLlzYHYMjprQ9uadKp5O8VwuGmVHPnEPXRhhx48f9y+8wyNjdv+DD9lnPvd5GWl/J2X8w/a1r91mI+rP+vpX247tu2QcPM+uvOb5dt2Lr7cXveR6e8ELX2zPf9FL7SUve6W95nXfa695zevs+c9/gV104UW2a/d5dsFFF9vVV11tL7zuhfYiGQfnn3e+bZOyv3nTZtu6ZattXL/Buru6xY+Uy+DY8IidkKFy5OAh2//wo7Z3zwN2/z332j3futPuueNb9uBdd+vZHntk38N2TAr/qHSl4uSUzTLbRHXRKf6tWbdRYbMM0DXW29NvXZ09MtpW26ZNW2337gts1/kX2s4du237tp0yLLbJ8NtsmzZsto2btijONhlbm92B0s4XWNVhKh2WkLEHFQ4t5MPbhnjLUq8ZycS4dCl0Lg/S5cYlr9NFGd0aExNpySOzbds0LjX2jMvoylheLs+I9rrkICejuN33UOvsKKhPz0s+0Xdw4nVKRsLSK05B5OMCjh+cL7Rtl1G1c2bKuENaV55N+ZgkvGj7GodG0AcVMNDQP9hElplJhMlGPugrPkbRDqvBAcoyLg+NvoJ2SR9CQM5oty7X8IU/8YV7nnmfyTihuCXRG+QyOLJdpxIzkFucTDjBcBrgtMDg3bBhva2XQc59r9puSuOZpFxqmvJXfzhbUh86rfFXumxxUuPijPomNp1VvzpbUeDqQc/0G71org8RXrGd+NhGf6M+MYaF4y7jMn3jgiZ3TiDyKN4DtE1wgodccUjQl+AMwEmJYY1DJ8YnPUYudYDDhz4HQ/7973+/ffzjH3eDmj4GIxvD/eabb7bf/u3ftssvv9z++q//2n7u537OHTIf+chH3JGxb98+z5vynyowW+V3f/d3bWBgwPOJfVDsmyNAH/x1mWpcMfBxevzRH/2RO1MW0klfH8eJ2IchGxj473znO302Bk4YnFGU/eu//utOGw6s3//933dHD7ggd7Qb6p0rfMKxghOD2TY4KuBjLHshUDYQ64c4OEWQW34vpDG+YybOI4884uUzJt1+++32K7/yK44zM3J4HuWA/PkNboxb73nPe3w5D2ngKc4UZiS9/e1vd35RBmVGfADK4HnEP+K8UNbiWME77mOcFrTguQLLWxYkkH1gafZBk7zTMfj0Xf86wldcdfAS7mBUo6zOK0VcEwh+o6EE7QpY0PnxTj8xLH3wR5lX43SFWe+IqWzUOeV8Wq7vPSFlkH1GfHaEFAd+Ezd8hWewwZhiUAzKLg2z5gYv6eaVea7+NU7P3TimoasNa0jzxruwkWNks6cjShB8obNESSBvBvLQWdHpci9++G86gqAQBqM5BO5dIaaT0F+cPYARgNHeKHJRKPueKxhW8BwlGYOM/FH+c85L6OZLIooyJw9huPnUV5XBNFzvqChEdIML+AHgAO/965DqjXd8acG4oB6cx9SxrvlcOCc/zFbgK4r4rOcoHy4oDQPRjSfxNny5xFDBiOSLnfJS3fiXKxmZOMYonxCcWuFLNXW/EBbyJiGDOynBjHkjLf4lm3xEB7NUcDKAA9OVGZj4gomc4Ugj80QC5wpf5p5o4ID7/BcykAgFR5mInT2PceCFIMlR+YDLlBsNQVlDVoLcIQNBBkkc8uLkgdB+PKhcN96UnzD04nnm+TTSxuDl8JUSwW2UCxA35uc8FZ+9zPDa3/tVZfuffks18k1tY958WaXuw2/adJDdYMCSV6ANufL9V1SWK3LOskAfNAT5BpfgTMAg4+unpyc+ees5s1LcSVcLjhUUYX7HmQbKTXmEtrkU8L48d5oVuPIUPqk8pzX0Y4Djh+wKD38BuxWPcpn6Tl60Vf9SqfihbVTn+h3nk3jiX+QlW24w657jSlXbniWOnajM4/SBLwRoxsnGFUcrvHF+eh8YZj9gFCFqpCWPwONY1/BYtKgd9HB0uxQaHFO04eDACTMjOOIT2rkP9IY2B81zvNSVP0dNcWlT0DbXJurBIHKZoo152w3yFfMNjiL1N0rjzhnFA0fGinSWOg6zPBxrXUPZQUbiPY6c0IeCX6ATHMAnnHSWmy9XaaJseD3Af9UF4HQSXO6IyzgUvkx5fgRkuUEnNMMD2hJ9FNj4f3rmbUpxuJAfpwV5/67X5A2uXKEBeQ54660S+J+uyIrT7ngmrdCR9v6P/pP3yA2OcIwJjGLiUR+k93wVYjkE2iIyyHOntYFHDPymv4vgNAicPuQWT7yTrHpSQB7C2N3gtwLy4fs+6KrsfNnErIzEUFcNWWUTdb1H5qKRh+JMO+GZCnKnFPlCU+xDuAePtMZD6hS8Ip0LaeG314+u1HegQVzhmYC4dDi5POn5rXTiK+xnaU8vsz66u2T0dzp/OXELXjMLqKsznDhTlOFaFy4dXV3W09vj+OAEYxN28mTGR7feARiusb4og9+0VYBZMkU++Lhxj/xCR1gKyAw8+BPis0SAZSHB8QrPiI+TptDeJflQ3yJ+QAvtgfIKMlqgo6tT79VnwAv6YTbTJQ8+UrjRRf8iGn02l9JSyTjxvQ5EIwThnMRQn5pgg3mcGcG57kd2S5b40NDekfVp96Mjo96XkBfOrKnxSefFli2b3Thc3T/gjj5khVmN3hZ1rUm+CN7vqExw4+s8RjbLLnCYeH/mbbQh17qnvpFUaPINtqEhoP1tENuw6ymNts+963EqF8DRiXwzFof+KbR/+E350EtcrpQNIG888xDvG3qczy6l7gXkQV2Slj7cdVjVKbqPy6UgljU1PeZlI/PQW60GJ6uq2XmEk1doitBArKQ+0Oy/xQLajOc9D6H/Dn0v8sKJY+jNlOnLglRf4J3PFhQ76Ko4M1a6LAh+0MaZEcBMF+qW5RrM8KDP4R5nF44D+jN+U+c4Ddhng1kh7A/CLA/SMLaSJ/kwIwR+gRNLfuA1ThPe41xmnyXkiFkd1BN54sQ5fPiwpyMNaZfCfzlAebRL8MaxHWfE8Jy2At+gEYBvOGUAZp8QjyVMAM424pKe9sS7eEw1+VIGS2W4Ih/MhIFnOCKQT2bDQB/vSAvN0M/sFxzL5E88ymMmB/Go5zMB3lDO7t27PQ/qj9/QgDOGeiCPKLcAcoQMwVvkHP4zkwRHDg5t6g1nCrTgYKeemIWDDJAvS3sA0kE7+/Qw+4W40EIcaGG2EoE8wR2aoQMehGWfeZ8dRdnQAT+RO+qCPOAndJHnQuB9a1lQC54NWOZpQSYDPe1H5wbZDQJMXAZ/lBAapNqrv8cA0ltvwK74JiTUGmSD0qkBVJH8ayFGEnnpH3lFo9vHfy+B52QqI1eGFlc3YNRx+q72anAEpsWSBgWPxkVw41w4+cCtchjscm3ha5rjQd66D8puGERpYATuAx0BCx/0GjimhY4r5MLDnTHEbZTrxoTK0iOP30jkefC/0yhFMpWKR5oqClaokPGyFT9+RSUZgzoDJvfhHeXMSnma0bPQycJfIgSaGwO68oNHKZ8hERw4UalyHBUoh/Jd0W7wXRHmeBDKRSkibngeeUs8Tgxg2qqXS76SGcrGscUSLHcwKK3zp0ErRjp8ow6DUohhs8AQUh4Y6AwU5EO9EZ88CGQCuxYqTlUcNIwF/HRW6i8agArcI2XER3GlXHjjQZ0t/GOZUsg+KIbIfCZODYY25UMHDr+denikcuem9Qoow3lBDF2dT7wC4Xpw+ACUxxr6NHJO/aWgTfkqH75gkSTKExBlgLjkxXPwCXH0SHgHeQQ36hcDKdShy4xHIinlhMGSZ/6nK2zzNf2UoQgYer7uXC9oPxgG1KW3OSmOTBNHSQc8Hw9qn+KzL9UiT6HKsZP0I/DfCxFglGJ0EIc2C57QFdsyijF4u2O0qPpj9onLX2itng/s1F9wUKkgHpwBHk2PS8K/kcDTEN+NfCnBMAMeOr8UmSLA3x1aXreKj/NB+JIaZQGFBwcmfR6A/FAWz9j4EP7AM/pD+MVR6jQ7jjX1NoIsNsqgfNIil2wQHmRcPBeuvPeZJBhH8FXP6Nv47TO1VD/g7HkogBsnksS2EeoEokNa8sQRCw5AoFf9CGWojshXLaqBE9eAl+OmwPNkQjJWD0ob8kc9+qwZtVWvU+GJw53gjjLh0Ujq4Pml1B/IaIP/wekIrkExDVPqmZ4fjANmZflyIZVHWp6zXDTHTIqkZKTIDCrGA74gy3BUCPmG+o00krcHl+PAt2yBdh7ojG0LwwiZckeL2gPtyZefqUXDk+AQwJkfFLQZPwVKxqj6BfIk0HfBCzJWSQ25RXr0pMETysFAYszBiY4DkVKYxcKRu+zTwewPaEV26GNwFHhdiQ49cX4A7L/ABvPKyMtHtsLsqDBDCbrpa6EHPtH2KZf4Lo8SjNIMBiZ5NvomvYcfBMrBeMO4FSsaZUCZaNG7+NW+ZhnHEUcoBgIBfN1QVoj1EOscPJzfXk7AL6X69XFceLpMKn0oP/Qj5OV0QriuAO/JC6WZDwg9XQWXIww00kMPOJOIskjFrBp3sAh3HAQYNwDHGNfqaRkAA7Zuw0Zdu214eMge2POAHTx00AZWr7Kdu3ba6cGwaW5bIR/2VFHZ1BFtFl6TN1f4G/ALMuUyoj/4hFFDgCbi8s4dHdNTLqfJJNPuGX+YZRI2oSY+acmT2UQ432j3fHBCViNf6XcYz2qV8DWd/HpkPKxdt16GEJuDh+VB1A8OFvhVKYX9GJhxjEFOn28pGf2Zss/KoQ6Qc2aHzCjgHKK/w4jyKfvdPd5/0/ch/9QjdTQlOSyqLfMcuaRehkeG7fix43by1El32vAu9I2hfTJOMmYgN9RXkHTkW/8jAwL47/8kq/zRhul3GJe8fYkX3s+LT1yZYQNffEaVrvAdHYM+BMeLOzpUPvmTJ23PP8B43VCO+n/pv9FBFfZhCTjTRyGf1IvjxpCk+zn9SbRAEx+O6IfJMMhCkGcIAV8AXtA8WdLFPR+GqHMfe1Uuy5cpgHyddl3JK5QR2jD00vZ5Dr+ZAczmxKmEdPfGx59z4VxZLpAvzhLsCWSL3yzdOe+887ztnIsyvlsBuSHQHuEr99TfcxmizD5TQHkt50oLng1Y/mlBDeeKKzrqzMNSGQ2AGAI+uNDYwwDD0AHwmwY/W8NjHt4pQXjPP+55jAK3SINzxR7QK05nYG0793wRRjnyTQ4ZQNWxuMJGZ9MwnoMyHK7eCSmbYmXccXa8GemUPfTyPjZ6gsdXAIhLh0UgDuXE93PpQNF5EQZcz5f/BDFfgKtvkGphIAt8mOdHeObJPV2YLs2vgFfEPZ0ln/k0+uGDbVzvTxyUJ/jh+TQGYsCN8jDKO45OB8qZBm3HhPcqi+cg4gO3aJozClVhAaNgsDWyhQzJAXzCAERG4hedgCT5BUWYepmfCh/xAmcg8tCNCeXDc9LSMXKN74MDBsOAGUqBHoA45I3cumNQz5gWSxqP5bQF5cfLd7zgp9LqtyvfTIlX8LXReoECxlIZ+AR4PTSUJiecZ/BO9/7Lr/yO97ooDVfyC0YMdYMMxbqpW2VKRqqnU0zPCJzmZY1nXheqB1dA9ef58V55IeQobZ6+ASEtSnegFWVw/nngPe0ZXrrxprTgFXGi/oiLcesOENUfCrvTKppQ6lwhdrkJZbtBiBwogAplw2vuKYd0tHcUdsphMMMAwFnhS5SmZtTeVX494LcYIA8xT/jheTZCoF/tIcsMh0Z/BW3wXVlCT3DaklPABbn3K2m56i+jNqbW5L+RJZwrXCkDvB0H5Fj8RWYwdnB+YNRQfid7Wqgclt1QsBuqTnujTPBWTMqEj/Df8W3QQKAcoe/xwSPGR4acDq+bsFcANDofIEsA92j7KsZKUtL1KpSleNQDSpl/RRfObgw0ZNH7Ecld7E8Cv1KqPNEn/GhPBD/WueGcSoCfClRy5RXKBbeAJ4jomq7LiA750y87bkoW8Am4Y5hRXxh98AIHh7D2uD47T4aO1cOsRgC6faaH0rmMq5zAIwV4Aa+5NoLzNcmGffAWtNRfSKZ9PBEfWbIXnZ3Obf+nP2jkj0R6Vi0zTT8sk4u0YgixhIp+12ffUB9K53XnZUGDguQWnuqprgn/2g0NGD3MzKH/or9l2RP9nHJwHEKfFfotD/rT6Oa8BebqViE6u3m2EPyXnjkfFPwkK/WfAbfQJ8zXeaCX4HSIf1E2oQM8oYVZZkEnCOMOtMOX2Ed7X0V50NDI241f2o7oYa+PbBtLWNqUb5hpQHolUp7MZKLPAh+wVztq4ALQR+OIwCHV093uBinLGJEf6gFjGwcGS1HaG8sQ3XGlfOA5TkmWyZ48ecpmijXr7V3jX0A3btygdlyyBx98wO6//z7Hn6/wzPKAi/QD7F/mhrb3fWGzVJaVwkP99Cv15DNKFQ+aoQC+4JTknjSk9yWe6vt4mE4WnG5ojPUBf5EHlsDwHLl3Zx8OBZVBPNIAlTKzUsZUt0XnFbLN7AX6Jo4+9iVchXbxM4yVyB37tzgujjfjbNWGJ07OLcVDwmJ/532l5JO4zFgdkdHM+27lG5cg4ww6dPiwHRNfcdxQL8gR7+AF/GJGFDQByJU7WrgSyFzB5U/v43P4488afIm/Yxum3+I3POG37+PHvmm6Bj7QH4Z24vkJvE+jPvSctNStO4l1z1iH1zqdo0xiB3zA33WiRj3Ffju27+CcCbMnGB/pG9j0fk52oY/cRAN0RBrjfUVpvI9V+dBCfhW9D3EC7d5PMYY08uQ3p8XFMT468TjKOmkat0QK8Z5J50qEgO98P9KCFjwTgMy1nCsteDZg2cuCUBpyBTbqQ0kPiqMLpDrLoPgSFJHxrtEpx0EA5wqP4kAQO9hw71E9LgOlq2AeN8Qj8IAVD0QBP/3vZYZ7foX/GdwY7OOAxB4OXWo4NB4Mw2qNNX5hgHKFSH8LjYpQVviySnoyZnDFgI/Tfmmg81/gGoqt0jHIkje8i+D4gVyDHoD9EJ5gNDZocFAU0sTgPNE1GglRgU2m4DvPxBclAxfqiRkADMKkwcDTBdQcYimNnyGd/iftYs4VAgNtUEJ0nauvRn2LBplKXsYcnUrrddCQjRg/3jvuiosSQB6uFOq3v1dyfsdBHmWHgJLtyoXoC8ofy2fCaQnQqKQy2MLeBfFrEwqLlwceulInlBH4Fwx+54fjQn1HHmZc4WadOF/myMvLEw5MXSQO4HkpuDHLA/1HTYh8/0H+pIv3HmEOgpzx5zD3SjcocrrEd9GY8i+7XnbgFcgLc48DeHz985NPJLvwH5pR6KLjwyMImF2BfMNL6CE/4sav3YHXQfnlvfMV2VI6NvjF2I0z1Ugb+RpkFHrFLxlDGN5BWaXvoO5YFgD+YZo6jGHdPHxkHT5fkClrmv0pxmVA1KAw8HsxUHIH8vd6DD+9DIA2mlc9zvMiLFlqJHNnAEsZ55wueuazsTxG+L9NfV5WKEAjPGPTTu8PlZY6oU9hIIZmcOc39xgjyCg8ZgkCmSGTHnQfle2Kn4C2wBhWOX6v9+QDODY4ZEkr/KLyzn0M4ONy0YCQEir4L8ibsvf8eYlDBCOYPTjcGFZAhrwvVHxkgEC/gEEY5F7GWSWrfEJf6DNr0NaVjkkgFOaypn6J6O4E0I3vJ+X9CzGZAh+WPnj+eu+GDvzw5SYsY8krK/py+p9GH6J7vyok6shVYxq+cCvIwC3IaOboYxxZQQYhHLZw35BLzyPwqFiZFi4yRnRPXxT2FeHrsK6qRzIgf5d5/cZwgy/ISqirmlVmAg8Bn8Gk9/4VXGVkVe9sxI7cOW1K4+3E+eW1Ij7I0GSZq/oZ34QVo7+Rj48jaj8YnsxsEYrOk5C0IRfCkY0ukSfo5ff8O+jyW5Ub+ObvFaJsBVkgPnxjeV7oAz005ID6B+/oyCWdyxn5Kx6ODfg2U2z0qXpGscg0y2Don2kH0IMMh/44OCZpGxja3m5Uf+2d3apDlpYEJwKzKhokSA7gJbwDwGFe3n0Wh9IxqyBfwIgMR08Th3JYGswSLvjHtPTenm6f9QHfKN/br/JiLw+WAPb09NnmLVt9qj10o5gfPnzE+YnBOTo65vWZFq2+2atkOfA+GOW5NtWhmjzOP5/F5HwJ9CInYaYK9VKba1/0S/QZXPmtXsfbw0IeAu4oEM7sucG0fJbygDs09PX3+XIh+AmyyA+zRXB2sN8H5SKP5AV/2ccE/gbHSpvT4XqOcKYMlkvl8mlDN4yOMpZI4SiBv/Tp6FfsecfJS8hHn/jrjvKeXn93+PhxO6p37JEyMT4R+OYOIdpY6I+iXMaxg3qFpsBTuOqS78/9nf5cNhsySl4x+KwVGgvp9C7wXH0wskobRj6VmWetgKyTBscb/RH9GnLDM36DAzxDWFJp+qTAP5Z4UlfgFfqxwFueeebgp7wJPIvjMLrf3Dipq+PZiEcAmD2Jjo3DJ7Td0N6cHyAvWUIvdB3KaQ1x6CvJC1poL/SxOOuQFWYHp5+lmSstaMGzCfQDLedKC54NWP6eK5LLbB7Fz7tz73jZeNGVYA3IPPOp1oLYKUfnCpsSMmAo98bAEJ5zZYBwg1vPlYULefjaiEIaBlsGr458wadO+4CpMDcYqSwGBB/EhDdKDYMfyjTKC4pC/KrcVgiGkQ/SuoLl/EAVBj6eQ3NsiCgb4QtA0fHkHcZNHBBJF/IMPPGvbE6+nod/4WfjP3eu+FPK1f8KgRb99hgK+i/wRj/8t/KHPr6OaBCtVPkKxJcyDF8UrrzPuIjKGxmhBEBnMFAIIa/Ie9iNIuLBjZ955wqAUhecF8EoiDxzvBx3Ka5lprEGHjgNyjMaQsQHf3jLb4KXK/yCQhKmN/M8Gni8p554RtkonOTj6RqBshwnlBnHDaKYcQIvpOxKNuAVXwZ9mr5CwB2ZEm3goiTk5TN7hIdvMqtA3TJ1mn19qH/wwIhEuUQGSAN4+QqUQxwIn62LFl428ue5v/N/8A3cw/Mg1+KpkA9KZVCgMnyV99Tz9YSSFJx9Qe5RFn1GgeqMOOSHsYdCpYeU5PlCO4Ywih34EgDyIB04+0XgaDb4Ax84sYb2RDzkCiMCpR9AFmjLIf6C4LQEGWGpmxuhCgudleRHG4V3XKljAMOSL6fEwXHDCTyJ+ryivBgE/sKnUJfOL4WgQAf5RC4Cb4KB6wkEXo96TV8BHpGX3hZIT+NQhHxGeCcCruAWN9wlLnzEmcLATP6k4zfyjRHClGycN2qNbvDFfgv8yI/2yWlIzPIhDe+cR3oPf3jPPgfBkAnKP3i5HEGEaInGSZwlEbCmQNHBtQGQXZNiXddL5eDPqDNvd5IReEQ+gPOtAQvvcaTOzmKERR6Tb5C78NWWPMCBfhcHTZAjd7DAX9LUS8Ir0BvaXnA8kZ5ZcKTP5drEH5YGhgCNUIz8w4Mk+2axFbXSIVfsqUGfQX44Nuh/4ljiFCmiy0rjQbhDVnmO7Hosp5V05MN4Qz3H2STMjCAWX4SjoVkTvjCUL/l85QZnNt+kHnzsUF7wmLqGz5xexj2yQpE4nTqYrdGWdxpCuwTd4HyAz6QHW+QaoM8gL58xpPyMjxZq1vAP5wNX0jgtLsuhD2FmTFayi3HOO/rOQAd5KW6d9hDiLgzEZUyEpti2aCPUAzQzHkP/4Olxpy0ajd7eoFX34OPM03/0G+BIfcAj6AYvd64wc0J9DX0q/X50qjMzg7TkqWQOse8BGPOcvjaN2TmW0bCJc9gfRBg77owFyMiObTt8nxD2XsHwHBsZ9XwpM5z2UrKujnZbt36DO2J4N3h60E6ePO11z3gLD7ifVd2z35u45vTAb3fwtAtfySin27B5MPRCh+/3JVqQMfJVQskAvUMYa3F2EBdaOvOd3n/jfGYpBTNooCUeEc1YNzwy4vsZsH8Js1C2bt3ip2awV4EamE2rbOJzEsiFF5zvMjwtGo8dO6p0++yxx/b7RsvkFY6ODsdxB9xmhVvGaqWK7zfBh4XhoSE7cfKk92s4cdauW6s6K3hdcUw1Ogh7PkEY+eHwHBNNY+oLQ18W9oNhU1b6K3cuNGQxiAftsRHib11o+9Q/9R1lKbZVrvAL/S6Oi56qEcflR/LZhoypb6Yt4yCn34jyTVun7fEbHJFbikTe6RuoE3dSFKf1ruztLwbwEZpeJuOfF6zE5Id8w0/AZawhr4EOT+G/45jj7V3J+ZAT8fBxiR4TZ7jaqiI7vtBOmgjwLOJCfdIGwAG+o7fAl2y6oOT04S3nSgu+e4A23nKutODZgCflXMm1adTR+6DqcRsU+ykN0gxCpNU/V54RZDf41WlzMgydNsoIBjADPYNd+DKIgS0FQwOYG8UoicqTAYK8CHje2zJhTwZX8DRYuJLfwASFmi+XfE3h3r8GN5RZAmWjkIUpvA1nQcMYVAmeiw9wGATCnfzjwEg8/5Kg/FyJUjw3HIingZFGGaeVUg5LGjAu4YV/hVK8mAYFzA1r5YmyF6ayY5TrGYaKFPY5RwbxuApHH+OUH+Xpn9MEX+AHNPlA7oMuOCs3JXCj0vNp0Kk8nHdKiAHBFFmnUb8jHynPjaSaFNRy+GIGruErSlCaI17kWZrBAFf9NPIibx+O9Z9fuRUuPkgr8EXIp+qKdhR9+K1SG3QG5wv84jdKAQo2mDk9ehaUIeo/1I0r/iJNaOkZm/aFvWxIi5MJvrhiJ9mKp9QgI1628oKPQI6jonGw6Dlf+lxZo15ULl+jUXhcIdRv5ydB9wD0q3Q9A+9gEBHgIzS7fCkSzzym4x/5jRMiyKnLBM4VvXJeiDfgQKBu4V2YVcO+H2oHRNQ/54Xih6+Ooc7ZGBe6CVEJBAcA/nobkcJGHbIXS8zf8xUO4Odf+pQmOnWoX/KODgnyBM9Ib3SGOo+U3g0g8Tsoks4Fx3deMILRxlvK8Lat8uhH+Gpb59QdT7AAyJvArcr0dqqywAvgN7igBFMnGL/U35zMNNJS9wAKeXQaAZTvhrm/x7kig4kvlsKTwDP4hPxwEkeHf/Vt9zLhEV8NQTlO34f3tNms8Ir7qjDbw+vF64tZCeFoT2QVxyB8BkfiIMe+7l78IH/k2+tPdJB3aI+NulXg3nFtXJ3/6ldw6CaYGi7leq7tKI9IF/jH59wDnmcDAk8Vv17Qc/afUf/dFvZVKJY45WMyOMXKLJkgfZChQntYIsCXX7LPpvSM08uUNixnoM8QvSoLfjB7ClmALxiwOH6QVeqSuNBOfZMX+IIhY01whiO7GLuh74NvwbBtLF0Rv8CLcn1GAfmoXGijPDfyRA9l4GDl9A+vUxljsIIv9tQp9UIc8EZ+abdEoE3gDIMWaGZGDTzESMYA9f5MaYlLXbPBcKKm+wbuUEkbIk38us8JUjgv9Mjz56s274lLvWG844iEBmQS457nnPgCnvSB7KdUUH+GwogzhDEAWsGduL7nSlzeKTlxUH3pPy8LIB/aitjjfGf8oI+kDWD8Hz962sskfugjwmwVZqsRD2ObPEIfRZ0GecaAY18in0kifqZUBsTBJ2QXeuibwJP+EJ7Pg9oysqEynWdKm+8qeD2DE8uI6c+pY3iNs4QNELcpdAnv06dO2SMPP+IzM1wGaE8VZsuEUz2QmdDX02dK//B+N2NTE2H/JNqUtyfh5HwST9zZ14GDNWzMiZHMexxoPruKsVoBPodT9oKRjjN2QoE+kA1rC5K54vSMLxXCocuxzGzSSX+DHBGX5TqnT59Su8NxFJy8OKnp+4ZGxm1iumT9q1bZxRdfZNu2blW9cOoZM4KmbfD0aRscPGUjoyPKb1rpw2bYyAjtDODUr+MHT/gGt7R30mKkcGXJLE4e6hbZZsksDnieISRID/nMlCT74gEzQuAFzkfqhmVb1Cn142KHYCkVH+qoC+e7P6OZhnYa4jwRvC14/8AMpqAHef8N6DGyitxkpD9y1DSzI/v6+iVzMp6kewZ9KeBKXNoYH6PAjfLAhTbp+uRscPQCVDf3fLiA/37qotoQGwkTX6LvV/TGeKoPbZwZQtS39z+SAee106YEwhd6PA19qfIlXSg/6LDiDOz1eH7ioNoXDKS/IwP6NtoM7Q/5DTOfSuob1F9n211eoanlXGnBdwvQVlrOlRY8G7Bs5wr9eK6AiaQ/HxOCUsHAMOd4iE4FddR08hjSDCrSIj0NShnvGFR9MNQ9yiOCzaDthrvy47eyccXEB0gNjtkkSklQ9DHY+IExFb9CMLAwkDIYoZhBQ3CyhAEqGH5Kpf+Cw4IfQk2DMXiBIIM4+PuILwgDbcgn5BEMGVfyFb+ueCjXKNAMZJTFV7PAC+Un3Ni4FIMMXD1vAUVDvytbugYFDXSCYwhFxAd4cAZJIQSK5OFOJY8feRPqgZzhndPn6cIAHw1eIKblykDLRKOQR8CNeNDIFeWcEIzkYAhHxw+/va5mMVyCAe7OHfAQnhSn3Pw5z8gnTo2FTo8PD1VfzHYCH/8tWYAflI8SQjr4gLKAAUTZxHPZgW+6pyzXLQRuyAlQGPkqihKBoo7zjy+TKG04JzAMUUjChn4VyVCQA3iBvMdpwl6fPnugKuNAsqW8nb8UylU8CLKCAc7pKEE+nU/C29/AEwXoIF78TTrntxKRhtrvaAsOHSovGhOK7fVKfOjpZvp8Phgd5APO5E37gfm0LWj2de6SRf/CrefuTJMchiU9Qa69XC9Lcqo6oW3ShplxAC/JG4jLI8AtTlUPchXaIvnENgX6rngiLwrwcH72VHhPXijmsAGAV6QJ7dpJtXqjTgHShLSNPPSMfOEP9RSXc9EH8JX12PFjrsCn2IRV7ykLB8bcJpDiBbTRN/E+GEteSKOcUO6sn8qFoko9ALwIsko+5MlO9ijp5MlvZJnp+sgcMpsVX5EncKRMlykZ/vQZoV6pYdoudIWCG8U3cBF/FYM6oL2w+SRTveE59e8Gvu6pO68HhcDLYCToRnljMtK+Q75zMigIdRecCgBpYt7zcahHHIEaBIQzeCTUbms1HDyiMZuSoc3xvTlvq6eHTqge+JqdcScFm43Cm/Y2GdsaF3C60+eAD0a3O0WFI3ILf6CB/Ri4L6vteX+jP7CRxDuOvAM/ZMmNNL30eGSqe9omsh9mv7AcAUcaTmDVj9oA8YO8hzEj9rXghSyhYCHrZMZ7jBTyxujglBn4zrhJu6MPwQHNM4znYIgzg27WSjIsMZKnZITSB7qxj1Nd5VSLIT488HpWOTg26B+RTcY25Azjlv4J+onPHQbr5CSb/pbccO9f1W8cdUv7ZsPQ04ODXo8Y5yy3oQwyiLOU4B3l4CQIYiI50Q28DTJAH4bshOVXyLfPspIM0/fgMEEpZXnK/kcOef/BXiUcQwqPIl/hCf0F7ZL8fbYM+oJo8byEV+hngt4Af0gDxD4IvsFjlwG9j7zwSnSZDl/q27u7VEbVy8JZ5zoB/bpwoU4xqrs7u9zYxMhnKZDzVPID/eUSM2zZByrEXyXle83AgPrdYGgiA0NDww0ehbYJfpTtfaTkGgcIug/yydhIWbwnLv0gzxlTKJ/ZKjiDKBsckRt419Mj/qnFwnf6lw0bN1h3X7/IrNu42hUnrDzy8MPeXnCUAdQxZVMWm8jOKCDLnHyEXCh76+3psbVr1zi9J0+dsJMnaadhuWuv4lE2eJTKGPcVK05Vve/kgwMns+zZs8f7NhxAOFigBRpwBOEwxdnmdSk8wWNkYtJGlL+PocKH/hBZYJNV+MF4Dy+5d/lTCLIX7smHmkYmzgYxPTQxdtNXIxPelkWLy1O56rOVVqsuB9YM+EbGxGW8cWdfoxzkNep7yGjQ+wIu7IHiOojqMPY75IH8gh1iGH439ltSvSLTlE9/D09nZ+cdaiEFs56CYw9cyJPn9Ds4V5A38qE9gKOaqscnX8qiX+CeeoBFyDt045hGp6XvoX9ANvO5Ai5qp6XlXGnBdwvQVlvOlRY8G7D8PVdyCcu3awjSgOUzHySoGGtRCXTDnaD3GKI+S8KVIIxDKaast/cxMjzjw3LjzgcEhJuyPYau5EN+/lujSnJWypoUGlds2LdBHT8DG1+TwIFBKzoDGBOCwRTuUdYpnM3cKDUOGnNGvZQYBkWeowAB4AMfCL7HgK4kg9YIDIiUEeP5YK24IX9oCPFEHj/9P55BH+WGAVpBgyIDI0YCU+NxBDDQOw8U5gF6UAJi/vMFgO/CgLGAkQXtkd5QJ8FQ5HQPAGUk8FGGBs8VNQ7QvrwqPHAlm3s3Qrgq1KpBMYZ3nq/wYewnfSyTK/WCAuHOFf1RFmkC7wMO8CIarOTl9azgX++lkEWHE2mIg9JHGtby41zxr9TKl/KqKq9LiiRfqnC0MLV5emra8WIKdZ4vfMKHvJGb2RryGZZZYYygOIKjG0duCLPUS8qayvbagE79hs/gRH3UJJ+wFHmIdQA/UK64oiD5M3jiWfA8KH/BABBfEqE8aEVBo0z2gPAZSsKNr+F0/DiO4Bk4KwdXEDHywIUv5/AbA5yjUD2PBl20E9RIN15dXoMMxPqfD6FN8Z76djnFABaEr5AYmg158GoO9R3vLUnaYNzGWV+xPOIEJbbmfYv3I/BVdU7Zob+Roa02gFEVsgz50zZDHsFJxhfb2AbgIXFQSsGd6fGr+wY8PxxNGBHwxZfWITANYSc/Am0FQyU4nqgrZE3tNEmcmjsNMPQpG5wxhDBmMMCQ6TgbD3z4mosRgozRhf3/7P0HrGdZdh/mnqq6oapu5Rx6pnOYnhkOZ4akhkNaGgKinyTL4VmADQiGBdvP2XCAbTjbgOEMZxtKDoCDnGQYkGXBgi3qmWIUOUNxyEmdc3d1V1fOt8J9v2+ts++93VPVbOnhvTbQd9/adf7nnB3WXmvttddaOxyzpOhmdcGtPEMrCrc+1XxARnJeMEbbWFIHY0U7T5w4VbPfVy9fmd5+5536NCIa4nd4vZ02+5IEOIovU6625V/hDw2tTgC/9HCtr8GNuuUZfa7KC4yejeA3Z8etW1a49EyvkuFl94qZ9ePTo489Mp08dSLpbkyvvvZKGW/LSwvT3n0OyuQ43THduHotPHkjWRn0YOH08PWSXWUcwr3Z7e4PeIhhzjHbjqjik22L4fd7tYKAIwE/6zugVaZAnjIgrGbwDC8y/oOR4gEOjB5bgrE0RVO77W1QcR7gIfSw2tL4gD7wdfjwofo6illqxrlYsin0CDLLwLZSxHt4LAMnderPaDbo7bPW925aTdlbEuAYDIBBS22VjGG7d9/emV7djwWG9aWLl8NL/RlNss7qDHX5PKdPn2qfQ1iVg65ki9VB+B1uqq+BI+Nq8R/aJ9bK0eqjLR+kMzYNQ54c9Hnjg8HFudRz5q2zMdwPTT/xE79r+spXvlxwaDsHD15VrrxW/uB9eBbAUYYjeGY8w2MZlUlDz/Bem/yGp4rkVSIcyTPGcTIKbtFEH+cEIO9LP8lz8vD6Nc7yXn3E4K5+mfYpV1/fsZixKDQhW6xgss1CmfX1pZTJMT9kBh5aIltDb1tkqj8ZB4ImMJHb+BPefXb40qWL06XLl2vcQWcH+HI+whcFv/ksPBFd6+o124Tu1mqQQ5Fl4IXr1197bfr+D35Qzo6WW00nfejYseP1WdrdtlilD+Aj+ckQThB9y5lWZ8++X3xKHuEdOCBvwHUuuLMqJr1qOn7sodpuZPXWt37jW9Ov/uqvFg7VoX+pn6xDH2VoAzx6zrFzI8+v1Ri7mvI6kHuXIot9eQgd6DqCtuKDblOPLYXj9M2R936hdIqig3PBgv/I7G33WqYZrMFz5+adkqVHjhyejhw+Eth7hU71z9C1dAB1JpYMnuUA2YHm9Qnm4HPAoS+Q9+QM3lDXlSuXi//oJeSN/qPPis62un7jWsqxorQd0uivzxkfOZ/gSDlktfG8VsQEPzUm5Zn0teop7dGh0U7ZfpOP4CiZFXiVpd2u2oiXd+/cXTTVzi3nylb4tAT9Ysu5shU+ifDxnCuRsc5b2b3X7Fd77csITSSU20jolSmUAKMQI8TA5N32BZ71FtQ9QPm9MWRi7DEgqN8rzwwUBjpG7va1KFTzTDSjoo2ppGMMZSCTqbLmv/tHaXtwAZNBDBz9jtKWoSf1UwpGkNZgM6IgjUFnPKvyEsdA5OpeWE+T+sDZ+dpAo7iV8ZTrzgzUBmxKo4GSMia4r1UvadtmWJxPwEABu4bl/xqolVvpYnzAyYCrYdPWtK9iwykfh8vAUcEeODfXJZ/gf+nH/67bt7UyC2cFSwIDpuoNfrtMDgPKSs/YSCY9PNb5HpucK3iNwuBdt7PziPhDud6Voi1jwtLyrlJ8bsTIoJRJC4cO8aMEwuU7Z96ZLp6/UGUwKjgnAKIOUDu4r5w94SvGDGUSPGCnDDHi5KWQMtJGu+T3vBSxKHQbNNjgrW5rO8SkN3tbM1tz1KZ6F/y8f+ZM8QqYhqOHsmbFhdnQwwcPT/tiMAi1EihlVX9LDkuTg/lSqItYKNGkK+UTzqQbq0RG3UL3KQZLf6YTX3rXzidfVuEQ64FpKJzCXPwPh/AYFICv0ufafDi/T8APcOuhJeX6Q8mSpAVb0FDvBv8Opwe+bt5CQv11g5+kQzdL6L/4hS9Ojz38WJX54osvTt///venCzFuzGKmxKTrVQvqUm7z2K3mn3rGyLs2rd7qlQnt7OrZdEvoGa2+jrFzyVagDcccWlq10tuCwm+BjROGAYV/GBXOL7hSWymdZRG+CyxFn7QJbfARo6eMrtRxMHS3yspM81tvvlXGD/73hZQFxh9cFx/pdxt9t3kL7kOPIMwWkqJn+IHyvG/vvqI7fErvHUdB83TjSShZGZgcoOpnpE05gVZX+5Pw+/atTKdOnZgefezh9K8d07tn3pyuXr9SM/CW49uKYIy564ym7S3DB2zwhsdd1cmJQw5wNoODY+zqlaYBot9Z5chaKcUIzfXvMrBTJscNY48hyYBjuDAs8YCVAgx7v/cdjHGVfoJvSu4kgmngYBxYySBnOIMHvNIwVkXbuxjxyoX72l6GEIEJLfEBB4sVSsrCPODVl+7YAhpc3L3OyWFFU8t3OCU/8EQ7G/qcHwa9e7COg2+VaRwoZ1DSUQjRFA45k+Ft4Fk74A4O4UtecHhfvBFed7/ufPc7WcCB3J3fVpFenZmf60a/lRw/+M5zdQg1GPRj+ZUDbobcoYOHAlsb8PLhazLN+RvyW+XUZ5qkT8Y4JgOMatIoR511MHLoRU5LhyaDTzidONmX0TFpOCHkOX78WDlZpddGKyYuXrhQfHEkz4/NPASH8LuwlLan/DHhMHQCzcfzfuwNP3uuD3mH1n4HVYWvpW27Qtu1cipxcF0JHTiKOcOMI3Bga0ob+oen3cGPZ4IzUPDt2ctn6pPFaOWw7wMH9ul+hasLeU5uqhuvgJMca3nRXwHauXtnnRsmj6uVVsXXyXf9+q2SI+DTbzjFOIpv5vkbb74xvfHGG7XahPzdf+jI9Llnnikcfu9735u+9a1vlfPh5IkTMUgOFAwmL4y3K+TJvr3B8+zADOdwrlzJuEwewjE+QpfLwYmtUH6LJeNTrjOT8CvZO/Qzefw9KLTuubGSpHk2f8k/+HDfnv3l4IajcX6YNFW/cTR9GbLU6L+Cp370g/q8+6JtRIEkZZZzxUqlmW5gfu8959FcLxjIPLxLFnOSrAX8RePyNnKlx1xtQj98QWaVgyX07smIdsy66qvgEe6UjNB32+Epgkc6JWofJx/8k21dRn8hqpwrwQ1Yt5wrW+HTEvSPLefKVvgkwsdyrhCxu3dnkNpvIHfmQM9u9wxmBLKROIky9tRgVg6BCHeDAAF9+46ZvZ71EtThXd8kVppZgcoL9dXMWQZkXnzOAofuLceQoSyDSWcwiFBIy3GRPEPZoXC00tGVgEHXYVgpt4zhedBiyAhgrzYxdAo+eVvpFUshTdkFX/J0GW2gGogNlrLUsJz3naYHSgPcMA4tW4Y1Sub+GGmcK9XpZ1ilNztUCqY2BLy7lPHcUwQK3vmwT4M8I5FCKUhTsQTF7CgphWW0MTDObfDcqK+czTQY8Hb6Vq4pAdW+ok8r4GYO9+85PLdVbf7L/6kLjKjI4GkDtp0jNSsa+OYMqT64c8ZH4OHYMNPH+aF8AdyFX/iH79CuaFE0TFl5xmDdFcXB/TXbMa5eKdwN5wrcMmivhsfrTAdGCqUk5cNDGUVzfXWf95bRUrDNGjE2lV28lfaUAVC5Q6vQsuBA28BV8G7Cv7b3zGpwlt+t4K4Wfqqc1GdFCgX6xIlj07NPPxXBTqkxg28f/uW0yWzjtfy+Up9+Hcazw1D1i+Z1ihGMBz/KrmftcBDAU1s4kl5A++LfwI5+6MRpsHOn2bjlmtkzM8dwLOMx9TXJ8p//c9GeNkK6bcroOreFBr3tpfAgyxzgmnHIgDnzzpk6jJEB9tDph2pGUb+GWnS9GYOcUm4FiPqLlwrvjVdwdr9sXMtIMb146WLqv1bL6b/yla+WUffCCy9OkXPrxjXF0Ux/y5HuM3gDrWvGsPrr3en6javTvRjaDCADMCPx2LGjVbb8cObcg/oSSnBafSE8QFFGP8ptGYThKUYPesDnufPn6iwD732hxLk72jcC/tSnV6Kk25awffti4eull16KIXo+PN1OSIaCVRSMGnglv/CObSjK1gZBnwqA4b02rtGegn00bSFP4RGPaT8nDthre2PyMlzRDS1v31wt5R3NQoLIo1tBO0fQYvrbgemRhx+adq3sDE7OhFevTQcO7QuuV6qPXLnqHIxt6asx/pZ3lmy6yaBO2Yw7vMkhZWWe9D5bCg5G4LlzF2olFpw88siT0+/5xu+dfuqnvx74jweGNiTwoS+SvPDiC9Ov/eW/PH3nu9+tLStmk62kPPf+uTJMGPa+ZlW8lgAXtSIkbcLH6kZHuCv8pY/Cg34tnfy+QHf33u3pnTPvBsYraT+HR+OoxofgusqYeUufdF/vcm2eS99NWz3Lv5mXyRLpiKSWTWR8Gf6J3Ud3lTPellM4u5P0xjx0xKPCW2+9VasTwJvqKihfvWSU8skMZd67TbbvKBqQ72Cv+lKv3qZftSNyWzlblYOPOQaOx8h+9ZVXpuefe762fdgqNA6mru2ioYv+VoZb4ChQUihnmv5umwojFK/WykK4Cb4YnGQNp5cGuDde1gG4adNi+j561YG6qUt/XU3/XQvtVODMI3ByHsq3M/Jc3RwBeFxbyAB9sngt5Xu2sje6xc5eDSa/MYnDpnBdY/1aOTrANGR/y3TbOHoFxJXzkdPXblafY+yCWf+HnzoYNYY0GPHRiePHa1USeaZM8umd9PO333u75D2etjKOrMEL8K8e5XLwkhPNE5EFaSM8nE9fUc/u9LvSDyITbNnZscP2OXD0til8L+o7+gc563PUZ98/W4f4OjD3dtrLkcLZzgB/+eWXCy/HAnfDZOtsO+pqJUdgwe+cLcJ7Vtq8+UaVR67gA/VJg25WftQqnoTuF+QnOeqeXpUQfrEacwT6UF37UrqRhMqCB1f8i0ej3VQ/2r/vQPFiOc48T3qyYDj+PQOP0P1xjmpRkfqT3xVf6iP0CitJe6ImbQ3u6NH6oa1H+M79u++8WzwC9/fu9qe2R/kCmQFfeAmfuxqX/cZXhd/8aYdxqL9mNq82zW88QpboNwVr3tmC6OfYeuoT5LsicyVAvy3nylb4tAT9bMu5shU+ifDxnCuRsfv2LU7HjloS28YYwVtLFgn1vDfojNBKYStV0pZiEkO6Tb2EtRjt23Ofq5P1lcn4qxmhedAxuBo4bV9RPwNjaWlXLblW9jB8dQqDo8HSb9nLsZNMIKrB3ruUQ9k1eJeyO3emmq1LJmXI7CwVg/CAw6ClXANYOSbyrtqu3MDgXZfZ5RkQx6Dkqh3SVLrcw8HuKCE6tAG48dsrLhiHm8v1uxT0DLAjv7BUXw/pMxxKkQXXDK/gt3IpgOWUmMtpEnUZVlpor7xiw9DKohn3LrOND/kF9KTY1QxQlLk9y3vyjpKpfIZ02gemWblBB/XBfSujUSJuNyzVPtdoOuuzgMnHUChDHQ0DgLqEqkc7EpWnLi2heCzYhpI/BhRjF5oorydPnixBCbeMRe0b+ColJmW6X9vWqxj8powSwnCNvyz3tZRZ6DZt4o1qR66pL2pL5Rk0T+rCFzpxGmn/jeu9KoARzEgqx0Ta6dOVp0+fmh757Gfqiw+U4ffeizH98os1I8bRwGA3M2ZWHSnhQTVdd6lfwVvX+QEYk0jasdJl0LL7mvp7BhtM5Vxc2Ba+dK7EyvRujNNxLgGa4Cm/KW/6hXzOf1nZuXtaDE97h65Xr/ZBm9osgKWNtnZs4H2494lTK3EefuSR+oxn0SL4Yxy9+urLhQOz5XAEJ+Ctw1nzR7GsQ0/nlQ7quHbtRm2JYMA8+cST0+//g39DjICD5cTxfDg8OM8omNqOd9ELfuC2+aJxZkvASurdE5iPHjmyvhwePzgQ0xJ6PAc2+MCfAr7hRClDLrJwOcqtdjKMHP7IcMK8zkPgQNFufMowqFVcoYNZbLg4eSI8vHtv5XvzrbeLFyjwcAnfjE2K+Jkz79QnT60kafo7WLcPUmUcO+ekD2ve3XRLPkZuqljv8+Sbd2QrPOVVG7jB+80Ypu+dPVv01V5OK917W+T67t07g5vD08lTx6OULIZv3kn7L6TNaL236lpdvVmfmF1ciDEdQ/NG6MoY1c8ZiBzG2nHz+tiSZNzg9LlRWyms1tF/Tz300PSTP/3XTV//yZ+cTuc3eKoRgfF2ZC8jjnMa7rWhnBPalHTw0u1hkN8ph9sv/dIv1comeKrxIWXhJYeL4wUHP+MFMsfqsd5+c6DkzetvvFEG1L7wB7yhv75e/S158YSWCEN+j1gwr91Zl2Etzfr3/LDkYr2bYbItgGOqVrMFZy1fyTN8sLzeh1577bXid8bfcLhVnRU4PTbGjdXwPxoYi9xrZ/X14Knehy/AUwdlzvITb9lSY4WY1Q6vv/RSym38jEPswStK3HKQcXmvHIK1VSc8qV5t4rQ8efxk3Vt1dCH9ijMNr+Iz2xrwsPzoxDFJ9racnsIbl8InVzMe9blK+ij5ZdUReowJhW5z43TANu79G1uCuv90Gngr+qc+MuJi+rX+0s6U+cyTuWzt3L9n37RvZV+tGGmn50phvR3kV+vKiYI3wQ9e8gvt4IRTbPUOGXplusrZmD/yoJ30Pa47X+czxonwXTkbqi3TdDH987nnni+a3Azdivdn3JMv5K7f6nYVjEPK5MjmjOTg1NfItivBMwRLbzWUZ9Jy+BpfWxfcXrjmnEN7vNV43TG98tor0wvpWxykPe41DY0fxgM8XGyZ6FwoPLTOpgmlF5qAceO1y3g/X/VtclNZ+gXZuCeR40l9dDuOOzSsGNxGI6m8pfsFzvoE+4yPB4bgcjgZ9W08os0cOtryftpoZRIHCFp6Z3UOvJkUKRKlH87NSMBfLv3E/+Arfguv6Wu9ha+dP9pyPGPBwUOHi5Z701/pwvKQ+++++2457Y07V9Nek3h4lG4KJjqnWsihLefKVvi0BP11y7myFT6J8DGdK2vTkcMr02ce2h8FeGO54lAYa6Y8A4AZBs/GIDGcLEaOUh7nkaUum377uk553v2uATZpS67nrgYkgzVlz2DZBmG9TTr1tbNEDX0dxrsyKdWWnOZxjWPyKFoJ2jqUIoMsJbQUhrSFYtt1cAIo12x/tztAVJoqBQxi1SF/l9EKbeNiGGvK8OWCfVEY9+/bE8OqlXKKx3X7oaNQgpcyBU71tcEGJnC206HPmmgnz4jgEZVXSlsGU/mVTTlqOFIW/IA8bTerPvKBdbNzxXttKRgS3SvXygrCp748kXZp6wi1kiFlSVfwLlJYUk7ScayMlTHD4cPhthYUNiyt9Mvn2g6u3oahjuEcAGfXlfKTxkFt+/YcqHQUbysXpKPAH4xhjXcoHwxrxj78KdgWAqsUyoAJb/kiFUWf0wjPqu/ylcvT+fMXy9hveguDe4SN301vRhBFqOlUTqJEzyhKDD/4dwYKnvMVGE4TeJZ+V9rwpR/94vTkk4+XgvtX/sq3Yii9WuXtiaLee/jxYoqp84fwuj6Q+pVrtjhpBVAFnPoBBw2r2dve445Gw1EGFjDgE83kRGBEcgJQTCmh3uNf9XMuMCqUWzgL3JRY+LRq4t5dB+eGj8JLAyeFn9QrLWVYXejF2DKDvW/v/vrds6/nYhy+FSXxSvFDLXWPItn8WNxbK74Y3ZwO+p/CGS3q/WyMvj/wN/zB6Xd/4/eU4YZ24DQTDZ7R5yGo+b2/5kAhh0f14Emn6t7koIjSXMvKA7vPkf7SL/7i9Bd+7udqJQk8OdsBPhlArtpmdhhtfaXnwJEj04ngVF3D6If3L3zhCzW4M1KPHDnaK0Lyp/5z594v5fj4iePBVz8vZ1XgA3fJxchNX4h68fkXpv/1z/6Z6Td/869Ecd49nTp1ungGrO+eOZN6+6tbPknq6yxWGKCDMtFF/4ITSjdFg5ECH3APD+AwRrz19pu1bUCeo0ePJF1v3dmxuC33tjrA9RRl/fUo+u/HuNwzHTp8MAZPjIDI5B3bbGFaKOcKnmB4OiyUPIvkKDreu9fyY2EHRx5cMO7upA/2rP9yYDt5+vR0IoYGHHJ+eo7G4EbX0RYB3OQOQ0QafXltG/ovTi+9/NL0i7/wi9Nzzz9XMkl58uIRs/940VeryJM7a3emnaEDfjpw6EDJLkZsO1f2VT6yDezSc5zi0zLKS961w8o7UbtMAJTsCy6MaeCrmHz5Uc/AJR9YjH2Mdm3THnLEM/0TPQ/H8EL3115/vVY61cx60qljlF18LYSNyvGqKrwP53P/AF/12yTT1+XhfPH+aPjUNpGWlUvTq6++Np19/TVDYsuT0BIMyVR1dP/fVnKB4Wcrm5V62gTHBffBw5EBBzMmNu+pX73GAe/xIscbWaQMOIe/Xjmws3BzPfL97u1bZRSSJwfIlMDMeQGewnNg8UUujiNn/ChXUJY+t3qHjL7RDpzIEmeUuMfjxnd4rgmRWiXRq2jRow+sng83jSzenkGNHMbPtj5duHCxnP61GmSWAZxIxoRy8Acmq/ccNks+38l4ubjcX1qqVYkpx2HCKbXoxLHx2c9+ZtoT2RMkVRsMpNfPn59eeOH56aVXXpmuRHYywMmnWqWzYssW3N6p9sE/ftDflckBom/Drf7OQL+RNGjYK6Cs1onszdVv+EKbcqYlf/O/bXX9hRqySv/g5COTMRM6wLUzSLRRWX2OldfK9QjXNU1Unp5SOgI4hMG+w8lS421wpL+BpVbzBB5X42WtPsr7sfplFFW384/SVQYe7xNoHOYByQzjnH6OF3avNO2NGZdMwhjfE1p+tROLAxm+6uD+AXu1NnwCiPmZsbVwkdpK7pXOGJ0nZVvRDb/6OyeUlS5Wiw9dWFn0FXCRzeSh3+ARjZ17Imv1J3Tbcq5shU9LIPe3nCtb4ZMIH9u5cvz4/umxR4/U4E9BKAVsTu/9UNwIeU4CCgmBjaF9JjmadZTGBKNUXTZWrhjl1FlOEuVS+BOFWtUQZXhbHXC4sZ+3DoBN+equZaip2zgFLg6K6ix5B6YyElKOAU9tFF7FMxRL6aSgJrOy1FttmUc9dYJnlCl/b4foWQyfxzQogmvMYlU5yVew5Jm29Wf61mrgP7Bnb3Di6wKBX5tqEO5Z83aeLBUuGCEGWGUy7igz6GFZeClyhZvGuzq73sAaRawHZ/X3LGqtAkpdo12UjVbqO4JtfftO4PFulCsYxNWJnuBwfysKqJkbxi8lE00E+O1Z4IBe9TVsI3qh1DU4Dwuop2LRAr26bhHsYKIkDGVUXrQXo1rVZwYpkehCAZcenBRg1XtWh1+mXkoXHLsfSp/Z31Re9Y7l8hRJs/U+MWomnKNk8IKrMHAnUtSdIVMOwIK/FRl00GSzrdqCFynn4FMXGg0laDHvvvyVL08/9mNfzf2N6S/9pf/39J3vfqdobgWG9sAJoLWFc6W/qtL1OHdlfUuXtqQdZUjMvIN+FK/i1dAHHAwEynMbsL6WcXvau39vKWPODLh0+VK1pWiX9qheG4ruUdKUTdPFW2Plxtpde/F7mw1Kt0MrfTO8CH544QgZyh4+MMAZ7JR//vyFmo02ay5NLa1PGbdTvnrgWl3azIhiaHMa4EnKLMXwK1/5yvSFH/lSlecsmd0ZMOFEfQXDvCoOHJbE276ykjKSPOWCMzQMvm5e7/MBtHNXjLkzUUT/4l/8ixms/3IZSGBQX69C2l5GG4LXOQMpx6GVVq5Y7aEPq5vxgv5WKT3zzDP1iVhnq+A7/RmyfCbVtrBDzkTYubvObsnL4n2Gn8hYQofnnvv+9Kf+1J+avvnNb9b2sqeefjpGYJTjpEV/dGJYOs+Bo7FW1+UdOa4PtLztmWQOD3nwCr4rwypIsUqIYevMB/1bmYuLveUvlK/+f/LE0Vx3Tu+cebu2L1l14EDbMo7T3+6sOpuE7FgoPmv6HapPxt68sTq9/dbb4ZteNXf3ju0g5KEveMWA0Yc4OdNnHnr44emJxx8vI5/svxF8khv6trxltFT7HNCacShtsfqIvMAfzocwY//8889Pf+7P/bka6/RDTidtJrPq3JV5lZ13YF3MOMawVS+cDGMUruGLcamt0reMtFpjowx9zG88iACL4UsBtNrnh8PbTTaMccH44TdGLtkfetf2mFzxEN7WZo5JW3U8e/2116cz754pg5qzTd8FPxpDDR4Eb8nwezG2b3OgcHy2IwKceEM6jpAvf/nL0+/62k8Uzd89825tD3n99ddD6921IvB65ISDf209YMiBp+VBO8TJPbIAzdGgnBLpD1amOJ/CV1xOHT9dkwrX0t/wKJnNaC+5lfLgwhXc1Z7g0fsx5twNnad7DqptnQMd5BWHrG3acGjfrP7JgW2lhlUvnDmccMhQjvvAqb/qYyt7OHEcutwrThnxtd0sadCyDsrNWGFlokOn8Q1HLBxY6WL1odVztR0nOCHL4AhcA9enHjo9PfnE43m2NN3NqAY/5HPJx7SX7C+lP3SGUzIcsPijxpHQkdysw9szduBVKyLHuIEX0Rst6HDGUX2AzAXH22+/lf7g09SXC5945V7yoC86k7NWhMCPeqxyIaPxiH6HN+Fj0Kj6cOSKA2PJV7LDKkiOJr/Rl3wkV/H/PStpU7q2juCnlSsbZk/C/FpqgT41yhDVq7+DBVyue9MH2gEzT9xg9gS4LX3P2J93DwqlO6VeZekocKgeDv7lnfTjgBW+MtaBfxxAO4AlT/T723f662P9r2FQXv1Ken91nwg2fKHPVFF5Rs+kE0rXk1FWZbXOzQkILs5G9NUussmkEn71lazireB8y7myFT4tQV/acq5shU8ifCznioH2xPH9GfyPl3JaDoMI4UqfaKAxQyAY9BksruUoiHK+K4ZLK5/ytcJF6SS8M4SXMqwMn6trJWzj8NJWlCiQPYjJR1HwDKwGH4oww0+ogTPRZTgelMNwN8DWEJa0taIlsQZYv1O4NO1w0KouQ5qC0/sYUJRPLgppGNnaeelSlLTLPr3ap7YXVsBaeQus+u05JXQ5g1ytakg7tJnRaXBTv4yeg48CZOgFP8cBZaiWva74pGzPNLYx1kEdcFwzTxlU3RvUwVJlJG1hHFxgrLY2jsqBFAUBbUTlCNoL1xQ4bYaHkWb1+qVS4M3cM24pnBoMD6UUzG2GSDQezhP15R+gNmbeEhrtG/fS9GyYrwqYUeQYaOViKEvbply3LdfSfG0ZM5vem9k0wyrgYe1nOFJIwFeKivZEsRs0bcWQotXLoc3C4cfi3UTbUOBq8BWj2owWA4si37jkqGq44ZSS3fw2M4O8hXsOmz47yJkw169en772ta9NX//pnww026Zf+ZVfmL73/e+F3rszEBwpnulZ8NDndq/i6BgevssY4zDqlTCCvtuGTH+KGL90G7rPgBWetAMM+l47Jr48Pf30M42PKHAM5+ITfzOORHi4ePFSfbnC50GtlFiNEX3vrgN22xEin4gP8SXY1V/OlZRRvJS0PRtrS9SuWt7MsQMeMI7ZUQYi3FZfiCFnS43PjNqyY0UVgyYgVpsfe+zx6YmnPlcw4l8KZSvQzX+C8zouRtl3Jk/NdGeQVX6di5R2O/SUsXE2xpE83uMZxhJePn36dPGjPqIN/RWzHrg9p8jv5NjQn/OsV5z1ChttUxcclAGXdG0IMgh2VP9lwGjjoYP9tZD6wlfy+8y0bTdtHB2Znn/h+elP/PE/Nv1mZDZanTh1slY2cG5YxXLq1CmCs7YyKfNmaD22r9hqZhWXK4VcPbBDDuo78Fwr6fLnnBF4WVpqQ1VbtjkzKV2WQ/jIscPT3igm5y+cLUcOp7q2KPDGDece+Uw93lkoh9WFC5di/B2evhQFZ9euvcVDN66vFp5sH0Jn+FhcYBT0l4QYl599+LNTFJ86+4E8gW88hsfBX+fGpD/hNzgqp0l4AM6946AxXj33g+emP//n//z07W9/u/oDOjBo1Yue+LQcI0Vb28SWy4nLYF1LfZbiM9A5PBpHswGWX+tyOfDpOa76Dj7yBymRHknKwCOTWy6XbM6zPCr+2OwkaGOOk9T2igFfj5PoBC4OVdvtwEYmapPyq58lNs+hYY+r5RAOGPoX2uEb6ZUNJudtfOHzz04/8oUfKefDb3/nt6bvfe/7xZ+1NSRl7s94hO8KvvBBO5ZHfekP6U9oBDfVvkT4H+OXegJFZFGP0/BT8ia4AgfHNAeGr7zZcqGvq4fsUoZ0thXfuumcEhMujMR2yovq5gRk2Nfq0NyTT/JxYlgxQ+5xLC7ogwO2wFNlJX3pPWkPee+Z9oHN6ht81Sv1Mp6ET5d3LJVDBu/BpQNt1WssGYY/+LTL4bEO2bXK5DMPPVRwIIjx1FbCHnuNW5xIfe4NR83LL780vfjiS9Nrr79W/In3yYp9yecspSNHDxdN8I982tr07n6rP1mFY5Wi8p318tprr5dsanzem86nD7311pu1+sbWEmdNMUTg08q6y9F70FqZYp/HtKvaiF+XyqmzreRrO5jeLV3JdicrkdCY0xZP9nhpPG5nByDheTUy9QMTXvXP+Nlt6omK5iNp9H/6Fdll/FvM/c5cOz1U6JcpeIT8JNuUqTyJwKy8cV/Z8h+elZNDV3nliE47TbBdoW8FZ9XHK33nFfBPuH7asdz8L2zWM7UZb3G0FTRgyrPmuY3thRz1xpJaBZy0eNALZffY2HIDjwgcY3APL3tX9gZP0eVT1pZzZSt8WoJ+uOVc2QqfRPjYK1eOHtkThfZIKUI9ELQBTXkwmHIIcD6Q7gS4MGY0jp88XoMd5cLso1mLMpSj0Bo8DDIMIjPn165dSTpe+FZ+auCmMPkUM2GfZwY2P4cCp2OU4iAmLaXI4Fhp/CVNG/rdvhHl2xw9MxDVQOwqpm3u/W4DI/VlEDM4Su9Toedrr6ulyrb02NsKth7wcqkw6qQiGDQNkA60pdycOH4iBvSe2tJioLPfuhWNNr5cGfiMeErOgb2MMQ6WDWN+wE6ZLCOW8qee4NdwP9KVohl81OzKRwR4hT94LUU2daOTMrwD/73V6xnw+wyA2ned34sxQChr6itnDdwWjZpORcM5WBkAv/Uk/8Gv8sV+lD+rM1LXOOCtZhfzXluL5zhXphgGUQYoi2YHGZDS1DaLwJGbXFvxYnwULtCnaMkZ1O8ZSLYEcXp4z0lUys2de9PtKO/4dzgIhIEP5VFu8TB8iY2jkW5HKZFoOu4pagV/4SmKJeX85u3pKz/2lRibX6yzaP7yr/7K9IPvf79mx2yxKAfIjcCQ67Wr+hClPjCmHurhWhTRO3dSTmBFc20BE4MJ/brupg20hAL1TP36Mt5gPP6e3/ON6Wd+5hu1VcWBi4ymdkzIkTxpN8eEz4u++eZb07d/67emX/nlX6pPhHJW7IhxMfqtuvCg9rURcqtm2tCWkscx59OhDENbDsDnSxkM71a8+4sqHCwCucFQAUcbP/pIGx8O0fR35OiR6Ue+9KPTH/yD/8/U0c6/8TWiohnap1x1cSqQSXhnd4w2inLxi7LDr7YmMSLUpY+SCwx3Mu/Q4XZ4JWFhBlI5ZmpLSSngUezhvgwjFGqD27uaOb9yuXCBdwzo+jb4pAMTA7mcPuFtsJdcTR2U5wuROfjh4MH9tUqBrP71b36zDLXFRSuzmlfL6IrRc3eW1wL+1Ge9Qx+ySh/DB6PvcYow2MEkbW+Vu1XGAyeDVXf6j3zwrg6rZmzFAzuZ6JwVMGqTcDP8zTmJ/xkH+Gfv3v3Tj/34T0xHDh2tQ2gXFziQnSmyAmVlBJNjotULoVzR6tTp0+UMIA98ZQPU5LTxZshB6Y1Be9MGshI+4G5PjGkOnBeef2H6Cz/3F6bv/eB7VZfVCSVzSjb0NrmWWRwCa/X+0OFD9ZWc7cHhlfAFmQ1nyoczfbqMsDwbuMRP/Sv/9z/cwp1QT4VKP/PlGIvggQLIQQavPvtrJQAHsm0ctsSVsyB00+7+zOzu+gSyrXX79h8o58H40s6oBwScZPhkMYDs2bUyPRTDXpTfgdBvvf1WxqJ3yrlYDrfAYxWfL/EowdeyHGJMPu/c09tkRAZckiaNVBas7ijeEZXxgbFVwkRpxioe+fQAwWw83YTBbzw31hhnyHq0kIyMtqLR2HDrVm+HICMcbszg7RWL7Wg+HNlmJY5xAU+3zmACqMfStZQ3Jl1q7DJWhv9qQshYQU46FD80gnNRfa5oBrfObNOear7mVUs6FOoTjCl4sbbHJL8Dc8nodhrZlrpUTjQyG0/4a9nVW02sajv/vjM++utNZJN82gN3+qYtK56X46r6X49VYxw2LnCO6Uvu8ZSxkw4mOmz6fPjrr3z7N6eXXnihzklhhHCAc2gXn6bdY6xDW+OFPoBm8LZ7z+70tT2RG3erfHTUj5su7cz0JTDIokdx2CmrxsfwHDzdJJdSV/FNYjk90h5jC+c1unKcFl+nrdJwjo3VmjWeZ1ykdxn75cdzrTs2HeFnjFVw1jTyrulvDKJp4G1wgVe9zh2yggyOextnZF3KqLGv6NUrJdFsLTJycWW5eKpC0tnaRE7pwyUnZ9iqF+RdyQQ/6pFVt8s93vRtwSt5X1F+W+RD8Js+656MRUtlrKSP62P4eMu5shU+LUE/2HKubIVPInzsA20PHdw1nTy5UooMBUQweEgvlHAXayTwILFHgP49P3btR3Pa+cCyHvRbWenYxh6mb4dOD3gMNIMzY8EgMWaxdJwy1FNnxTkfY4kB7ZlBDoz2XY8vAon1Pul7hqHbVQNkBmYG9/py5Ly7fZdDqB0PAuPWLO3Vaw5/07aGwUqCql/ZWpqBsxWE7WWY3gosDlz9cga4J554otrmYMXQowZq5ZchmKsyFN6D9uK0f2+M7b27q/0UiEEHcBlMGRDSuh+xHAUUxcIpJR5cDw5mAM0IafdQdtQBjmpT4o5tUaCi8DKOKeV1dgJ8Fr1i9KSN4yT8QUsBvKWkpNw1ip82KnkuN/9VOmEoQZvLUH7noGxFMV+Aj31lgNQhcu+dLaNLwGM+71m0Ljp0zvFOuLvW+NPOnnnqdF2X5bmtEDZPcphQ4tC6HXiUL/nNBg+lnRFJYaLgaJMrQ1q6xm07HocCxpFA0fyRL35x+omf+PEq4zd+45vTm2+9XobMoYMHyhhXDoN3zObbflOHx5YRYMVX76WHX2Woo/kmyl7wMLamjPYWHeBg5pOVlX3T008/NT377LM1Syz/IiM8aQtzRRt4C62SHq+RH5RnKwvwtnnoomMCQ4OhABZOEvj1ipLHcMAf+mgfRNmfay1DJuQrPvU7+IFbMFy76hycc6VAel4z3dFStRkd8Ig+cez4iRilj5TBp81J0LDniuWSse7JE+eq9DY9W0ISwBjc2jpUxlsMN+UzSCjA5VDIPRrCBeNLWXBKNpaxn3sO5XJqhb+Kt2f8gZEsEuHcQaAF52KvvBF8JcoXKDi7rFyi/I+DBhhVDv10joP8129cK+XhO7/9neDm/aRrQ0q01x+e0IXhj55C9aXgi8JthQleKgf0zNfgtsWHU0ofX6h8ZvD7cGd8Az/1+dDgw0o6xvmpUyeD0+vT+++frTNxbK2DV+e93LrF8WQbQ69YcgAxB8CPfulH0/6V6df+8q9NP/jB84XXHdttEblRTjYz53hBv3noM6enb3zjd0+/7//x+6bPfPbhWtFA1vSKheAn8GsjmT1CP+/ejkZraR96k7X/65/5X6dv/ca3ihfJU7jl9NdfNmaimyj4mGHJKQ5VVh3ge3hDw+pPqbedKy07ymGS63Ay1zURKzDY1lL0GBdyAWFi0w6P2YJkhRS5YqXDpUtWOlysFTPVTxIZ6WS1s3tOBv8O0LTdxYodMh9ttNfh2hwtQz5o48pSaBx8oZEZf3AUzwcPtZUr8sbst5VkVhxw1nD4lQxKX1XOjqWUGaN03Ct/3aAPz+JdBvAHQje2gjpTSuMheQsDaT8Y9APtUVbTorBTTg7wjfEOL1spothhLDNGrSoSOV/1Hu/wPMe+kqovRr77Yhentb6MPkW7lKleeQZ/gUcACV6ab4rO7hfSFmeukMdF65Sh37Uu0atIlEtXqTNBbO1IfuPxkIlWVqEXmVj9LOXoA+QsBwSZJdiO62wW7WgHe/dL24Z37caP6pISrC1PtVff44BCJ4YEvifb9BttNMZY4fX22bPTa6+8Utvf8Lr0DBGOLc6Wd955u+Q3+hn/H330kZSzUk4aYwEn1goeTH36SdEpehFnAr4i79HRQcLwZQzUNYqPUhenyu1EV/peyYCF3upKLwOP35U2+cuJEfg901+0jYP47s124JDdzZ/GvfBZ8jWvmlih75mcI9d6RXI5mmaHEH2RA8zYon9z9usD6Hc3/QV+8Kv68YHylUv3K2fanYzvd5191e9qPM579dTqwfCy302v7v9+u9Z9/ucwIodxnTpEZeDNUaf08Cwb+B2Mjv92R74u7ojOEB7bcq5shU9L0C+2nCtb4ZMIH29bUAa1hz97bPra73q2lG4KiEHezCMljxJNISXEMfAYOEpxyYB3qwwu++0pdEMBa8XEc//X7whzS+vHEscaVPLMYEj5NtvGeDYYUB4tm6XoUpx6dUQrRSMKBn6KnwGYsV8DUqLntbe9jKh2NmwcMJiBKnVSgGqlgwEsz5JyWs1ASqEwCCV5BsQ7pfSYlVUuGIGuejBIU184SX3K9azPOVirGfVHHn10OpDre++drQMy7WPmpOgvPaQsuMhfDaxR0OTbuZgBcrfzEXqlBKUTvMovYzEDdbezDYxBhzYCKZgUi3YkPCig+ebBVXn5v+jWZW+bdkVpd0AvhYNxUUZF8g0jgsFGsbDqplbi5B2ctjMsSsKsyKhFXRXdrVfrx8wn9b6vbXB3emcUaA+FDy9w/nFCDEVqnR8oaOAKLpQjaIe4Y2E5Namn6+hr163ZI13Ts/lxKIAC/Jpl9Q7NBo0pZVUKPIcf6lPI+TmcGpQiAVz46Oa1m9Mjjz06/dTXv1ZL1X/w3HejeF2ZnnjiyRhZh0op1R+PHDlePOMLKwwuq1kop9sXbCOYlc8Y9kKtngo8RbPAW7TP78Kdxgm5NG4So/zCHVzaEnA3SjD6Mr4gh9OqlUjl6q/3omhaOWR1iLMx0N8Xf26UbBiGwFimHUwWH6qPIg6CHWbQgwvKda3uAes2/MnA7bQUdeczcKpYqm7/PhjIC/Dgs0E/DgUrIo4dfzjtnZ0LM93BYPsQ+pELFFEzqiOU0p32U3Rv3LpRjhX1t9HSM4fuhXLIpBx740t+wOtcF5mBJyn5ozxwauMw4AS4xjPSwbOgLvLV+QmHjhyaDlppEfyV86dotlay96WXXqwvOqHp+++/l3ZcLfy71w5tFfR9X6pQTxmJ+RsybBh5ZGOtCtNny8jr/ltyWJ3K3bFWcHEuFf6CW/ix/NwWqkceeWQ6efJEreY4E8OrV+D1+Uc1jqStmg1GRhWj4uDBw3XO0PLi7ulXfuWXp+9+97kynBbSJxl5tS0PXN11wvuHp69+9cvTN77xjempp5/Kk/kTwTONNmhdHbl5dMa3J3Bz7TpnxOL0zpl3aksQ47Folr9B65rBToZxRTMGe31Ja8++6U7KtYKAIamPNT7I1Tbs1TdoDJbqFwXTLFtKNnLSGQt7jDI+tgMh5SQlHiJXjW9Wc8I9oxcP6Vf43CqFFBhjencd5GyrFH4WKY3eMdKNFWUYqiN0GHK8Vn1k7Cq2yn/rMiEg4hOBrPcO/6DNGDeUAf61GI61JQ6N8kwaY4Fs3S9lT9+oXz8cyHA4q4OrAytetEKGQ2d9+0j4bJ2u+Qc34CHrjIv0CqtG8ZntMD3x0PIID8JX9z/OsxjqeD8wlZNFkWTJWmTN2litZESwWqHP7oI7db4VRV1bKua+WpV/NY4lLkRu1cqVPCxcBtfGCb/hSzvBnQfd+OSRt/izeDRGfGCv2pPGWEe/ePONN6fX33i95J5+QdZypJ06eapWn9A7pK2+Hr3GeUjqQ29RO1RJvksHVryuXriDt+EQ4JDYnmdXrvf2RUY6vcuEEFkBLs4VDt7B5571FqMddc4MPO/gUEq58I6W2qE/lvGfK/60Sge/BJzmlfBC806fe3Q1Yx45Mc4UoTvgZZ/XBuvAobaMsd3qoSFzOB3v3rxezhBGk62SHMbKaaeE7MmUMPoi2qnLWITv8IqtXnsz/qANniP7jQfq5dzUL+k5Lavm8Ta4wGPavC30mPYs9art4A5O8La8VvrBc221DyzAqb5Xv+demP9qBSSAE5QvCmAe9+CpAvIb3fB+jS2Rr8pAqy3nylb4tAR9Ysu5shU+ifCxnCuU7McfPz39zDe+Gqbr0/zNoDl4zqGOlGuDKdWAoKdyULoNogzMDHv13OBtQCuF1SxsCXuDQSuxNVBThKPoBIwaZA3mBsNjR09ESdwVZfbC9Oorr5bhQfHcs3vPOszlYAmsBjPBYEnxGmec5G09l94AVDMiMSjL2Em+WtYd+Hpg2xi0RqiZlNRDgSklxT2jWPtX75Ziud3Bu3nu3AntoURQlBiLlB0z8JYi37h2o9rs1P/9+w9We15//dWaJWSU6eAG8WH0GPzkh8/lxXt518plhyhTUVAoSamq2sIpVIp03oKXogAuyh28hkjVzhpA/ds0kGozurRxVakqjf+GkwgsewMnXijlQduCZwP5WB4uUBjupG7KAxiKD2bYFNnzbaCcr+NnBQZdKyheqHfAXLySWG/WKDK9sqCcOaFJGfMlTDkSmidGG8uQCQ7wdhs0TuFvxaMU3Eq2YYAQyhQSylMppt6m4uGwYaBQKK0OAK860ZtCThlbCf/aHtJKY8othTvptCf1UZZrtvi6r40sTc8889R04MD+6Y03Xy8F6dixo+Hv27l/s5SyOuA0OLxx3RaBy6Wkof/uFQcwWqmif7WiZYaQsVx1Jo+lzGjQPNrwV9/JPVgocDvTx81OHzx0qOi035aZwN/Osm4/nOJNCi28W13jSyCcLbfSF/R9hgAHC7zjZ+/hxYqHkgHBEyOw+147ZNGNcm8FmP6r/Gs3rhUt9+3dF3lzaXr11Vdq28JtTsr0abiDn6abFQ79admnn/6RMjqHMTkU7jLI5r7D8bsa+uFTbVInOcU5VvwQOeWqTLLEb6slVKUcNCXvvOMAxZD4gfzDO/C9e1eviPC8+kHx0Wx4l3zwpZVW1sugDg44p2zxsQXFagNy0Cw1Qw0tzTy/8OIL0ztvv1M8efb9s6FDby2wEkUaeZROvu1IOwJO3Xc/wNsFQgL56etNDvq8Vg6sMUMOTu0QGPgMAc9a3jj4OfQJjzrb4OFHHi5efffd94p3wZVaCvcMyEVfPYoR2LPM+unt6eix49PXv/610PZQfRb5u9/9fnDduNQ3GY3oJz9err4b2YcX8bN24t876QPSlUGWNnAeySOAXtTH8YvDcjkOx4oqMotcVI7gWfF58o++AlaB4Y4Pt6efwJEZefnwEx6RHozoWiG4U7fn8DgiZr0TfHpexnfyVN45nTIYkOQGOsK5/oaHfMVLvzJuc2romz7rbXspp7xzkBhw+oDKrdwii7SLnFaWsbLat8hpn+dA3Qyjv1zh0Dt5wSZfyfqUF2QWn+/MPaecz1aPL+VUXWlDtbOctrMzIxFmCgayVLuC29U7q736MHLHePVWDL4L5y9U/9IvCrehESds0T2wVJ/M+15VF9hCPjoBepYzKX29+D98czV8a6WFs9G0R95xKLD+W2PddjhpWIeck44hbkzDa+R8ORyLlzRv/lH/pZ+CKTwrH4cjQ9+bHn/0pRp4C6/aLw+ckCUcEfIFU9X3xmoGqw9sA3NmjIN34bHljbbuLrlqnAEj2RGkhsd9xrf7vDGpJgLyu8DNe3jSxuL5PB+0Vwajw1bQ8+cvJY0Vl33ujbRgxJfkovzGMTKf/KgVgglgJ7PupLIeD3u1HT5QRzuY+9DfaykXTcGq70oDPvTQdvVyrAxZhO/Qdyl0xwOcFWQWPhq6XB0EG1iLx/N8MbAav53vZCWgrzUqB+2MPconb/22ggn/jajPpYHTrvR3Z275qpWtssYzuBr8y9Ha27zohryM+k1wGjygNy346p3r5XAmL8GIFuhDVGibFTDFT8UjLadFaRCpvg4WXaUK3BTgtGgLhykXT+MjOEeb+lT8tsXQsZ1pW86VrfBpCfrGlnNlK3wS4WNvC9prK8q+xVLAMWLNkGcw7eX6rTzUFwOifFK6DVZWUJQxkPG1BswMfhSKUmRyr9wxMJRSmT/K0Bgk/a5tBZwoGRAZPfaDmwWpsx1SsNmuMmrqk5mMbUNaK6neV8zgbYS6tSPKjOrUmboNHgzPdWUq9xSxYTSWQZp29gyHmZS70/VbZiYyKCetgVW7DWAG5tEe5XguqkdgtBlog5qUe7cGbjA6bPL48WMZdK9Nr732WjmsKMIGN4M3uKQFt7LQZsk2l9x4hxbqRCf5GKYM1Jox0Z6kN8gadMFFUadMr21jdPcsSyCv4pUDJrFwM+Nl1KMp0qApvB6IEFK+dhrMOQY6bwbpO/ZJM5YZSVY7tSJHuQQ9eNS8sKS+VjArJr/3cLX52v/yB9C6jmcboRQZ8IX+a+vvRh6v8nuG3YzWUEJ27txd7x0MW4ZA8Wk9qjzawSFWvEuDT1hba4P+5q3+VGfPCDYPQhQDoI2aKIKhTWdKealb/4CTcuaFHuAB1717vYIhQn3aH2PJ2THXrlxt4R+kOpCUMYPO8DzOMEIrfSBNShlWWoRWGgAX6TMU91plEeWMQVm8mHfgL/rpN8EdfJjtNbhwCozA0UIppYBJj9/xJGMbrhiAjDtnQug7N2+a/V/sFQxn3i3tkZPAl2Pwhv/0O2UwUBmMeMdKNDOL3d84NHrG2tcp8CAZYBbzjTder5lcjicw6SdgBxd4OBc4GU6d/kwNoJwv3mtTDbD4ITD0mTW9MgV/l0GUqEz49dw2AMo7Hhj9Ub36mE/fSj/6Sxl6wStDQLs824X+C2YcC5VVD/pQ4sEKB8rsmXZbGPo8CMYz5xSj6WBw6xnct5Fyp86UcJglWcgoIQ85tJSB79QtVsWRN2vbnUsyy7nAUPLLayFJ2khwcPTGTKq02lM4S6Jrlx2+fbvpE5mv7WCBD3z+8MOfiYF/smB65dVXiifBzWCVbtta8HAvuAo/gI2h6JDMn/mZn6mVWT/3cz83vfzSi6kqfTRlC/AlgEOeVcYTozS/hwzudnRjjCv6sHfzi6JP0RZ98vtOZDgpU30ibePEEdTVTjYGTY+D8iKd5wKDEE22RR6Yya9VM8mHH/pA1+6bYgUw9o8Cxx05FuRO28L37fjrqA+WE558T+K78lbzGandhkpX9Jqqr1nNhu/1G1uWVHIufKPf9DaZjDnkTdpeOEjfF2p8SiFlgObeu94GGt6XLvWB0x9DWlBWlZc05JsvWIHrRvhFvQX/aEvSDR70Wz0MXjwmwi3+apzHkF27VUYr/uE4sCWOA04/1l/wknJTXLVduXhSOxj/6EMGM1qtIugx71aVoW7vx4oBOTleDhw8WLJVn4MfznPOBL/pNWRS8UfuyUywmtz5IC7gAL6kibwNPa0cCXansP2mgIs6agc6NE0Ytdt6oqfacW+6euNa0VR9IjzVfdJoNzwWbxo/UnfB55poJc5Cyl8upyQ8YaD8CDvWJEXID26OMHLDe/2idIbwnbJ8FW3XQmTd9Z6QKZkx01KQXwDDePaB4LXHgaUERd3CV7+qUGV0XkVop7L62r9FrCcOhxp+lOHOjJtKk7LgQQArupdzHNz527nYW2EFeIKHzXzqVY/dLRtB5TfZjF9q62H4iEOK065WvoR/5G3aWF10tfgw4NR982GvujFO37x1fbp6+3I5lrwbOIVD/VheoeGh3aWZKUd5BXmeLS2pt/Xr4htwh1/GymDOOGPVkLvwIy2H0MruPSmQjrHlXNkKn56gL205V7bCJxE+tnNlzx6f9ttZgxAlrJUPyzmdg2Lpdn8iWX7XLst9jJJdDtWbalBx4BajrgbFoUzmirlrUMlzxpDBAhyC9wZCSh3Nqvdh+8Rmz+5RfFQpTRmQZuNi3LkHu0GWsn1rm1maHrykV9dm54r6DFD2eBtUpaV0+MQkPNy6fXe6et1n7mSWP2XnP+UMg6G0mLyEp75XXwbytJPCur1wol0NB6P19KnTBesbb75RA13ejA5e8HH4GEiVB8Zt9zIQw9esHKCDtIwFgz7nB7ikpSCUI2PGLyUE3m/fsQwVHIHHX/K0skdJozzPZaTuQQd0NwtvdhQ+diatVRM1E1V1tfFnNul6jDSrD2qfcpRXxin4eyZrW60W2J46lndFSQk89Rf4NsdRZ27yVrb5nbv6RwlpPI/3wpghHfeCZ6jBaQYn2kYZtdqHw6HKKpolUdKaMR+4UJZ60G9xKUZIFJYQIG1vQ5RBygAgn4diKA+al+Ib/qzzaIJjeOLE8Z4RbKuLM2vKENreSpHZfysuLI2nLO3f35/ptQUBTIxtW2/QD58wQFJcGYxWrTQd23HkOZj6i0J3a+VHtRNS5kDRl1b78qrgtgrC2URmCM2A+5qF/d41Qw1/lHMzzqG9+lZi3LmWwyQ4URaj25dt0FwbtA0OvJNOna74Bg+PWXo82XTQd2278+Urs4+7it/eP3u2nTKpW79lHJSyGz5q2MgoB2mfLPxIi/8ojPpJc3zjj3FM/uFb8AxHTcMZ+CKLHGgLlsofmknrvfvy4iXEBEmS7o+MFnJEnWryaVbpxUqbxpVMCsPgFXxY264SpNG3bLWEO7iHV+8p/uBBP7h96623ygGjDe+88866E8iKAXyunpatkSFr19NizpLZqEhduACewaCtrhT12tJWeOyDJNsAnKabkbnw2314qr6BnxkRVjs588MKJuetvPzKK+XUa4dUG2irtyJH1myv2lnlcyQ7VPN3/+7fXQ48K1d8eQoOwQPpPbuvSzbEdV5WZPIwgsDvOUbnkHCrrsJtIhzIS75pNXzcWfVe2zvKq53db9rROcqvFQWRQfCGzxyoujt9lhF76/atGiu0Be9tOC5aUavy+0fBUVfl5soA3hPZ00Zv+p4+mL5LVjSfmIXusdL9/n29MsVhzTt3RV6luAtXLteWJk5Ycuz4sWNqm959793Ka9sp2aT9Ywwt2ud3/eV58Xragq4cEE3zliFgxN6Fw5QrL/xwztdKqgUrQgPr7KSXH+/XOB/5zhFsxY8+W/0hedup0PyOz/UnTiQryKwm+sxDn60Vc/gK7+CVqwzUtMMqvfPnzpdTruCLjENrKw+EgwetjlsJzNvqwOc33nxreu/dd6uvwP2d8JI+oj+jAcfemNxQt21Wydo4cg0eNDxJE5tuaF1bkMITYJDWc3jD5/DavXyExrM/hTpLSF68VPpMAvlXBnjaAWcOjlZm5auoT/dvZcAzOTDKrDQqlQ7cMaKD4XVcd1/qPlhO3Vx37lzi/kk9d0suc86hK7le/SdtdtB7T4Y1Xwy+LjgSekKpOPy+4V7SocVIUWkT13P4UUV53u83xwq52JKNd5ouKS/vwDX6sOfFk2iR92QfvUkR+H53ZBN+KkdJ8Et+wgn+o8fCJ35VdpWFrvmN7zmyFFROtAC7Dp+/lFP92u8Z3GQrukgzdMvCUzrs2gIZ2A4/yUdbwIavCu6k50jTnxRW8iLRMxOWVuVu4GE4cnqVDZxw1ChTvx6TlHTkhR3Gj9Ak5Ww5V7bCpyXoJ1vOla3wSYSP5VwRVlaWowD3yejtWOmZGmkdYEiZs1TdCowMOaUsixSkbdsM1j04G2gIfAOCvGINKHlmgCxFYB40pDVQmVERWhmZZ5wzGOosttDIYyCh3NSqitxXjNKqPWlV5bu9rQesfmbM7NmKEcFHmWVcjCXoPQDbF7wwrQbWazd6ZQA8yNMrHdKOetbwCq1M+9XGCYOSsuPLL75eUYZg8oHzxIkTZURRlJ9//vkqdxiCY3Zb+jEQLzOgU55BVn4DI1yA0f0wfhhdYzmtIL1AUayBP3EMn6Au5XeGs2iV6D18oTcHgYG5l1wvTgt5Xkt2OaNCz5pZm/FCKQE7YwFMNZuc8mwdAqu2+GulsUCYMTffzKFWRs1KLtwO2tV1ftZKwMa9AilHfta7xGG0UPSvX7taCg7FU5v27x+f6RXkhdPer02RLl5iRIB3eyu9oUR4uBXixnOvXtEnyhBLnoaRSkbhm3kluBHggMPi0MFDNeOM/keOnaoDPg8dOFi099UcKxh8hcn+9YvnL7QREgOCM8EMlYMEzTRW34CGe+DPNfW2UhZahH/0zzErO/qg9DVrmQhn8MWgYABobyn1eY5uzes9U1mz6MHlUEq91x5tlu7G6rX05e1tWM3OlzqPZW63/nDl8qX8dsBeywK8oL/ioa6Hktt8qEz0syoOLQdP17tEzRU8Rwvpl0LXE76yEhlk60YbRd0/qq8k4geGFyNfnYwMvK2vgUn5HJPK5WTVJ+GHs8Y79wO+ddykTAYmp5O6bFtEJ3AL0pQRm/SuydD1kpP5TYknbzhXwF1fxJmdT8V3KQZfao/Pm9oCQum2mkdbBt+BRyw8rQW27ZxZLc8GrYSBQwVvbosrWhTR8l/1ie1L083wPDeFYDaZ44gM2L07+I4c88UQWxxffvmVqocRRzYy3reFprZNCgwdeNS/rdTC/75OcyE83/KynT1kVQd9DlunjNTrOT4eMqexqz3kccsajNFdAV4zXjE087vPxPDO2NL8oD/pc+3k6sNUzVaXoyVPir4pkwOQE7t4n/Mg7QInuulLnGZwV45CNFNP9a3UlbIEssnzhRnG/o/c4MRoWadM5agcno1zZO+CrzSl3Wbn9c/b6cftGFwopRBvcGT4GtyYXR9hrH6pFRmzXKuxi8NO/Zir4GxYBz/CEYhhueomTxiqieTIlUsXq5zBL/KOMWk4EdQ1cLwQmkujjZyn6flppO2Mi6Xo4vmAX3JPG/GTrV5nz75fzhJyFC6sINA+5e/Zu2s6efpYHf7rnS9tff9735teffXV6h9wWCF1FnxoHljwn/FOn3cGDudCuCgRb/RkDZ4AuxU1HDoauY6P0NBYj+/wofcc2wJaruMyPAcHfpNl+EQ7aqVf9BlyxtiE5ksFq77OQE+fLF7vlQ7qursW/s5Yg7TVH9bLbT5aWliedi7urnbltvIlQ8oCY9NpOW2p52nrzuDAlkO0wM/VlpR3M+nAU7IAHLkKg6c86zLuH0hmbz+QIunlHs/A3TcaM/fjuUz/c+YLA3fqLjwERvWTja7Fb4mQ4l5/FaS3onLQSh9WPFxVmYmlYwX30khf9STCuXFTHmWX4zr5pCkcpJzB8yZoBPjrFVBpfdLYJrYjvAa/i8u2e/Y5KOQXfgd34SBhyGxlCM1zHIg9kRHIy6mq/aLyyXS6is/jw6GVtPTjPsA5Om/q4gB+6cVX0nfOVrlbzpWt8GkJ+siWc2UrfBLhr2Jb0M7pyGGfIu3PJlNszOCv3nbuQ+8FptQpizFihm9l70oPABk7DAKlBOQeIw9DyGBj8GCAlKEXRck4u3lQp8jUDGLeUxDUQWHSWRyKydAX2oDvPApRp9k1yhFD7Y6B0JAzjxkGWAOIgXAMbLVUNkpSDb7gSWwj00BKoZgVnMBWMwbJw4B0IGnX3YU7xFZdPQBGuaTA5c8gtjOGCIWQcgpWCuGx48emd995d/ru975bzw1uHFNgWp+lSjDw7sxASgEzKDMWhnIlaI86DKCMF3j2bCgn6hP99tWMxnHirAxQKgRnQJRyTjkQAz8cUgiGcX3vrk8CX2saRmmjiDIUi5bJM+pStuXrYEczvKMsdWsf+EqxyZ+rf0Wn/F8K09x2NIBWZ6yA1WMKLPoIDXrfo59rwzAfUpkEFB8OQAoO5Rq8i8t4tOkEPqtIdoWvnLDPoMd7wo0b12p5Lx6kOvZ2h+AgvEhxue6gzMCrz7RTpmHpmLaF/RrfreDjS44StBKPHHuoDuys80ty73Oq7yeWkZKy3nrjremdd89UXu+1SXnwJ80CRxVcznEofmWA5j5A1LYGCik8eIaujE4YLr6IEcAQWE2aLptS3cq9vi998UPaSenEqwwE/Rq9KOg3IgeGcqp/gFcetMb3VrK1En+vnEeiuvA73Hl35bIvxPRWncJV8U0brN2Upr93DED5rXAZDoajR49MP/nTf9302KOPFdyA017GoDYoBzz6iOi+9uPHyFe2dtUKuvRtfUhd0nAmqQPvjAMc8ZIojLwMb+kP7Dsw7VraVTTQHnDCCaV3XYlOWWRqzdSnjfrdhfMXp4uXLlSbV1b21lXZaKEx6rBiYXw+1ZZC5zKAFX0Z303P0GG6G5pcDXBrxdultKNf/sAjnTizSOGqjYjmWzguGq4tbMii+TmnCdnP+D91+lStnnj//XN1ODcZwfGHJ/BTnX2VfJR/bVc32c/Yp9Coy5eg4FTd5UBJXxkwFH8FSHTMo2ob52zBl991TT/R97xXRvFr+Fu/LEMmZVuRobBqd8rqtis9edSR+5JL+Rvleqs9aGRbEJqNfODFt67uh7MK3IJnoy7P+1nu0weHgVWwBedeu+Lp1J7f7uGjx6qBC+mLFkm7y2dWw2uBvNrMeZHKaiwDrzIbJrxDzrXTwNU7UBbuxNzhVTwEBxx8fYhqG43tpG2eaVwv9NeGQkN1kUuu8NNtSgNSAUdV8T1HjjFUGam85EZgvpc0nFZWQPlCywsvvVh1kxf0BGXqY2Aw5lvxZJwhg9DXeOIsC22xjePS5f6EMxKgl3MnOLM5bJo/eoUZ/kNjzxYXg5tEvFJOIfAnXeO+UFd41nY4KKbIM3QvB1JgsPXC1rfhyMJvoVjRBSxweuMGPDoIuieJOMIKl9Im3fXbaDAb25v6Zzla5v6vXPxZICRP4RFbh3achxwKYYek71UNtvMhxVLyFb74b9KoWq2TUm6nD1+7frWcvvV1Jc7wJNLO6gtJC4bNwbvBk6LgXhS0oX9539d+kqs0ucB9p0mYn3X6+rFe1uBPjxuWll2CtEMPUkbhbBNseBLsxik8OJ433XoSgNxUfj2b6a+s0X5yrsYNfAH36Xf0GuOJawdt76sAs8P5BXDvpC8nnHLCS+Cgn7QzJjhTXyJYyPw+lLm3/ly5cqn6Dxgb9h6Hi/ZrhZjg3NfjohtX/2766RfPf//56Z23z6zjY8u5shU+DQG/bzlXtsInET6mc8US2gPTw589UfqZ2XJfsbCs1kDMqVLLfjMgUBos7bY02SDCCLh0+XzKjCKYsnuAHANn/V+/GbAGCgauwYLiJQ+FyqwYg7o+FbmwvYwoDh3l2KJiEFJYKYBmnwx2eeecDGce7Nqzuzz5BjuDaC9R9jWP3t4CHPVwkuhk7kEFSorLuGsFpwftit7U7/wotTTtTTnaQKGq/bVpQztczCLcrq9M7KovH20vo5JSxiixpB78jBIzdTq4QRAt4FB6ddlPvpyxmjIBvsJnokABoDwIpfxnoFSzQZZggS+DJyXNwZLgVmc5pWpwD9SUwigRVhrUAZqM7SgSnqnL+6Fw3r1zo7ZocXRREOCSMgDvYLNHGV21Xz2UWTCV46roDG4KSJfnD1bhGTyU/HpmRitlFK7r2oage2230qIepFIwmj30FQ0Kv3Kbpl0HJQW88EohB++Nm5fzLkq4wyr37Z8OHz4yHTl8rBT4PVEyKFQUdcbsufPvhR43AmVwm3I5F+3lb2W+l6dzmHDO2DNNaTKT2Q6sVuoKH+UIbOdBGSNWN2zrr+585atfmR5++JHp7bfeTJ1np6NHjpZh8Nbbb03vn31vOn78xLSyZ2V6+823p+s3r5fBUKti7t1I+T2TDjZ0ds1d4y1/7cyEPwo7eIZxQGHrFUUh0RzCD/AW+hRyE+Rzng7Syee5dpRDIbG2BMQ4qDNoitc2lNzioTJA0GlbOWD1OTwtDXz7CtKN6zeD5wuh1d3gPrDNsqG3aDgng9Hm3J7uWz41SznkJNGnwOUz5z/ze392eurJp+r+A7hO39AP1MlwYzzKr35OjuLzRDzry1PKhD/87OosKdsVOGM43zgYlTcMr+HUtNqFc8XqFe+L9qnTO5+1FS9djvF68fx0K4YWYuA1oXm0nZFLS33WizorJB0nkPZwrthSYEb/zJl3yiBlrEEyWLQD6e7ctc2RMdVKN/yVYyHljnT6UlNZFd1f5rvqX3YjljKfvAx+vABO8pTTxsoVUV/57ne/W18Y0X+kh2tGr9Vegnt9UFSPvqe/ksPFK5Ez7ssISWyY28m2ODs2ypEY0MqBkvfy1KqAkg8lIJIucb5HO3gxGy6/59KQQxydxjJXPDAOfrayoeoPz3H8K18ecAsDR8qvZf0pd7SNjMa77smIi+GjK6EP/DD0YsrUqjW8eujQwWoDOoOHLE3hVTY4RhztRBN9iyFWuPE8ePa8+mjaqu/D1zr+xJRZuEjU/ju3euWEQ1MLLuNtyerezqMPqJeMUZZy9B8z9S0zFupgaeMOB9vSvCJCXv1gzKL3eUq9fXH0P6tfpL19L3ywdqdWddqew9CnEKORc1gK10lX/NkoadhnB1BtaYpMunun26m9tbo2BmbJjhlfTfPeGqespcDuvXFAPmPe8s6e3MErYGQM1xiZusCKJ/O2YBCKJiXXBm1MLPTKHLgmK417PpdfzqFZ7iufvCQLVIjensPXpTs+sbxS+bSt0gcmZWrvjfR3TsUas7UjcqknQqIjpFxOkiuXzmtE5cEHE/wG7wcP7CnZ4cDbcihM+sKd6fKlC6F/+mvGFZ/gr7YEssJvInzjy25XcuGxtEXgrJFe8PweWpAraT+JAka4QLxuO/7sPlhyJu9dRxokFtfT52fVO6dDB+W7fpwAP0LpFMpLvi6PjOsJJm18UFiH5yNC64mpY27XgK3aRV6SHYl0Qm2nR5UTL3Ao/QMwpDK/vbOlGkbo1bZyj/G4ys9vkyV0GHgnX4tWc/0iuIz5P/juc9M772w5V7bCpyvg9y3nylb4JMLHcq5QUB86fXz63OceK2PIvTHBgMqAMGg768GVIvLKKy/VQZaEs0HhytX+NJ8BoAV2zxqUAhSGN9AJnhm4awCdjQOGYA3UUW4MNpR7yxx9QYRjYikKGeUto3jlGX8UKsbYzijtK4lmpnzq1j75OsMkwewOpTnJ5wFJB2vllNFxW7153kZijDNwxkCBH4ZdlZOBsNoSGCgZDOhembFQMwi+TkCJSZMSDOiLMcj2F760w0DpYMyTp05WOW++8WadpSA/AxouSrlLnZQxZS4FDHr0GEQF18ZXKzwGUJHjybsyfFNOB4p5b9UZZcunLrQoOjBYGBL1rJ/3+1ZI6BI7dlA8W/mEM+8tne4vOrQhpB3o0Utbnc3S/JOk0/LirjIYR9lCGQaD5nN7qm1oor3BL6Ni8FKvtEDDVr7Brt4R8VPTNaHqAMuMp9ZPwhNWSTDyHJC8u7az7YtR7NwVbeMUQ3cZAknqZ0S1o8jqFeUEtLldPZsrqmM1xguHjpP6i1KpUDvwTjte9BsGv7NperXSj/3YV6fHn3hieidKj+Xth44cLoX37bfeLgXp9OlTZcS+/vrr06uvvVZKFYIsLsQw2wG/cJc440r7y1hIdB5GUFV07JkvinHPxvXXOJyj0A7V6geBtfCevGPmXTs2+CQIzINSltNe14XF8G1U82qv//0o8rbi3GXdq7YWLXPv3YEMcocOHqhDS52tUHhPPVVnYvFXwYnGnKWdj3EEnuofUSTB6QtHv+snvz49/vgTZSzj8Xb+9WGv+iT6oC+jUijHS4zGMh7SDu+sQBlbn7RXXmXhLYMwp9dQasGnTDDI655jhTyoIG/eq89nTG1H4rCzHdBvK0DgZ6xeERqvUwxVs/DavzAdPnpkeubpZ+oQWI5YfMTh9O4Zzr/3q23DOQleoVd46Lt1V//qVf7zN1MmeTzKk9Rb9Pc7EU52hq7k+XDQaasvpdmq5mylh+YzV2wTeuO1NwLzlcigPYV/uHVI8fZEfQMu13kr5Y/+6rd2Nn+F9hVmmZy06i148EWlm+VRpUrMczwyN7TK0sxyKtSvyMbAYuzplRJ9ADAjm8EjlzEGntXTdbbh0/Kr5d298Ka0bZyTdzGe1JnYNdvG2o7BFFTbWt4LrXyx5kz6ML46dup4+HEp8v/IdPzY8Wn/QYer9ueEOXlAA2JtKJy4pn11n79ylsCRCrtpnW5Ok/9K9uAFsKOV85A4AzlTOPREBry2Kmc4qpTRNLAlaWf4nNP5UH0xxSoQuHPOj22sv/arv1b8XP3LapKUhQd9SZCD8PSpU9NXf+zHoz98rsbQ3v7SK9qE23dXQ6CM2YuRvxmzwHD2fQfa9sobTitOfHTAB0WP5CdvwAdXS4s7px3bemWtOjRfg4p/Zx4T0Aqc1cd8VSt1DYqBCb0rb6I8JTdTT201S93oXNjP+4Hj8Rssy8u7Q5OFcsDW2WPpK+VUibxHB4G8BYPr4Gk4cSi1w4jfvrgwHT1+smDklLty9WoM69vBTR+YPM6tq7YpT5vCZ5wI5GJh9R6nTDu37wX2tW23J18xWtop7ULkXJ+zExDKsWkFizKTMTBfnS6dvzAtBC5wioNWKhy/tRH8g1eEIdvreU3MzPyqj+ZafUSY8cuxVytpOMJyVb686FtOCHng3HUuS77mhSQuHDRt7xuSHs4EeFa29ORZyY6UOfr3gwKIa/j/iID2gvKrDrAlDLiLz3IlP6td+V2rS0rH6vbQx6QXwNP81IfxNg/ZCtj4H+XXmJU06jT+ydc0aPxIey18+P3v/mBr5cpW+NQF/L7lXNkKn0T42NuC9u9bmY4c2VdperBaq60eDI8MDX1NQkLddgaDOqW6BxqDhhwpKP/UMVZIUEANvNIbxbyrPxkMJHlX2fK69q/GaC/HRpSHUsijJNdgmeccFn2KfAYWbcm4NZbrlsF0a57pysC9efCrayIlxYBGCRrKWxkRFJRcdyxQoBo/DD+zezV7o00Gz5TVy/itTOlP4ZmJMmDV4Kpt2yg4+8p4oqSDAz4dVmhA86UNXwFRRy8LbcWAQWZW2kC5HDjYtMotAz/vh+IhGig5CORHP+ko1sqslSdRsq5d86WJKGBp52iHvK0INE7yoPAyyh3Rc0xxd82nRCnirVQUDQMNJamNJatHzNh0ORREbQYPJXn3Tp+R3Ft8MHijyglMY4tXG1OtsIiM02p3fsPdtntpd9ojgL2V7Siaiw74bWFa27bCn2YC5ek0vUUB7hh97ZBo54jl5la/gAmvgRlwtVUqZVbb8EKMAXudGYEBKTE5AqtD56Lh5H3KiMzGB1YXaJOgTTXbmkz4Eo0ZJXfX2kj72td+Yvr8s5+fzrz7XhkwVogxWq3WevXV16Z9+/ZODz/8aJ25YYWArRSU6t0rgWt740W78qOvCUW33ONHBkgrs/pgFFdKZr12NTvPIEympG8FPje51rOk095O24/Xw3wT86Tqo0yiyQjwW30zyZQhf8hYVzih5ONb6S5ceL/wJmhP8Ux+l1KcvHWT/9Br8D6lnqODoYIvn/ncs8HTw9UfKJAcGJRU5bqW8yF1jfKVo8/gj8ErJTdm3nMvqEsa6ce78X6UJaZZKW+lZvTVx0is/HAibfI4x6nSwlcinmTwM6z0Vytrtk2L1e9LDiUPQ/xLX/pSbUvimCEb8JAzes6+d7a2TQrarX1W86ExgNSljM11VtrwasnaBDzcbam7+p2UdUhmbevIc3QCx8FDB+oTur4G5WBQeIFnTkErF6xoMRuO39buoUvjGY21TRrww8/AXfd7fAKAxrWoPXWdf5NtZn/rkFs4TVAPx0m1Lc/UNfhjxNS+3m40gGcykEPAyivvlM3YrJUGYElazwuWXB2eqe+Ao+IMYxJVuXAsPfjKebpzqcYi5ZAnnBsvvfFKtd/D/Qf2T0cOHylFbzhYtL1wn3IUi9eFqiIxVdQhrZwQeLojudLynBy1XYwjt+Rb6tHv1nEXmbM3fLbX1sRWKCutTz2j4dXwkU8Pg9E721cfeuih9c/Rcux9+9vfnn7+536+zjaBQ7CCWRtFOsBjjz02feUrX5meefrpMgYHDgY+3VvlYBzYtz/jQZ4ZA989c6bGbjAbR3Yuc4rsrGdoZsVUOVikyWB/5w6HXdNKwBNkdTnAEp0t0p+zRbvmCbAOByJZLS9eb5zP71MHgzg3BUd9Jj4wkp/KCqNVv0VzKwlNgJD1YNRnlTcOSK9nkXXKWYicVe7Al/OT6nPLd3ZPjz76RK0wcfYShziZtn/f/mnXSuQCegbYon3Ks1LEikC4NSHjzJW11bVKR48B2+JycJGxas2Xw1KnyQE61P4De6bjJ46FnnvSB2/WKr6XX3lxeu77P5gup14GiBV96E8+wEk7cWZDJQir/jXrDI3HGZ9FiHn1ST3P1ZMZt+L6GCyvWPnI09zh+ZQN15V2E82GfBCV/6Ag/XJ4RihH9QyLsug52qQsdPmo8Ds5V/Qp8Fb5c/uFamfqKSdK5E5vq5udK+EBvC3jkHvSC+DBL/DuGR1GPx9wj/Lv61zJu9abtHNbOfm++x3OlXeqrC3nylb4tAT8vuVc2QqfRPjYB9ouL1NuHNZ4uxTJ8rpHuaCY2CZxOUoYBZmiQ0DLx4HAAcN4pdy4p2Ra5dGDEbWjB1Szti3MW5EvI8pAkjrcr1EgPMtgVIN0Mqpjx2I7ZmqAXGuloztKBriMiDVjYvxK0T4tOA6H68Fs1qbyvga7alMGwcDRhqABah4skyyWfMWCKLALQJbOYObKCGYgM7BrliLPSykOLJaEXr9uEN857drty0ut2BtEGdAiBZ9BbaDUPisp4Mnyf4qPgXJ5KYpdiuzZaW3swb3wEQWecm41jAAfHEFju5B0YL946eZ07WoPxrWyYn4/DJJunaCt0FRUKFjaCFuLInkpdTbO4Ikxor2cKxwb6qLE2iZktkyh6oF7GN25FDws96GE8DjoOAyDFBkD7Hopkdo6nleaoh0lBlxddtWVOjka4IISSHnDl2ZRfb5W/fVp75UI0OAJvnbtiuKIr7QKrZE5bcSzyvLZcW2m/KBjKfq7ouinHG1TuS0s4IJrqwzwTym6MWDATjnGd9JWuii+pXgHfrDa6rBmIXbq/rEf/7HpC1/4QhmojKMDMWasVuFc+/73v180evaZz1W7nnvh+XJm+rrQSgwldFFPGVNwFjzhgcaVdrWSytDT5uLjvCicJn0tr78LpxwZuVKaOdCk8xP3V5aNPNpRhUuQf+lGpRDj66ojf9IP2s+AdPvzh3/0BWcpHD50qNpw7tx7NTPavNH9MUVX20shTRFBXcHjRbUjQR2Mdvz+6KOPTY888ki19Xvf/17h0jt9poxyM6s7YniEzuqHF44Qq68YJrW6BZ8VTmc8JlS7klYeRhHe8KxACRyF27wHY+ULTjnSPEBryrArXh14dA9nVvi5b5jI1pt5tzu8jym7fbaQfP7zn8/18PT6a6/XJ68555zR8u6775WzAgzq0c84ivBKGXzluGRsk6fo2/RhQNkW4bc2tMNNbB6hpC8v7i549R9b1Y4cO1byCT2sQFPf5RjmlHiOHu3Qz/SDwltkp7GAXORsrL4dPKuLEd6r7Mgozln4YcBGvqR8OC5eTAJ9yZYjRr/fYIYvcNlmc/xEZHDate6IdU17a9xIfp8OroNL8VBB5v/ms/Fbne08CR/jlRlPI4fDvH121/NaQZL7yp5Q5cw8WXQgi4q+vdUMfazuuXLr+nTxwoWC04oQMtvqBPkalq4N/Jyx2moMKfqFF+vQ48t9WPN69I6cTN+CM04buHHAsxUoZB1nD3jE3flNDjderpdz/2wi54q+YuUFPOMXzrzPPPRQKZ++UCYP595vf/s70+uvv1b1w5XASYXnGHLy2UJ32PbG8ILVTOVoz3t0JsMvX7tVPPTQQ6frnJ7nn39ueu3VV2vbnUOpfSEJf4pwPlZQ4edyoqQtNX6HFvqVWDQrnglAuYw+iSfgB4rRTR70doh2SRT58lweadoZwSnR/VfQdjJW/cZ6bUeX66Fp4aHKDBzGkMBiqxC9Ca31w0FX4wC+gjdjm212l8/fmh55+NE62PfcufPp02fq4GIGr3bCq/xgwhd42zk7+/Pel5Z279o7bbu7NN2ZJwbwirNkwHT7bq/evX33VvjwSvSh2xl7OJxMfvT5WZcuX5xeD+7ffvP11Lmv+jXEwYU+WrQ8fLicquXYyvhQeBaSaMhMW2Wdn6O9Az/4aPA2eNqZ3rj1XB9ZpheEzrbEwB/glF59DaAJoxy0LNk6l1l0S6g75SU9fip8BY6Rb4wjxgB45PjuPP51WSOUY0WeKrrlolTk8whoLEGXb6yo29TfYwX5ee8enqcjtYNZvwSDMsGgWn1W/XhhrHBSX8nwW7botUxWh3xkXp09lLy+XljtyLue6On2t3Ple9Pbb205V7bCpyvg9y3nylb4JMLHdq7sijG5a+dCGRwMakovb7ql371VKINKYistQygbVDKILtwLsy6Wkm1wdoiYJDXI1QA0zx6IBuAYJAYOAw+hb+DuU/zbEy99KUNJZiAa9a3Xu5YBKGmM9xQLh83ajmLE0z4DOSW0ltYGZgNaOwSc5zDP4CZvO0xaSaUImPW5s9ZLMw1w4BCUWSH1G7g4RpwjAboyEpKXQuSsmJs37kYp3xucdN6hiDFuPnP6ofrMpzMeaun9rCQbHH1Fw4yYcOe2A8vaGQRfBl5wq3t3jEOKGlxTXCj3lGTLqqWt/DHUrl67GxxoiNUZvT9eLMVtxmMZiTX4UwSbttpK2VKfFUnSdqQsNU60h1LBySM9HDOczcTBc/HKTLdazZErPMAbJ1teFY/hPfSvNgYusfImfdeR+li0s1wcdYONsiNv0TPPKLKMk8JBms3BZ9ZHPWsxsEebEXc4aTpStNuwKkdFcFBnWuQfshcPaGOy2oaD3yjs8sIdBQzMlPDSuB4QvCkDLWmfevLJ6Qtf/GLRI/2z2vTE44+XwfOtb32rHCkUI7h94YUXygkDZsYTONVHyXLlSBA8H/DW80TlluGYF/rfwK8+9qAgP5xWYSlb8UV/Laiq2gmizBE8HnUWflIvxRlNzLhabQKnB2IImp2F56uXLtdqKwYYuVC0Tmxe6348ojCuI2jv4Sj/tiLo1y88/3ydWVNKNR5MGdrBkTLoCTZ1l3GA18PDXuFNQXpK54H0VTCcfe+92taD1gxWTjcwgqVx0oM4WtSzKqVh9X6Ekptpo9Ayr2fX4Uu6q1euF745QbXM52OfeuqpwtW58+eqf1MQKMm2FCpLH3WVv87CCM5TYLUNprSNwxMtwFPOpvwuuAu0xrMbt2C5Ma1Wv2FYgaHP3NpZfCStsYED0Hlb7555tw7YJcv0a++d73H9yrVyLsALGPfu3T+dOHF8ejZ0ejw8rp3wbJtD4TK8CL89Q8sJcLdWVqhHfaNOjmdXMgZs8g6cah8YXQVtgUdhGN/edWyjD2wD/8W3cxRgpL7sk8TqkZ6sBOeoh/NAud0GMiK3yd+rCdDlXoxahlE7BKDaeIPG4IYz/V37lGG8qi1Yee59twWN9Fc83bKuHDmBHZ2UbbwtPkdfcFSAD3Fhun0z/f5Gz3aXs6AM0DZCIQPv4n88IIxVQ8rQRrA4wFr+gmgt/9c/+On68Kdo1Ymxt7efSNvjsC1F594/Wzz8o1/+0enkiZPTb/zGt6ZvfvObgX/3dPTY0VrZubJ3z2RVV23BDRwjwIV7q1LmJ/UvFaS+0HsMEAnkQv2bZTo6aqfkHBgpqGivTPLAFW3vRP+4VV8K7DG5nMpJP5wGntuyurDosPp2amIt/QzeW4forYsciyl2vd6S0cUr9XC6/O7l6VRwoH/RGaxQ5HTxRS4r4chpDlXbu5yTom5Gtr50cP+Bafuu1LPt6rRjeQP/nDCcV3gCbWtra+C3kqLpc63GG79tWbt3Jy1Ie+gKeFI0lumHPtuMLkM/qwPgOWbTRrQdB1afu/DudPX6lbQvuEle+ZtPYKdpUONvnmmDPPDt3LNTp05Op06ejgF0PHUsFlyC+vF00Sd0sKKv5EnyBoGlE8Gj8vAE2PI09TWt1YnvRWnBD/90LbwLlnKObLBM4enO3Rv1vPpzymja66vNI+jm0uW3DFe2WP07POjLggJcFMGTh45QUXvUPeOoVnVHPveqXjILDoc+0TIpCfMOn81lBDbwkDPdjrzLc/rjd77znTqjDaxbzpWt8GkJ+H3LubIVPonwsZ0rKyu7pn17d5ayV0I7Ql8wkEkzFDdMKr9tQgZpvxeXbsWIMrAZhBJKZvdsKKXQAOL35llVaocye2bEDG/qM4jIXmNTBkQxeaQ3MFM6GGOWcqup8mYQVXYNFAaePPflAucEUHTUpyxwOGDTjJz29PLfMeD1AOqLF9er/Qa2QBhg4GEB/AXnjlIWvWfsmk2uMxzynAHp1HaGnOXAcE6Z6ZU926ZjR45NTzz5xHTi5ImCiXMFDimw2rWuXERBWl29Xp+/tLS8ZsHSqHGmjRlgStnJk6dqVlnbOXqUUYNu/sxqrN4x0x7FnqKQgRtd1WFwFSgErfohVw/mRXfKQ9pKyR6fyAZ/KbeJBNhQ5ikHnDLw7BnFSBnqGHyC5uXMSvBcRHcKLjpojzx4acz6uB/1IYIFRRUCjryUYfSsWefgHs3xR/FGrhRldZYRG9jb2JGqQ/NdK0aidwN/xQ9zWopU8X2UtsKr94nwUTBEsZG22qqOXD8ypFhK3hNPPF5Cv075f/754qVHH3lkunDxYoyO3yjFlhGCPi++2M4VcHw85wqHQStgjGl0ZPxxdGhjw9/0uF8o/AYnQhfd+NiMP5/7dI87pB8GvIMyb1GC8865DZQ8fKFevKC/4BE8wTC/Eb5Rxmacj7CO55lGRYcE/FFbesJ3R6Kkf+WrX63BkpPKYdFmiheWw/fFF02zgj9/ymMM4Vtl4t36jHDKBDPYHDT81FNPVj22ZInwpx3K7DJgu9teNEgUBoybg2dapo+IDmm1XQNva4dnnHaar48q3+HXzz77bM0gkyEMiyNRFBgZzuGxnWMY1QApXkfTFDJgKRoDUshz/cI7tOJokbdXAzBCQu+06W4u6mT8Hjp8qMq1ugj9Rn+EF9tFrKjh8Hj/3Pul3HBC3boWo4uDJXztDBKrcszOP/PMM9PP/uzPTl/+8penS5cuFxzK1H59dhgwIjr1uU3tkNJmqy1E5doy54BYRhXnLpqRJcYBdG750eUNBIyy69E6Ujaeo9FGGjAkGAPyK2jJUJA0wcWYvU+q1JP+h2gJg3f1uSEjyG2rV8qhF5jwPxr4jR5yNKztcHOOldUJLVead8kBzobektrw1lhaxhp40NzY2A54htsYC9VlC1GtoAssXa8xc6EcW1YMDJoKw8nSDvaUnWfaoSx1eqDdcFtyPRENle+3fGAHo75ltp2Bf+Xy5XLG4RPn9nzhi1+YPvvZh6fvff/707e++c2Cl8Ps0ccerZUS+FJe7bb9s/oc+hRELftG5FMpTDZZClahbgPHOk3np74A4wy2wcfaK7gnk5wPUuP1yJG8m6/C9u10oUWl5U7MO/+SBk0aN71Nz1+lAlf+eaYlt6/eqVVM+/cfCA5vTZcuXipe0U441Lbmlcat7FV+6F4H0C9GpizN8k19aQsQ0bToj25cTrmChe6gfLLEJIwVTFNos3MXeYWmYvNpGfnAzX+te+Ep4yAcaE+3Rbh6PXDf6vOsBu6Ntw7eLT5NHjB4pR3a5F5/ZdyT29KV/E3giLHqqcYNfSHvrBK1Sq700sgJW3U5TfR3E0xWzt250ys8+qD5Pg9P98WbtWU4fAoG9dE3TIgVSdNuP4qn70bmrKWf3DZOtt6of9NJWo/0qf+e4LL6jNxRD7rAUzc/WE9Z6/TOu8ZdqF71eOhfO5gPkDP8AAD/9ElEQVRFNC066a+r6u/8LVtEuldyhLeatiiQv/m1/M7223KubIVPY8DvW86VrfBJhI995srevbsz4O+tmQJGOIXDagvbYHw+1kDn/IAarA04Gew4Bsx83Lr9fgbvyxkIE69cy3P72s1aLJUiZ7BtJbqVPHEMPKXgmQXYnoF2W9LOg7iRo2aPDM6JZXxnoBzODXl79sAg3oOXwyUFyiQYKBXaSnngMGCcGhT9lqeGFp0ueRkYd++ZGeiBjJJTM73562X/PXulHgMVBcGAXmd3BNxShIKXe7V1KYN5ilaXehgFkMxwMStudtOS+VLuUlcylEPAjJ2ZK6fG37h2dd420YbdWA0Ep9pMaVA+5admWKIUUe6kMcBv37ErRfdXbOBAXd77+hIFwzNKw1B4AFzKX+AVaibKQTh5sZlW2i767bkytM9A7bmy4GmEggt98uedKC/YbevxXPoythK9V9aoj0jEY8UReQ6vlIxhZAzFvwzltElZthlBhLKFhSjE8DiC/BvtYJT1p8Or/Dl2ulkxSvq0qtoCvuKB5BvOlZpNmvM8KBQkwSmD03aWH/3RL1WdL774YpX32c9+traG6ZflXPnQyhVt/TjOlcLZ/Bxu8Ipy9KPCbwz5ULPy3C9IywCrkDLqTxVzPf5f2OFZO5Mqfer0nnFi+yDY9u/ZVzxbWySi/BU/hTbkgKXpt7atTcu7d5ZhZcWCd+AuB0yeV10ps5R1NNC4flqgSL9/ZW+d9UCZZKzBZfFi/oomSQ1vRWf0jmHlvgzTvPNlL+mKzmmD5wx2ck8eKwss2+9WN37BBBbpqw94O+OmEiQUdv1O1O42QNvBVDIEb89tkndPcGVmWF8WbAs6ceJkKQFksTTkDf6wckUb4Wr0lwMx0o4dOhL5EbqlzEGT5vngPWl8rrYM9bwrnpZuvsIx/Czvt+qwHVm2p3CinDlzphzFcOOLMKIVJBxZ2gNPnMQQsbDNKrS70/UYRNdjxCmHI+TpZ56env3c5+vcljPvvF08YRufrT/aRwYN3OgfZoDB1bKuV7Z5p7/VyqIDB0om6rvSFP8ltDHaW67kF6qdH/FbJA/6N3wEY6HDaujla2A1i8xgcg0eh/EkvWc1YTAcDDMP264qXxu98JtyU8fMRtUvPSdPjFXwVNtjwndo7r4Mtntg7baRUepd57UE6chyPGxc7pWm18InfZAy5xejWn9jMGofRfPwUQdoHypjtPp6ygS7fhMsVNmDv9BmuWRk0mh/ovTgb/nZY2n1h5QPP0I73teK1vUJ4G330k/3TE8++UStPHrjjTen1994vcY89HJuD8dwG6opP2XqIxCmbbXy4E7DCd+uhcvUC45yIiOeOAf3FSX0D4xLbRArg0NKIHO0Hc+D13ttUvZoH97Ts/1WWChc7Rt9tonbTn7lVH0zLGjntTbpa4trvR3Gb7QxDoCnxjW6SZ63XG/5oK1ooVzXu2spd8H2xl6dSQ9BF32OMwCs9B/BJNJwUqGfTzc3v1rB8l7qbqdv0R+MqRuvqlc65dazRG2qZnazUkf0q3scF903BPip1U9pn+elS2r3oI+Q59KFXapuOHOji9TzpGs8d2X6kXFDHUXrRLgyTjpLyMoVvANvctheYxWwLUs3bvS5XpwuDkHfHR2x5UXLSPID/1l5XatgUm59LW9Hj/FXrlxOXzpb2/OkU4ZtvMatod8JdfB9eHzICy3Fd+s6SgCjL6Mr+JXVq3yjE8wTldevkYVjTMVrzX8iWKpP5HmKUGOVj1+Mr9/7zvcyNmw5V7bCpyvg9y3nylb4JMLHdK6YaV6J0nO0lJ2haEhndrPPBWnFgXCmpBlUlg0QibfvXJ1u3TZT2QNgqihhblCggPpzT/GlKLkaCMvwqUGDIpZBKkqDcsvQydUABbb1QUCePDd4m90ay/QZLxwMvQJYru5cYAVP5Sl4KFatOJYSlAFb6MHVKhRLYS0X7/zd3p69KQUpgSJUMBrMczXINXwN27Y6cLQ/12wQVu7lDMxmjXRqURljFYk8rpQMAT0owgZRziNlw6OZakaoQ+kuX256ei4vnPa9AdTMr3ZHmck9ZaFokHLUBR7LtymrjLShWEF202JWrNJ+W2aEzYJJnd3+dvpIRyGVxrsRWkFohQr9a9tR6hE96/ZY9ePshHkW9D4rV8zariWNZ+pwFVr5AF/D23Rofqkfm0L0v+Tt3+rGe/hh8KjVRhTTLkMdSp15Ud3Bzdo2fND8pAx58W/BlbbBm+ebw4BV8GYhBVH6nBNC8cFfjFTpHCR5Kcbzb377N0vJM8sPTs6VM2PlSuimJDDAOwfDqAG8qtc3KHBFDzw6lPXcc4oyCGbz/75BG+Ckyk059eemfo8rnrEF7d60tNBfEHEIKIfh5fMXSw7siyFVzpUrVwP7jmnvyu7pZpRAXxm7euPatHRg37StlMt71SecOQMHtqRQWi2TRxOzrFfL4Xu9+k3xagABxe7FndOPBk+M0jffequcIQwJ9TGcGBPaYhsF/IH5Wsq11B7vM04YplfSNwu/qRdN1IMmcAHPFfK7ZVav/FCmLRr6gDrkq5j0rmYiGQX4hLLLySzg89EOfYCS+/Wv/9T0yKOP1PYecChT+erHc9oDjldefrkUZfk5Ppwxo7xTJ09Mp0+cDjy9hacMqpShboH8Gg6EzWHwZ7U17+8tbZ+uXLpczpMLMdCtLuLQISP0VY4ShrH3v/7rv16rSZRJvnDa+iy1TxzbzuRAVE6QU6ccknq6ZulRzcoVstDhzeQG+Es2hFboU1uZUuYwcuGo+iC+SxwO9XEvjfeuBcv8TCxGqX4xotYOedHBbzw4yhPAcfPWjaLfWiJa9diVMSX00F4wKMu7IbPUYTsoOarv7QjOipbhMzAyusjd6rvVXp/1vlI4NoaZEeco43RGxx07bNU1U74nfLJn2h1jMlX2KoT0K2PImPVXLr5GM3RRphWN2xYC47a7NWbAtZVEDio+cvRI9Tv8qizvjCPaUGNh+rSVNCTFwb37a2VNy7g8KdRWJ+x2BCd5U+nJJO0b/Q4eSqYGXXgEP6j3bU7C9GkrD/QX+Bt9g8NB+WCB25sZD9fSvvS2MlA9Uy88D+O4VjqE39dpDUj/8ntmgz5ceh7Hm6aBM3SEV2Upe4zD2qoN6LaZv4QxRuib5XAKHTmaVVSO48g/KavqRlMF93h7LboOx9kYM5RHNtckSdoJF3iDg6++nHj1Wm2Vo8eVAyUiaXF5XznITH7ZZuMLQM5ywxvkEh5WvjGDPIUfdd1Lm9F8W8az5eXAGpxLS64NRxdnCNwYq7RryJLKv4mH83/umxZjxYs08AV3flfZ+sKMSw4CCbWZXHJGE8XNO6HKSttH6DK6j0kz4HCvffh09dZatQn/0Fv1pcY6/Ha92iCtUOdBhc8Ez5rfl6adVrVEvghWyB1LPwGPA4dtf1Sv7c/6KZneW0Ubr5wrHE3apl1CO9Nmx1xob5LOuAUX2kEmoztZpy+fz9h588Zq68WBA0wFm36UPOoyXoxQeE45w7mydebKVvi0Bfy+5VzZCp9E+FjOFQPm6VMnpi9+4ZliUMLZAOEwPoo0wd4zKgaJVggoDz18RcjPA+mDgkHANgGy/My7Z+rgUcK+BqZSYigvreQ+KBgIqr7UY/CnMFA6Kblm6M69f66WHQ/Y6gqm+VrwpoAqJxEOKHXaXoNU2mAWxAFvjH1faLl06Upg7H29H3cgMngJcGgAM7N4/vyF6a233qw6fGJXuylxDEaDa7Up7wQ4sGy1FIoZHwxm7WVoUCLQBPwPCg2pthvcc80D7VQHAw5M6mFAGdjRghLMIKVkqouiF4pUSfcLA2YRLHBW9Etdhfc5wFthf+PRBwJcoGwpbB8qoxT50EZEI2XBizSjfvm987wMhNAU3iguQ6lbuw0HzQf1HF6Sp5SfRAYBY7sUv4QGXx684mf+2x64oggyspRTOEvZwoBHPjC6F4uGDMdcNWqXzyCnjs88/Jnp85/7fCm2L7/0oubWFzek+9Y3v1UrlqzIQCfOlTffeCP0Wyt+qgMPwzvaqi7lqVgb5KdsFSwFWcPkvu5ybSMRXce7mUcSXZRJ8e3Q+T4c7t65kfaFb/Pnc+f40vVujBMOlOLPm6tljF+IsYenTp84WTDa1nLh8qVp16EYbLuWy5iisDrgN4Nd8V6f5bO9VjY4e4DTpL+00fKIMeezo7uWd00//hM/UfWTVc55UcbBQwdrWwrjoAyL8Ag+dzjnq6+/VvKiHSFwhtnS7tALH8NhOUfwdCLnHtrBi344ZkAN2AxeMkjwFZ+zUcLVI9/gA7LRYO4z1GBpWnBExQiKEc3R9uM//uPTY48/UXC2gdsyUyCH4cj2ildeeaUMZ7IFLvxWByV834qVQr1ybNTdtOw4eGCDLzuC1TOfx75267qW1v2Y2S+DZeY1ygpjTl+xnU39ow9qy4F9h8p4x6PaOg67Zbw2HSj4zpbpcyCsUKntLLpX4KtxJPWnpxf9heLlAr3hd68Pd+jr5vYJm9s92juu/azbnp/5rfd1f+3fQ8Z0HoHs/HAwc81hVnVn/OJkHFtNzXwnd3hnoeQa/BjjzFBz5DE4OcKNAXjx7bffKv5mRKkTTk/5HPvx08Fh8xrHo4iXrC5l8MEhvKKDyOHGwB7btEoe5m/HzoXqY9pl9dLplHMidMRj0uAv/GRbooC/rbLEZ+hyaO/+GnPJoDFZInhX9KjxI1RL+TOxipZDRhrjg93aQnv8mK/m7anP0L9z5h2URrDig7ECp3gyeGOKkjHg5NxZ2hZZHzwqc5TtXfFI1Zow1y9oL4e98sopEzpavSJPlRm6wKd2KgM+bZup8aF0EuUGdryRvM0PI7YC3/2DQ6U/127lECcXvrhfUOYKfBbO2rksH1jBpA8LxkJ4GY5ysXlaev2ztzEy9OFB+ziiwdEOqO7XI/aqy9TDwC9+jmwKqhyAzKlcjrDUDb6Rp9qfeL+21PPar5u0M4zdbzb3s27bCErRv/tH02lpyRjdfb3aN9O87uff8DLCgEX9gtvt23qCsPE48NRpenxDz1kXyPNBN3DQEaSnV9X7gvlu9Tlfz6Jf6pu9WrBppNwPXjlDtk/Lu3q11hg/vYPTlnv9Jb/Gjcm98GZ4Hs+JZOIOK43XWj/XOvJgT8Z8q7rooHT1QwcPlh4At13+jsB2Y/rB957bcq5shU9dwO9bzpWt8EmEj7dyJQrTyZPHpmeffTIMulQDNsF78cLFWr5tgOmBN/mJ/fxQjvsqc7Ltog3N+wVpLeE0yNQhiDGQDAztlOmlq9t3ZNCJSvo7BXApz5dcGDbgZXA5+HFn2gI+70fY+G3Q6whig0w5V9LpDFAGH0vnd+/pLTMXzl/otucd420o2O1gqp/3DRl/Y4tH2d65VJ1YBJ8BTl6H91GKKLQ1qM7OFcpc5QdPFPU2yrtO+JennCsxen4n50ppDUKKLHhz+0k4V+AangXPqp2zUjLSuJdPOtHvplG/o7jUORmBkTLvfc0o58978LoOeoJFmnqnXYHv9q1W9krRyvN2vHTZfnu3gc/AVqQIfMOQyM/tC9I1TYCuP1AK5RUpOPAnuTzVjuQfs5v2i9+7tRq+3Tk99fRT05d/9Mv1/OWXXy52evyxx2o27dd+/ddq9s2nms1g+wSqbUFK5fzTnvqqSKI29+xY8BIYbMdh2OoDBcim0HZj4wXui7LJEwDXf0tSNEpsGnTb/BztrKR3bqWoPsQV38CzGm2LG8qiz6ofOXS4+JwRevjI4dQ11eocTo9bzM+UZxWD66OPPlyfn2bU2YaoLgbjO++cqasvwFx3JoKZ2/QB+F3asXP60pd/dHrqyadqxUt9USmya3ya0yxy8VpguXL50vTaa69Or7y6ybkSBRcu/V7HZ9KTifqAVXnaVTgpo677if4IjxsG0t3qk9qCP8izNqitjuq+O7bljP4yZHId7nj6ZB34SjYw8J2pwsizzerajd5WxRDHB+TRZz/7cM1QM6bVTwbevsGx2E48uGuDJ3yvS+a3tg2lX3vyX7VN6DNF8mO5+zN6Fk2lS4Brs8lwYFWKLR9kh2fSaY+0fXZWdZeNUFV5ImKkXv0Gt9pSOCzZN9cVWtytLQ0fKKWCsrWh2gemRHVr24jeoaV3nWeknfGR+6Jd6hZGG13Hb6EPhN2Ej7TZlTyFOQasCYcxq4zP8UDxwZWrJaN2r9hCcKB4Wv2+uMNZim4DZ2CuszBmOSwaMzgJn3jiyeD7QNJ0WwR8oA4Hg4OWQ5GzdYxlgvYpp1ZxLe6woTHt7jMtXC9fuZxx+P3avsWoBKttF5w/fst78MD+8KNVEfumowcO1qoU234KJ3nvOnA26hv4ci9sptGdyAx8SuH1SfbXX38jSvEbgYdM7ZWt8hUFqkz8REfo55wryz5BPNOTtPJbaCdP/SqevH03fWE1fDHXP1aIOG9lITIVDeV3rb45j4c+s+zMjXU+yIVzrNowj2937nCi+By87bAt6/AbmdQHwG/w1APDQuhCp0rfRf/Gz+y0n/F61zaTAKBt5UzM1Xil/7ivr1ml31TawAYGtMO3eNV4U5MCMigp6dZDigmVQk+8awxsugna6Kwc2dBrOD7uF+DEdmaNJm84JqrGXOs+kVNCWKfbpnci2PHAGIvB2VHbwN3PHxystFqBqSq/4E/by1Ga8itFldF4lb5lQcuRUV/xW3DgmXaR1bZoo41Vdi1bhuwBe9cxnjmfbnEpfDXDIOBbMpOOgtZJXf2UrDAGWqEs79BhfM0KnBuwdr8gY2zh4xDxZa4DBw9U+lq1lffXrt2oL3q9+cbWtqCt8OkK+H3LubIVPonw8VauZJA4efJoDLqn6t6Mo2BpMUWslabNzpVxrf8TNpTjBwWKndkz5VEOawYswh08S8sUM6k+2rmigwwlxxLWPXvTSXYu17LZ2hIAxkqp7B7Qa/iY/xuDujS1370GTMs0o4hm8FlZ2R8Ddn/quDedP3e+9tt6x6lhEBUs1+yB7/4htdT/gkGOck3BMMBZFnroyKEytG5HITbAGmxr9Q7nVIqlHG7bsVQwmOkXKLPDuWJlBvyh4UeHwLG9FUjgfFIrV8bvMZAXTdBgfr6u0KQM9FCG+1K0k0Y2zqr+LHLPFFddwaU2jXLGcvTGC2UpCjmDIOUzINC+FdWUm+haSnmuyuSYSGHNP3OZKvfOPUeg+oaSRWEbzhUwj9mtzQqY9N7VMuc8Ww6N4fqZp5+Zvv71n4zBsjS99OKL07X0z4OHD5eR9du/9VtVtQNNtY1zxeBBia/ZYDgIeJRwSpc+xQmj/MHPIw6Fd7MyW3xxn37mlWav5wV/8lJ+G6+DNvem5eBsKe0wmJEX8EixL4dhcGAml1OBYYYGxXPheW2vWbzUVdsUwmPapd3agr9FjhJ0w5tkl/rlFQePgO/G9dXpJ37iJ6af+qmfmp7+3OemnVEYNcLSdw3Sr0Loas/Fc+em5577wfSD556rvugwYeVftc+9jKPb1Ws5gvQPfRcs6sMr6m5ncHgkkfESTNWMr5Uj6hhOGW2RRl78pUww4xnPOIveeOP1cjSXcykGyslTJ+vcHTiFE8q9Q2zVO/gafqX54he+WAb6t3/r2+UALyfO9hhsYYyCL3UyTMdv3Kzc0aeK98W0Z/QBuLqzIzSH39G38ow8qLNqkma0ET87bLscSJEbYGvFplc3FIHnULebgm0EnDDk7cAnnhpttP0jnbHKgavNsflvw1HU/NnXEb2HJ1cw46PBO8MYRSOOeWkKRzNOxu8uG+3GCjXvWo6ObUEMozys98lQxi26cZAWPhaWpoOHjhW/k99ktlVbzswBJx6Td/CK/NWXwJx4eP5SkzFYPjyrjD4EvWfZ8Z1+xqlIYcSz+pyvynAyesehgE/VqR+SnVa3OJ9hGL7l5AJnrtqiXfjPZ3+tRKIPcNqCD7zahC+KsZJc/7F1xwM4VZcVKMPpcOvmjenm9WvTrqXl6aHPfKa28XHuvJ8xFozOc0vD8w8dekwpx0oi9gk4jfs646RlMB5EI72wEtX75pEKyYM38e74asw2X4ZL2YOHBHyrTWiGfugrKF8az8mGimnT5avnpuvXLs/t9H5TnQnVHnUV0PcPq3Pb9Dt1KNu4rqHaDg/I4L/6S/nuPfKDz4Sp3vTX75r/OJPJEnWDA/+Cwv0HHRdoHrm8HHmpfGXnv+F87Pa0kxmcDwo1n1bN3Gjrg9qt3Ir5ndaljnqa8smgdoxU3dKUbtht5uhBgweH4Gy77T6pV/7kJROKdvgj9Llxna7l3LukSnvIH9v3fKYZPO0U21htaMzT33V5fICH9cV2NGmfXJsDnHI+k1OzHKqn2LplkKAd410aWbC6J2vV7aBksBXVgsfGAQdL86g+abulg5+VXlsQw2uc6m+98U501l55tuVc2QqflkDebDlXtsInET62c+XEiaPTs597sgQ4pwUBT7Gz17eU9wwQ6wNnrn72IOBBBqcfGnA2Qg0QyY/JLde3f5UxyyATLClvQ3WjA3w4KAPclAgDBAWPgmzQs73GXn4za2Pgk34jGst64K33gbmMiHkAp4hQ9vfsORLl9FjquVez2wxAg5Jls2009JkoD1IghO3bg4ttZl/7TAVf3bAS4e133i7YzWLq3H5T5sq5kvIMwAUrGLe3c0U71fRX71wBa3D5MZwrDn2rmcgoOf+/WLkiagd6+xRm79e2wqQVObgQlCFdKR95royKa1EM81dLl4P7lNj1SZ8yKC+Eqnxg8ExguDEIrKDI06J5l9mKbSm3uR+KbH3KO4k6TRVB/+k2uMlDM6ED7i5HmrQvCa/H2LTX3rtWmlrRGm2iUO7esVSrEj7z8MPTz/zMN+qrLPqYmWd8wXHCkJL+iSefLNy+e+ZMDJHzPTud9t24dWO6GF7nTCzjKPVVewANxtRXMBQcUdzm+sGkf20Lf27DF8mD5uowuzZwUgyH7IWDxkX+b0V9RsyOO8mPp9Km7kdNLzP5ZjvRo8+NYJj3GTAOFsRTzvuxwmw192SNtPqC8r2nyO7d01vzPCc3dobvKZfgt5pDe9qhs2P6/OefnZ544olyyKA5PvPFL7i5HqOu6XGvVra99PIrtXql+k/g1n540Q/tw4eHmh08fnx66PTpoknjhALfiqz+UcalPpOofCt2KPKFA4Z4/tRpVYz8HMt4oRTkncv1dZAz771Xn3qu1SfRvS3/tuVG0CfV/ehjjxXPw4Nom9TD4R0KA4XCuSe2Ta3s3jPtXvLlDfKvWGIOfjTN+remFEHr6m+0z+N70b9r1jS0KKeLhwklN/MTLMMQtYKCHJGOQwFehvPIGUbaz0hBj37mnqGyWvww5H/JBb9Dd+m2oy1YU+4wsDa3o/tewyaCvwxxfJyrZ+BEH/dFM7TK+3aSMHRaLokjjLYK9TzGEvx03+nDXfGUFUXa7h688hVPkDXhC/fa0itCegtUyYiktdrBe0rfqZOnamLA/ViNwhHJEUDG4Bl538m4YcVLH6y8cUi6cYCxD7ZysM55OTEPZ8zhYDGu4UFItJoLHtopMTvO3GtfYOMkVA6DfeAx/wW3gS/tIb+Sqa7apr/czLh7I1eHpJKV5YhF81GHMkLNxbAYZ+yelO/MHhMO42wY2ynwHBjUV0Zt5ZvlfOqua8q9WXBsBHQq3sxVnuEA6i8v9ZimbKHgCQ9wsMiHHp5xvhSu04cZ4Ks3jXv9Xt21si3R2IhO125czLNrLeMS4RF94aSM8vyNOh8UVn39RR9LRGt9gkM6CCg+1XbtaizgU7maV/0me9PCOvMOze9tS/3hLWWUDoV0laPz1C8ZE/sJ2kSuLu5KPT1ejCgM+jcdHhzqPK+0IQnX02+O6sOjgIET+lmVnehKdmQkSTrPukw14oER/LY1e76brx8MtgWNPPCGl/BL49bKk4yX5y/UO3A4vHZpST9qnev2bc4Xn5SPPhY66iPg74m1nbU6DO9qbyMQruZrXVwjq7b1+VEV0SGh2qnN+QOTDPUssqhC7ksPDWzOWAIjfi8YgtuSWzOc8nteOm/GNjxKpnHkEt59wLKDo7ecK1vh0xH00y3nylb4JMLHdK7ci6F3Yvrc554pIUx4Y1TKhPNRygFQykB74ZVRg3EGghLQlrDOg8n9whDiZuMMfO/FoGBAUOg4DHaUsUfxZKAbIKL4ZBApBUg9iWCkOFDc3IOhB+cu3/M7q+34GDDK0wYbRbRnJgr2PDcYayvFSnsdkEu5XFnZVzAwes1sw8Oo16ygw2kprfbAtiKkI7eCUg6ilB9srRuFFH8zqfZhUzTUt29vzwSii3qWd/ZXlcDIybMWZc4nW7VNGyhQBAJcmTGliNdhhamr1I31q39+oQ2lowf2gR+/KRbKETiRGAnozOGh3cOI3B4l9OZ0o+lQuA+NUo93cDKUQAaSr2rAwaDNCAVJACkl9dZqnSVSs7u2OaQdHCF79/VWF/QopWOOFIqilT3Mq6GdsvyljuI0+EmUZhhW4NtcRuEnMS8KR0Lhp27ndwnNJ/MWkvypxzP8N2LzXyu8VXflFPyuUpN/rnP0FTDkdz2LAnl7VT9Zm04/dHr6qZ/66clXVIoWyQcHlCy8wnBZDJ3wo0CRgruQJ9fV6Y03X69PBDNO4KkM2MR9GUTMbBfvpW+VkTnjcfQjOp2l45vDZpoJWrO5HSPWZ0ALd60gah8HA56oONNBvzbbbUvLrRsxSML75y9cmM7HoEJ/+XfF+Cl6JQ+D3aHZeJxiqD8yZJ1VxJjVX5Wpb6AFWlGMDx05UVuIxjkgDnitFWzhTw5bXwnT3+DWChFnrjhIk4NXk80I0nfBpB/Id/zE8enxxx4v2jCA5YOfiv7wQ+ApRTZy7/Y9jsJexTCU5HW5OHOJfPWlj8CN5+VzNgPHSm29vHghyvvuwoP+tC94eOqpp6bPPftsOTAYdughr3Nsnnz66enc+2dLoYDTfQcOTUu7Vuba0A69moZ93/TauN+IZRwlUP9L389t5fc4ebpPkZk+l75a/VzQPgZ+yY963sZMwO++U/0HX+bZLD/JfrSDp9ReZZQRUritS3iMHG35qQ9w1jnPh+MRHSuCa75y6DX/9XkcZN61GzerPM4Kz1u+NB5cPXPl5NffBGWgVI0jjHgHjuYPfHhOsCrr1VdenV57/bVS6IwP3eYNnGgzOos39PeUqT7GzKlTJ+tT31Yf+Zw+msBbO5GaemBtGbs0Xbrw/nTm7dfqayU9FvXhyN7h956k6G0Gt8o4pziuRKn0qf7TpVxKPww57WkHaK84K+dA8CV47h5MaHfLFrzIHXxrK9+d0NhYsOE86TGvQnBZcHNqcFYEvlpVUfjn5Irh54sueX9wvy+27JreP3sm5V6Ydi6RfRmj7lrxsxo+cxhscB6ev3kzfS917csYwfm4Gv1g986VyMPVjJvRS4LeXbv2pt9ETkY27WAwB9ftnkt/mWnnbCVwL+wI3+mzMabhHZ+iD972nq5AfmgXmuBX23PqGjhq1VKaHLFSaWpMmPt69f35mXFUuf2v34/fwpqvrVl+4p93ntXv+jlfu1/2dfyeQ97P2SuxMvzuej74+0FBqjvV/geHD4/nHw5hlYYs/w15ghf62s/cC3C2OYxSrfjY/OrDtenPeKjKSlivo2+4ZqblbVZ79H39JU+nb9kV7qxrh34uaJp0yHU3Ny3Xe6wn93pyYDhmU0ayGVNAOXCuEOWQ6XfXug/2uzysf156Fv7xHM/k2jKyZYd+JV16QmL3x/sFYzj9r2UGnbn1Vzi6dT30XG0+3HKubIVPS9B/t5wrW+GTCH8VK1eOTZ9/9ulSBJ0L4TlD7dKVS23MGLAyugxFtcaMWaGgDLl/UJCGIuzcBXU7bA9MbQT5GgQj+UYSUtwoQlGAosypV3rPhtJZCk3KHMadWZBSftKGm9c+CIR8G7EN9BpW0xblaSMjtJxJfu/cHWUtiloSUlwZXdIUTIHDgMQRUbBk0IUT7wombczzcq6UctVboeDMF34ohElYdTmJ3qc3W0HuA4M5bLRXfWu51iA8t1W7zXi7UuYp+WAT1F2Gc10pdpQVy/djWJZikEE1ja7lzimMgcqIEyiUjKPGtdnBNhKEMlSiJGvXGIThvPAeeBn19lszRNS5vhplbrs6PVdvO8watiSo+1Gu8jqMZ+Oug60O4gjSt+LUwe9x33k75+bfyVTwtOKVe3nqd+dz1aZuG8ONqQmL3Qa/0XIoeWLBkUgJ6/K6nDJMlaEs79fTKXOp6LZnz97pc87YiBF0M7jnMAErRwKHiYMlGdRwzHA6e+79WknlOaeCAyHxIf7xdRGH3IGNQVpfRJjbitb4iXOuDOQ0iF9FGd2GStgwVhu0IveBVZuUyaDTT0fEz8t4X3lFRwbMBu81jfM85Yw+fO3a9fT5d+v8FKulGGx3b99Mv2Xw7CgHgpUntgx8JvHI4eAlht3Z4IJhh0fBOGam9aGd5MZCn+Hgma0O9cnqpPOeU8TsOKMUnjgkrzgLI3yqXZwvq6v3psuXrtQ7Di1fM3k4hq9PZfvCjUFYOUIvJe9+X3Jn0HlHUGXFB3zOz4ruVkgER2gINw6kZbg5xwkPDPpp242r15u3kk+Ai6effipwPF7tWb11s5wLYOdceeZzz9aKlW9/+9vT9bTpUPC1kD4N9QGjAnrOv+7z7IeDPrl6sz/xTNaVXAjtxJJ/oVXJ0fRxTuJ6nnQtG7pc2zbuJApDZlSfLm6An22FU0Y2eYf28Fm8mwhXy0towxBofmwHn/K1ox0ymjEXnzDXkyi9XzcDY30ZJvCiSTlZyMFkqk8sJx1Mk/HoyxECFnxkxZUtVouhX20bCO2Eku35bSvLe+Gzl195pcYwYw98cTCh6UZcna6EzvLpN9qNrs5MOBx62RpjPCGLRxo46b6ZtuS/q5fDLxfPh19a3ms7fpDHZABZpS75we65qKyWZz2u1Na19AkHvhvvOKbgAq0ZlGhpsuNS8KEvjE9ke6fOG1evVTvxJzqpS5+t8lJuHwTfh2wWpfQDvKwdwfa9NV+Eg/Ht5SjZuXNpeu/MmyXTdi6TudsiD64Hj5ELd25Oa3cZqVZ69dkvJ08ej4J8oFak6ae27i4t7pwuX7WK70r6R/jSRpnQy/DDaWDigHOluCOwwOfq6vXoNNervdrTfAkV7TSyeoWc6pB3GuMaHEi5ztMzA5a8m6/F54lDV6h00ns+/x75JzaAsr12X+/qUtHTkbQSbhr/RrCicyNv1zF+98+N3/cLcnyUcwW+xI8M8Fv9Q1qXOX1d8t+mZwXJ/HpzIBvnt/cNhePgVNgM0wfgC/27KrJils3Vj5ruxj9826FS9s/5Wv0v/UKAMnhTdJWXd67FL/W8660481X9WU6UWC1Jum7X3LL89GY4VuQRxjU/CpKaSHowSdbDregG9K7CfTLevb02Xb/sUGUwbjlXtsKnJ+hDW86VrfBJhL+6bUHPPBEhvFhL9zHqrSgzzh1x8KNBi5JrIFIGuUyQE9B03x4e7h+MIeqx1J3S7tOylDiz3ma4SgG7R3lsRV4cyj1YS0mmrCVQ+FTuvhXI3q/bToceXHpmzXU4PnSshn1Eg81QRodCanmlz+tR8nv5d++DL3iixPryBeMiI2kZCp4XjFHMtJEjo2bOovjUEuE8FM2IaQdF1zJTA5utV54xuhp1vW8aLGYJLfMFOyVhtH0ICHVtbEHZMGo7ZoA223bvauC5VwZp4WieeWNsjNlLNGOwqVd5rox6SqZ6T514NJVRBuBMW2ZlouCNwpH64EA7ik6J5ejJn39mLhdjrHSe5p+Bky6rmlNhDPSum3+n9dPijgjNpJVnOCxEhpcXAz+b861fE51tIq2/LqdhEFzl51Cs37NjZLzXxhSS+9H2jqPOkU5QX0V4WadH+I/GL8/C3nIsEO6PP/FEKUGca1cY8HOZViSdv3C+jCa41Hc5I638wIO+5HHs2NHCN+PQUms86p26GJF4k9FjUNHnDh440E6XOfjSTiqDivW21DVRGWbBNy8XrzbMv/NfDBznoPSWhJr1nenvHo+hEWOuFMD8cRBZYWHFmn5vVdbuGFgcHOVsTH84FMPzSCKjk7HG2B0yAHz6a+E8MA4D79bqvWojHrQqhYNlpLUiDH4slWecKke/ZxTqf1aeVV8PvvR37wYNRvn6COcM3LR8SMTT+Q2+MjYXw6F12HHjpjjPz2jUHtWzTc+VpXx9EL7zpOQFWYg/pbVdxBd24PO9s+9VW9DVO6sevvAjX5wuX7k6fefb3y7eqS1lyQ8PIxQ8c/BzQy7qr+1s3ixf0fP61St53waiuPm98gpHCeO9MPjHu6XgdDFGrxUQYwVDOcTca/OMf3ge/AaH+GWjrPQ12EvbN2LLcbBVPaGB4N67nnFOJOcD5/W0b+/+fesrN6Qbck0d+VfOA8Y9h58rfIw+s3/vvmnPsi1PPvMfoyX8C5vycmzrk2LJ0/CO/i5d8Stc5V6b96TfcYotB15nmihvrP7Qb9TXTvXgOHkwSMnntFE0abF9m69BcZZYZdJ0he/iz0QydzhRaqY914HrQRdX+cB4/dr16VJkTh/YfrnufWGmtvn40kzSyEMe1plmkRu2ZBqXypES+lmRWf0hEU4EVwYoOmnLkAcdKbuhatq8sqcPtj/zzhvB+7lyriwuJC7iz/Db7Zu53xY5sG86dfJYTcgsL+8oJ+hz330+adamJ55+ZnroMw8H5jvTufcvTpeuOOz61rTGyxk4OPhMFKyCJ7jO/yBMX2lnWm39CO0a7pbx+F/byYrqrcFX8V14arSjcD/33bpPezwb70T9Qtu7jKZXxfleuFdGeN/0u6qu/nPtcsAstIzYCOHfpCG9K4+SNuXr+/7t70Gh6gjcDwxBTPHgTN/7huCGnOvf/V9DMN8KI/98+TBETYcHw9Ftk6v7rf/qL7+rL+fR8rYlSZOu6dByYQMP+tRwXDcgMzDroQqrNJvbi64KUYZ+TF5V22a6q69pn+wpfvtS8rrxDwzaJcMc9EOx4E6sFbfr9SZBkveYcP8gD/laWyuDtyojeaHwykXb9NrhsuVc2QqflqAPbDlXtsInET72tqBTJ49OX/z8E1EcxjaZGC8x2Cj2lI4S5IljwCWWe7XE2rT4oUHpw0H5ZjsZTrdjXL4dI0i5BgYKolHl3j2z95SeVlYMAuM6BgHXcT8GKqHTOVNkY5XJUO6kNQSDrxTCUlTbuSAadFw9c5CjQVFayqYyKJXaz0Asw6DK6jrbKdHp5OGYMmByRlm+qS1GV8o0hDEm90fpt43h8JFDBTvnlbKUYdBUH5hrC0HaAi7tHIYmQxC87tdD4BnYN1Bzrty+fTX0iqFWBmR/lWDgrugXeAz/ZmfNgG6m30izb/eBMnzG1o+RZtC9jRn3swKU14MuZTCl3rV5C8qoWyy6VEF9QKZyRXk4QRgJ41ktmTWjo55ZmRlxlNtlq3vwJxjk73bBP3i7zGRynekIaHmsDBpluI46lO0q7zr8gYMx1p9d3Myv3Ub3ZczCy8zP9YnFe/3ZzGPHj03PPPNMhPzK9P65c+U4kcYMs+BwSPzgwGOrLxh/+KxWeSQNWOpAzcCpr0p7N7xhW5AD/NDL1hJbD44eOVqDCXhqO9bN22mc/ttwFW7AB+bAWrweIwtpS4ufQ1Ox86X2wNCr0cqgm1cfaJvod/FxynO1GkD5cFS4zrOdjM2wSJeLtvDa+MRf3gx8lvKZPzPbnIDoqs7bd7eVsWfw1B/ef/9c4QXPo6M68eLo35tpqXyww6HfnGolEwK7R8q5dXO16mk2AUGHylKwhsVjCO6oMwFa0R3OObKSLBjtLt6b82qToC+DczXtWArMzkOCO/nhuZ1S58sYRmPpP/vwZ6fPfe7z09mz706/9Iu/VA6lPrw0cBe+unz0HvX0/cZz8PjNyVIGZGB0X101EaQlE7RDP/IXnOO1omf6rP4Cz3W2TuDSvu07yNOelteGwrPn2p5yuuTGAYBKhsywNO3vTQtJx5Hrt4AVRlvkk76dE/2sjagPxsW9e6b9vtLj7JE9+wo3atXOrjzlpEyrxHxS2ieurQSS7vChw9OBffunndtDh0CLr6o/JJ/2F73ybOACz2grOBy+CRfoiA+u3mjHnDo5YtCwYjlT2tE98NT4hkfQaUfGi/Ben4FSDxv+vEOL4bSyrbD4LVHblY9vRDKDg/HKpf6S1UWrUq5dqwmCrrP7KhpqhzaRFYwzV+Od9/pYOZH8aWdo0FF7+rd60QmMnrn3u/twOvq97iP79vVnuc+9f2a6dv3qtGfvfFDn3qVp967gs764YuXKnbTN85VpaWHHdOPazemtV96ebmaMPH36s+nzB2NMRh5kzOZkuXDxcuRBaJ+2cIDoe7ZhcKrBhf58Lu3njCTjiufzJ3BQrc5bhQrTje6ZFkLzlT9Om+o/+SveW+c/Mr55bP1Z/jq7+yrFf9OtuzGO59/SzUk6z1qPeeroAIh1QCpUf0w6Tyu/fPf5Pcq+X5DqI50rwgYC7hsW0k/17fX6/FW9Ibenfsy8OyAZ1wp51bL+A08/EEY7qpTUhW+rT7mtR9um3Uu7ZlyI5IK+0nAInad1xTlX/5xDpc91Xb+t/tw0GH21dJO53g5Vo8LnW78bn42H/AgM4YpKdr8gXVOxA2d0rbD7iKC60bf0ec5U/evG1eijN7V9y7myFT49QZ/ccq5shU8ifCznChl76MDu6dTJfcaDVrgYGpg16WsWneJhgMlgaRCiREtXymH+PBuKokBwjwGKkXLx4oWUVa+qviHYDQaeZ0xL3llhmfOOq1BOjJRlkFNvGUKJZhQKjtRrBrDL7cFtlDGiIVRxDaN7g24uM2Ce11d78gosnhd883uD4fJSzzYqbszel8EYhZqSSrG6FaVPfZTimummICc/o0Adu+aDDCl+dZ5GjGjlSEvxdIAgxUcaEV5ru0rht5UE6Qve1N3v27CVruCOogmXAK3252nhYPPvBAZ7lSGmvHqXsr3fsdZfpRh1QIN60VTU1o8KdGpqaG3zikI7lFoFKQ9+GAfVppQNy6PNfdf/FwnmK+jTMqSsQPGhjFZ5gRO98IEinE3ACLScnCHDUPaegU7h1oY+f0SfiLEz4xiPaRlYS5HR1jwY99ohb9Nm0GfDuYAv9avBo2ZqfQlg28LBUnyc+H/02LH6zXli1YWZdKs9wMCxZsWCz7b63Kf0wo0YRrdXbwbapjtn3TDIsSu87IsxqSw4sX1o3959BYPZ935ua1j3GX1YOZBcRlNeemfLWtEhf1YJmKk2ey2952trZpfb2NbOwvuMG3jRJ306shwU6bd4GW/Ja9bYeQ5rMTCqb+HHxDKuk644yn3xVt3dP6Ssnbv31WoXRq56GI7K0l7t4iDlsGx++uHQh++OWU8IbFiq5lzlY1iCrfgAfPmNP7R5HXf5Kz4o/um+MiJ8yKssfW3ITHWM8u6uLXT7EwVpKfW+yOPMK7xaq99CU2exUBisePuFX/iF6cUXX0yZ+m4rFIMGymq+HPA0vL3CoZ+BxW9wqPPwwQPNt6F5clS7PB/8LC350td2gBb84RsG+8LC0nQndLMaQl78bQWOdPIog5PddqjuHwvVF7UVHl1XV2+kLVaoDGdu494KJE6Nblc7zpomjTO4H7LsWvrPlau2uVyqw4Mdyj4cDg4fNo7hUY5tjkufTlaXT5zqlyePHZ9OHT028/yG4zCgFG7Ryld0tGHwCifCkHGisLRrMW3KfeDUv+BOHrH5QDsax8NpBRHyc6yupH4O2IJh5mlpGy/4pz/jXI6TixeLV/zWD8bV2AKvytYeRlWtnAz8Vqju3bO3zhJTf/Vn9aS+omvaqu/qW+4FV/22+bqdc91+cUM+Dj405uEln1HmjLMtyGqva9cuhT84gOkchHkfxnrvLnlhHCdfhwGZmHF54W47se7c4QQOT+SK/MFsaBoaLS3XKkUHjwL36vWrtQ3x3IXQOPi4Utvw1CMfXSD9T/R7vucw6rZ2ezts+h2aeV1p03ZXrwddaoVkro2nxBkvFbUzae2Qahj6HRzXJELSKrvrHwGtm94dUra0txvvqW1+rd5KUGHIAPXpiwXL5nt4DI4fHLodHxnSnpLhm5INyOua/Fb5jNDP6ud6aP5B/7+2oLjlyB06BFys02G+B4N2DzmxAcAGIIWWxA/SYzgHtXHGXUI7nGcZSKbmdzlj8nfnrvObPtTAOYBp9N8qDzaq3k2/U1cB8lEh+T8c1u5tm+6umhxsp9CWc2UrfFqC/rTlXNkKn0T4WM4Vgj321LR/H8GdQSCDxrpSSXHPfQ0684BjcLHnuxXCxQh1gzwHyTAe5MkgkmfDUJdH3cK4Gij8eX/7bm9F8O6D7/s6ynbv/SivYn4blK5dv+ztep719/2g6ulBVlt64BwRnGYJd+9sY6CQ0v/m0DcGrsZFKybgUKFyq51rGXijTFK8lAN/tm6450xh5N6+02dIMAhKybHXPOWNNt5KOZS4WhWQZ9IagBkwZVDk/frAOF/nuw5rAeiug3iTb7x3la9uZuUrf6UkiKEZxVA6MEm0uKP3jmuH56PdQ6kcM68PCgVzYuMGH/TzajslNFeKf8M4wybUj74vfbTkojISU+9ov6gs8HeWNlQ8hyfOBAZVpQ9KxnNGWuE7bbYFQ34GgZlaBoZ75aCFew4gvO6e88FvDoiRXh8aBn2DAc7EAXNiUBZjOUZUzfgvx5A7WOkdsPriyy+X8r80wwK3ttC8+MILZZidOHkyytC+pLk0XbxwLsYOx5CDjhfq3AM4cD5SOWiWY+AGp2aDrZDyRSJn/ICBQYJmlvyDl7FV5zHMbaMojlVKnCFBQuMz8CjbrK/zGC5cOJv6YrQVL37QyVdO1vxWP6dizbznXhmU1gBSPL1r5+K0kPTy4gNfJbH9rIyTwiKKf1QIfZZ21TYpdTPYa1a++hGe7PMoOEBL0QZX1dGxOq3/c2l+HDJPf2gHiKiNg4Zip++2grtWZOSfd0LJEr/9q/SNGwE/eD94sBxP+X3jJsdBG6SF08JVOzDREo5HP/nij3xx+trXvlb0/vmf//npt37rtwpP5JJqyWiw4UlRWXgbnw46D572XtrCZQzY3b4oE1g9U1avSuh6C3/kVX5bfXjrNthn2gdnyr19W13Bf35zPnBWeO7Q3jeiAJ17//3iI/BwRA/Dfm8ifvTuxvWMVTH6OPI86zjGlK5/M16blo33xv296UpwY8WGVT/lPAnP9lL6lkFl0CUPHu2+vXMdJw5bdc+xoX8NZ5L6VaVuwVV56KU9JU9nuMCJj3atNH6HU230EcFVncLN8IGy0MOzIUuqzMiRypNqHQKOx7WrvhY2n8VSW3rSH8Ex4AMHvj8YI8q5TBy3aALflMtBf6Gcn+FjskEAi7LG6klfwlLu6MOczaO9YvPzxpZewOrzg34cwPtWotDmN/kkzbnzZ0v2HDiwN/ccMbcDdPevaqwxev4Mr/cLebF3aWfVsxoeK5h3RL5kvN69Ev5JWdeu30i8Pl0NLor+F8/XGUc3b0VWpQxnjGib4sGtX/W4pB2tfKtrPdQEizBfk85ZPvqFRymtpMhwtIoDJx+IqVMJfue/6Zb7XMEibuginb55ZhgKamgeH6EOdZ8PR6+A1nWtuwTO2U2rc6pav5Sf1/7Dp+HRjwqDxg8K+lEVPocPpJxhKd1sE/gfTvM7OVeqDaWPPDhECtdfhw35Pq4d5uva5mcdtNEqp6GnFE3Um2dFu/mdbGijn5ALg+49VibtvHLlfgEs0roOWtS/Tb9tl60fHxFqzJl/S+k358rqzeiYq9uKp7ecK1vh0xL0py3nylb4JMLH2xYUIfvQqYPT554+HiWtDU+Dygg1iEQ4+5xiKeQGifyNgcg5EiZBpGmFlJHUg4CyDUil/EcpqNP3k6cUitTjvVCfSUy6GkzzTP1+j/vOYzDvAWmzgS0mQwab3r4k1CAIhtyLpbDMsMlb5VHcRj0p25dVlsCR9IocA13/FnobS28Z6nNJlDv2azPKdi9HOY/SZ7VGGZ7JRYGg/JbxlzoZ0ZRMCri6tAsMpcjn2c3Udw/MiUlQAKCZOkRhZwx7Xy4ZuKn2JBbdokDEjM9gvcnYr0a41pOkHwYKRaGNiK4LzbocBvQHAqWCEg6vA7/VwvsH5Whb4T+xeGJuj+B/7fqowOCG54a9o7Z2e6bCRxmpcz2DxhRgRtX169fqHASGYZ2ZEUMNDa1YYOAxZjgbGHr7D+yvyOlAUJst7rQcVal7rhfvUtbRsg3QDUPD70EnBp2rNkp3/eq2+gzpkaNHptMPPTTtSZ9wCOsLL74YWK/Uth59yLkr2mT2ug2+3cU7L7/84vTOu2/V4ZmCtuwK7PojZZrBzXmHjlZ0PP3kk7XS4eTJU+uGXEjQzr7AWQZHYPO7cDor93Uf2gngJz/ee/e96c23GMjnpiuXLyZdn+9S+A7PDtzWSrLAw/m6b/++qtsZMXCoj4HVyq3dy72HvcN83cRKm2l8v+DV3SiVZr8ZhuBEF30KzcA1rtU3tHduqzjKLt5cd7rg6Zm/C7bxvJImzIpxRX0ufUjaRGUPh4lYK03yjKzg+CkDoW3XhqF4ouG5vboB15BJg5etJACAMsD2pSgLP/n1nyqn26/+8i9Pzz3/fPHMrpW9hWMr6Kx2sFXI1yTgBTzygk9UdvN0G5PqKUdb6EcOVN8I7oYzZd2pG7hKjiYdevs9cIG/bQuq+vf6Iszugkv/e+9MePyFF6a3ouSPbVz6GZ6EF7ytr6rjwvn3w28Xe0tblCMHmXIKFRzBD8fiaAO4h2xA+zbSyYGNpfWDDwZNB1+JnlU/r3I2HAtNizZOye512iSOvN7hFzzPiTjGvVEOsJaXP+gMGs7oilZjlNwFX2/vAScc+JIUeXDx4qXp0qUr0+XL4uVanQKfVvuov+pJRWCwQm/XLucJtQNl3779xQcH9uaastWPT0u+Vxubzzjt1Flw5s8KipLbM70rhnf0XY6NkmsZ74asSLEJ3WfKKRW+KwcVfprxzjGyaHxJenyoT5w9+17hCx80PKHb3PdEBXs+5KdDbrffW03ZK9POtNP25dt31iIjfdXo1nTt+s3p3IUL5QD2laMr167m2bXJoevKLadprsDVzv6X/9Z/Nz67PX74z/vNVw6u/uqXAKeCdowIJ9oi+L35WiE/b4WnhiOl2p7fxVv1rNOPsguQtfF7Dkk3pe0S95v83/8AVU/gTNkVkk6ZFed7+pb++aAg7eCLB4bocuvvu9ofwlg5n+dQz3K7ucTeyjjDeZ9Q/PcR7ys0uitU2aOi/Oiv+9TPObjfgEnQhPqST67reKo4y4qkKVzmB5mIP8fqxfEb2u9t2wTIhwJ64g/XLlNlc33z71Ki68f9Q5VR8u6D4R7nyo0t58pW+PQFfWLLubIVPonwMbcFrU2nT+6fnnnqaBS3KJUR0OWpH8KXUGe0MKCSvgaJ/NXAkLTOcbANZShGNYDkrwZGylqu41n9mweUzq8Oil8GjUrT7/Pfpvd5NZfr+eawcefQsR4A69mm/P7qYbJ3GRJ0WH+XsCPvFqttld3//WpTeh2YsaJN2kr5M3vo9/Hjx6aHTj40rexcKeOqnEdJZ8aR8eAwz1u32mEBjntR/KwmkBacHC4U1GvJd5NRNBtDtldsVnTA4FO37ZjSxnpcQDfEodfkwNpW7vuVdBvp0dCA29d2YBRuEtA///K8D9UcRoWwOZ82f1QopSn/Bk90mz8421sHCKboYdSCg4E3VhuI4ay6el8KsnR5v5bfHAUMGwZYrQqJUT+cfHgbnMdPnaxDUjlRdsW4o/yPbVwOIE7h07bAejNGzbnz54pO+ozI8LuW5wwbtBjKFXxoB8NTO6xKci2YYR6cow3alt/LC/vL8PH54Icffrg+TY533jv7/nQnxgO61raZ8Jfl/BdjUCnTzPbrr782vfbGq9P1W9dKmUNj9fdKqDuIVrCNdwdSjzocgOpAW/2w+dYy/SjzoQM6g2/QVIRHhl6VkzZyTDHsrQDwlRRfLLp4/kLasXc6ceJEKXJoCWd4HM/ryxxRDK3HH39ievrpp8upxAnJ6VhOlbSXYr3OG7mWkioW7zQnPzgEpzvaSSkt2rhqAzwqE6955rf0VU9+9n3XMe7xXfFXcNH813muXbuSdJW8ytNf4VFUZ82Ux4hTVp3HUDzRRn7XX8WovcsIzr2r7SIpy+/teVarG2Ikt7NAWCsHRp1tEnqMA22fevLJ6ZkvfKEMyO//1m9Pl0OPw0ePT7v3HejtW4n44syZM9MLL7wYxeONog1YfdoaHcmb7r9tEB48eCC0PB6e8fUah7rumw4fPjodOtTb2OCFMT62t3R7Emcc1U0eMxJXVvZNJ0+fnvYePNiPC8fSJAYfFfJ7PL8TPL780kvT97/7vVqJEXDCQ+3wQUdX9c+FyVxFNG7ncSqh5Yc2kX0bDjV5B0+PVSGe42l4EsEiDlnOebDddsGUpWFoJ1+t8opM8VtfK75Jv67Jh9Szfk1MD0t510oGkUm2Wq23RSh8cRb1KhsRnUZ0f+3qjciV3lImX6/mgRcwtHyLgliOrI1VdH0ODL7x/p7x5WZvzRuOO7gpXKZc/bXk2Hwdzgz3hZeAuhp8uJfXM22sdqU++IBfdWvfiOAtZ47AgL5N9qCHg6o5V86FJjsjC4+VfLwBxshS2EZjbSbHldUrODPubdfvbk9XHMp76XJk9aWSR1ev+xpfxtjI6juBj4OX88rnjmsSptZPptQYr+T8CMVJzU4JLQuMhRuheWsjtAtGJLs49IqPcw9e7d3Mkx8Oo6p74RMppEOL5tWUlXvltaNwwDlyzddc7lm5U18fHPW0XOufLWmKdvW6aeimn/W9d6nZmweGouF6wfcJaWuN8ZvCgGhtEzzCeC584Hc5aD4aDjB/VKhVt/kbbd649vvi5/BWB/B8qE1gJHcrfeNH5vm2/sP/8sGJaIyo/p5onDeu3rpzo+C4Xyh+rrQznAr2b9Pv9MakrAofGO6HCytX7tyKzLtt4nDLubIVPj1Bf9pyrmyFTyJ87DNXjh7ePT320L68a6cBRm1FqQ2vjxpkec57hi8MnMKkVYawrrRFQTN8ePeBKFGUq20OR5sN1zKcU458Y1UIOMuxMw9uyjIolWKSgdPVICefgW4oOAXLPKhZxm5G8oNjysaN/Cl8LrPLAJ86GT+1XSpXCrhzI8DlCxQUVMrt8WPHpscefWx65DMPF94sU/bllysx0K5FISwHC0X62tU2zsrAiuKaAdHAW1/XiQK9sC2KaOBkEFUdgQXQPajvKAeBlQnaWvgaEf7SBrMwV2NA3abM5l7bfSGmjG8rQfJXSqu0wZ3Zy1I+5vJqRjVwrOw9WasnwOodGgxeMFMNvo1l1G1cMhobbkYBZTr4nVkHvPnnV11TTJWtvFLWZyOIgdefPl4sR8iePbuLhmXgJF3FGBhgKT6NoXEz9HDwJJr5BDCnCOcJx8KxE09Ph44eS1pf12glq4yjXNFcuvfPnp1+8Rd+qQS1MjkGKPW14uTa5enK5XeTlxNtNsIDc622ylVbKFvdXzYcO/i1cJZ0DAVtskQd/+CXQ4cOF/58DcjstN9wh0+cxWJVi3fnHGp66eK0a3klA8Xh3moTGCjjVp9oszoZcL4cM770YTWO2Wz1ghNfy7sreC6ekCdtZRgxzG2TwF/SgQMOHbbLqfLWW29NZ949U4diWt1m9dX+ffuLZnhM+lurNwu/5IByfDb44Ucenh555JH0jeM1qPU5LzFilpIm+t66cbopgm0Ev7VVwD9l5OG5yJyFHbtLRng2+sLgEW2rfpx3HZTZsmkEdWHPG2a/Q5Pi25RnJZ4ZcU4t7TMbzjHBICdWlO+5tjic8ubtm2VAD1qrR731pZKCN/ClL2IU7a0tOLNBXDzPYNb2mW9GWbY61GqgIKq2hASOY8Hpkc98Zrpy8cL0wne/W5/JPXL85LRr5UjSzIZa2vDiiy9M3/zmr1effCQ0+OxnP1Pwv/7669Mbb7xeh7laBQEfHH62V23fHljBmfCZhx6ann328+VAA79VC40/8j51JA7HebWv2tYricjBA+HtHeGRZJm2oRe8hD73guM8Kt69lnHpjddem156+aVaEYUe8EHm3Ug/4UA+ln5bqx5TPlmh35IR8Kycwm94joEuL96/tXqtYMUPg3dKNnESGANqfGj45RekG/0XHFZa1P0sX2xhU187zNdCq16lQN65ylPOjcBQ+ckuji7yfcaPdqGB8ZizVt921S5GEb4jG9AEb9T5IYFDn3VfK34qHugv+aQ+fCMMOnxgRWeee1ar7FzDF6K03gvu1VsO9Twb5ZDf8AVHzs3Bj1ZRaaPxp5xVaetYqTbCKHdcBZDcXQsPbLMlsHmZfFMmmVAOreAGDYrvq8w2BuUlo69evzK98Nrzhf8b5UwxLrVDe4z15aDQ7txuXgUyYIkGUPGjQ9IG//Xn2oPE/DsxbcVrA09VPz5Kv3EtePPn3+Yg7wi6w4BthAGnP/9GqPuoVUWf+QUe1h8HHUfMf5XCb7hU53i3njZ4URYAt93dWMHovWel64TvNzsKK4YPya4qP2nxme3NJgUeFNSvnzwogGc1YwZn74BXHL+Fzb8fFO7e663tHxU+6nWaVWPRh2m2ORgbGkf3D/SBdZ5NORtFFTekfvrshiOp+BNU9S9/udKRb0c21Y003uW/TtdjF9nyQ2EtcvXOrlxtA7275VzZCp+aoE9sOVe2wicRPvbKlZPH9k3PPHa0lFDKzBhUpS8B/xGCmJJDGcPABpKaaYowp4TIR+moAXIeceqS+3H1o9LmrxUWZVGavO5MZbym3M0z3GYpK7M6Ap4BkBFTe8RLuWolo88TGe3pAQus4KproroNblaLgKHypxxQwsdQNHYGX5ROWzA4VvwGhX3lhw4emo4cOVqz9PDKAKFMiwx/RlwphAbQ1Kfcmt2Di0QwCNu3+SoQ45eDoXE5aCE0zJuNxg6baUSBM5iX8ybtUYdPGjM+mubqoRDYnrG9FCzbE7RH8OnPa/d8lahn6HsmrfGG1nA1tslUUH6EG8Nw53IU8SjhIVnKbkOkDB+K+a6N8x7Qk1Ffs0B4jkKXWO1NeYWbaYdFDoUzTiA4t0qkDQZw9HNttNz8xo0YVgGJMVLOlODp8tVb08XLV8tJoC/AI1isZmE8otdLL704/eAHz0Hi9MQTT0yPPvZYPccHN29eDQxX0p61cpi0EWfVRGIMSPyuTdqvbLQSP0g3n1XuT4E6aNNzQp5hVYbuteuFRvA2X3V/qnKWOGwycNxLWflDs3Y+zQ6z4MxBy2M2u8oI3UvZT3uGY8e7naHPcM6MJcbSw586wao8Z9U416EcOzEALbEvR2KUwxvhYbzFiCcvGDfLywtpj8MybfdYrvLRmoNHO+EbHFX+AiOc46AdKQXLTHu/yYKi9cy71R/TjoZt4FX0udywXsmB5v/qy6G/68jbjt+0L2VqYxlCec/ReTH8UPVQfOsvhlMK0D5ptU9AYw5HPFqGRfoE2tXqG3WnPM9BAsbiY20p0PqrST45ffTIkemwr9jkt7aqY194ZyF5Gv7IwJRZRlCVSTb1dgTOiOMnT06nH/5sHWj74nPPh9+vTwcPHZ12LO5Nmm4fp9j3vve96Td+4zeCq+3h5ydrtdS1a1ent995O0b9u0Vb6cCGd53H4Rwc/Ry+jh07Pj3zzNPTyVOniveaPlraYe71FfCkQEY6D+S3f/u366Bdny0eZ3zAFXyr16os99V3E4V2HhyYdodPyG/h0MGD00MPPZT2HWr+CQz6ne1zYBYHDjlXyQM4vHnL2TstE9ZxSHwFzJIrTZTqr9WHE0seha+KbpFXO9NftHGsQhJTdJUhtxUi0ioKX5MLxgbPJLud9tWXni5dqtVCnChWoxgLtL3GqqI3fLczsuRK2glnvqxnWx1HhlV2+pJ3YFRp5QtMVd9czmiv+xGNQXjYO3xObneabgc5WnycB6MvqmOsjlH+yq7AkHEDfEPOSae3KMtXyPASOS89uV4OqeqnwVHS3b7LcdmONc4cMk96/aD6WWDTLjDhwf48tHireP/mrevTuYtnK0+Nm0mrj4x+Otok1FaQav/Mp/OLu/cYyA92Bqi88DuHwSebr5wrZK761p0qfs9xPVTdM0AfCnfvgg9YG+/XadYZ14Nno9yN9PSqjXeFvzkOONCqaKRMsqT6QN65r8xpS8YTfCFf8bh6vAt4KKHV2tv8gBcSU2a9SLDlakMPuX9A/weHdq5w0JDhxX8zbT+M+48K99YYVQ9ON/jlQSGvQ9Nu94NC60Af0VZ4LR1Jq344qB8eXfXbwveMc9eiZVG/cxfdkMl/nuYqL5r+UPDlgHu7c10uemw5V7bCpyXoE1vOla3wSYSPfebKiSN7p6ceOZyBrpkQMw7h+zsJ4VZwDDyMizbOaiAxuFOAMgi7VkhZXdxc9vw/JYWiB7Z1h0BCGd0pZyhu4BdqoDFozoOyCE6RAsVIUU/lnZ0r9c5DSsYcrRrp2UgOIBm67FI+VJVHKWnqw8byrkbglGP2KEY+BYthZB84o9Vs4yIHQxTi3StRRGOYKF+71g2mtFUdY/UF+MxoaHOVtzx/lUXlVWeidsyKnXIYE16sK06jba6hxa0rMV6uB49zOwkeijrB4mrm6+qVazU7L1+dGRAFavXW7TICbEl5/+ZqzYyOFRjiUKzBQmjZOmB1xAHnlZTRYzY+RobyAp84lkpX+7Qz8A1a+SLKMHpb+edA6fMqxHt3Y8zepRh0+wYOR/5q94xT2Nq3d1+MycenL37xS9OBGJSWgW/zec9CJIU8/J0rnMp34+qV6aWXXq5ZfvVrgziUGPTZvbJ7OnJoJfSljLYyqy3Fo2BIugE/eDwf8Hc6SmgUyVs31o0DjpvDhw+X8WYrEkOC8lorUILjMQMugFM5hZcY0HAxaAA+Br8W4Vf1d6CIdV+scinHxWeBL/iv/pa6S9ELbFUmvCRWvTOOhFFm8VcCJwP6qrtWWYTeYO5+I0XTpD5FDReFg+5jQvHAXQbd7HQt2BveUW+1LWVS5v0uIy3vChbL/e+mD9xeKycnHuK08mWlYbRqo20mjDSh6dB9oXgFP6qbXEk70EXR6NTwJh2+Vd0Mo6aJDWvDtZb+cjuGpVVoHJHqMZO/PDuzpEU3hS8tLcRw3j8dP3a0Dhs+ED6z+mBBJXlf9cFZflcbcu8Kt3DBgD0cnj5x+nRtgXjphefLWbF//6Hp4OETqWtHOS6siPj1X//16S/9wl+aLl44XwfGwnXjKLAGTnLe6jj4UD6FfHdkFqMMLigmjz/2+HQ6dXFm6N/OZRmGSuOkcdE/mzYXzp1Lf3ppeu3116fV8HQ7T3esOxmsWEAjvCeoj6LvwGZOOTyVgqpcZ7ccPnQosEWmpG6GfcvMppn69Lk2wpvOwppVEqEUmYkW+FNeKzA4KDhEy1kTnqr6Kg/nuj7bTmN9YfbZFa3Rsh0dOwsG8A3HBIcJ2lwsZ+S5isbcu5GxxTMpe8iC0QfUq91kTbe/nZAcK2hRjpTwkCCv7UG38Rf+nXkTeM3P+trMs/M7deJxW3q0q3grfWLUj2hNQ7yX2zSWU2Tgpvgh+MJ3+wNbCqwVJ4N2ylF+l9NtrLCWmyp2vvcuf6t3+tBd7VYvXlCO1T2CFXHleLrR/bmcuaGtcipPyYa76+MQeQAG8IwvTqFTOeQLBnIEIBvhdmTO6r1b890PB3CRk8IAv8PGjc88V79PgoH7wkXu13GQMH6P5+vv/dt0FtoI62kqwcY7dOsfG7+1c2HHOIy45XiNnYmDx+BowCkWjLNsqXKCI84V9ZE5ZCKZWbJvpq9QdaXNdIDqdymT3gW1KbH+PjLM7bhfAMud8IWJkwc5VwZuPyqsbdswqu4XxmrTB4bS+z66Dvw1cHK/UHgN3sbvEUceV3Qa96N98Fic6j5xQFFtVoa/+tlv5lwfCmnbvd1Js+Vc2QqfrqDfbDlXtsInET6ecyWD66OfPTb9+I88XqfhY8SalRYNtokfJYgZOjWTPQ/sQg8erVQq3+BmoKh/64NGR2nL+MvgXblSBkOuFckutxSnvKRAut8Mk/ze79zVBx+CoeDwPs+HgSaMPAorY3Ie2JSdnBnko1jvaKW8YE76MsTUmYFLerAqpo2mNhDMqFI2fEb5zlqv4jCAeU7pMbtX47d6ZiU3LWpQ/DfgSti2EMUpdXvTq3P6dcPeyobmbQR43HRN3H47sGes9xWmO7cpTU2Haqj2pvztZqICJ1jNVHIM1ac43UexP3LyZBlUeyj+iQZt97WdgfIPpykLvRgZ+OwCAyrxcpTlWzH0bI1gYJeSv9rGyDjsE07hCP4Lz9qFvsFztzH8EwP69upshBfoTWt0gII6hDPKE8UcL9vK8NUf++p0MAZsrIpygC3sDJwUSvnSZkVB0+0YZG/FCPzud79b2yUo6pQQcHEwMWicLXL06JHpyCEHhvYXPEYYsIieD96/X2gqbii9jCgrGeDDLC7jnKGBFsopWs/lc7iUA8WztVam4Ui79RkKqfp7612amfsBl4rxb/WJ4IBhaNtVlT8H6eBz0EFZrm3QtNGF58EmrVbW6iUrWVLuMGJrVceMh+7zM60SBzyMc5+/pqh3fQ1DlRMldxxAuG4spK1wA0+2DzCiPTebfeHy1YK12p5nwmaaCAOXYsNFpsBFKta+7enLeUbOFQzJxyFwYP/BotFnH3mk+H5lz97ieTivsud6QozpRm0bOl9K7FtvvTmdeeed6gcM7hvX2+lTqypCM4r+/vCUrVJf/OIX60yclcXldVkwLoUW+CkS4HWzvKvT4SgMx0+emK6G35//wQ+mM2+/lTf4wBacPhybg+DChfPTO4EDvsin6zeuVR+hfOO/MrzyGx6DmWnX8q7p0IHDUTz6q0PoTQkhF8DMwQEPjdemr1h/rnAM1ykTHsGhFcryDkyd595QbrSweGqsQgFTtTVpwF2rl5KPUc4ZLC3ed9jrqF+5aA8ufM2xuyvjQB26m/LKKPR7YbH4Wd9Ae3wq+A2+4tW532i7vohHR1vUu3lFGfxyGKHxlStXC8bioVl+4VtfVSJPlOnKaaHttSpldqK4F0fQRnhQJ77nYNO3PBM4SjgU66Du/CYbaqxM+hHBN+jhzCRwzRzVtA89C66Mc+7VWSsO51WFaON5SojMCQOmPcYP/Nd9suWDNNoGr9qNeUO+erc5wMe1m1enGzcjo8Pry8uL03vvnS0n4FgBpq0Fc+LAuYgflGkMDzlSHznTckQ1lXYeT/GDUHn0qMrbfVW3urMtvJK/jwoN+sy3de0y4VIohy9aqDu0GTCPqE7B70GHuuJXY1BCpF/9790II3/9zb/V4Z7AHXmFlqFtLHfZeK5l28hLtxGqmOQtnt/0voT4PXzVPOB8mqHnDB5X9ZDttWrYTAlMzmVgjST5iNDlPSikhLy3Ja2/Ytf0+mAc8HxkQI+PCKivrAcFcAQz8939w4Nzd1B+reqBWnwx07vwONNPO9QFnhEKrv4HrR29qGv+ZlxXyLXGrQ8FX4W8eyf65126w/93zhXpOOE558+ePVuTQJ/73OfKya4teIW+8vLLL9eqwlOnTq3TWFvoUoLVv+TIqIOcUCa5553nVleqa7SRHHJOnMPMe/vqGzVmkZfPPvtsbXkmg0ZQ33e+852C2dlTm+vbHMAK9ieffLJ01O9///tVHrkrPdg4xOHJ+XDqkIcOqA5plO0d+AXP2VDSefb1r3+98D5wYaXi88/35Ae5b7xX/4Dflm9Ogccff7wn2eZ82hKbrfAiPRjBrj7jjTIfe+yxwoV7bQGf96K07tFX/h9ER5AeHb2DY+20qpXc5XzwfgT4kUdeTomBT2l9mfCrX/1q4ev/LkGbt5wrW+GTCB/LucIx8nt+6sem/9cf+UPTzSiEBonqrLnqXDUo6GSJutrm366r9bULnboHk6FEE/R+ExyM3AcFisAiI9GqjJQn/chfs+rzM0uEba9xiCdnxVDIKMb+bq32YbE6vziUP+UClsJu9k2bK84zkHNL8t5Mt6XyrYRSGhseyl63kWNhKJPrg2UUA4o4xe/2nXvT9eBwbB+pvfppQymmieBcjqI/lH9VWxJNSSdQrUhZ3hVDbtfK+uoFuOjZpCiblMvUH0rW82o/WgUGwkUkoBcWHNi6qxxOKylrOXDbGmLmrZSzXM3EUtKsXnEwJ8dQippOnjo9PfPk04EtSk3SqqtD42nQWVs4aM6fOzu99uqrtdqFwDdwMISXU8cKgZfsBkn0gydtZDTZBmAAqxU/wYe25F+1Gz+gubqsAvCeAVAzq/PWJk4gzqvahhI40OZkDM+d+/YXnt557dXp9VdemX7pV381g9zFaWX3Sn25xlYHZ7kYUJ/7wQvTa6+9Ml24eKHxnDrh3LJ/M7d1dknioYP7k2dn8RMcW6bPmGOMuN+8ZWIE7dkcqIBjADQgWw3AQHr/7Ps1eKnL11TagEicNa51xTj051zZHJS3ORTO8CTjQr/I6+rLiJArHK2s9JYURhalj8FUfSP0YURJP96P/lPXxGrTttAm8OD/plEP7vAGFwV24vo9IBK0QR5XdeJ7/dF5J9fD/wzGGzc43xhA6XeRS4x/94qoZekpU32M47XAU4ZlyhtOHfAMmGomPzir9InDyapvMqAdPL17eaUMb8/27F2Zjh8/OR3lmAv+zKBTSl597fXEN6J4XK7VMNeucZbcm3z1aO/+fdOp0ydLQaIMvvzyS9M7UV5ee+216d0z71Qb4c0VDMsM9/Cegf9LX/rS9IXPf37aHzjIIjxdzgD9NHlKzgSSm8GRlSqMX07O4ydO1LNvfetb03eizF6+dGW6cfVm4OqVOvKW7EkfcsWjHFfkgroPHjpY8Np24548gDPn2BQ/cCKQd7PRKsDhGAcKthBk0BPvFo3yzjak0Ve7X3CYdH6ifNAALIMv1F2f4o/sVM46/dEzz9ZpmHtlalPJ/OTXV9RHgW25kDodZpr0xQtpQ4WkHXVXvfmH7i1rGhZ/3R9Wp2tXrxRPXo5MdtaNSLbVAap5x9mjvOLvXAcuXLUKPTlPKbkUYZGSN+SF+gYsA7eDd5XR+Er7cy2nVcr0vN7N7+HH9qPCU/KNVQdjQiSJpoW0D19pMpzDExjIAb/hEh6EKqPyj4mVtCd8vnaP8Rtch09KjhhOwTfDM8ZTfNC8MK+kSN/Vf2vFy+2MzcnKSQcn0lDyGXDGBuW1M1Yfb1kjeN4RXj8oT6vA+VoOnKvXS2aJ4NdOfY6uANd3dwQv2+8W/seqOPUMXJbDDaJ+p5D0wugHQtExf4WfvNZ3BWUXLhPpAK47atXJg+tRLmeGvAPHRff5Xt6ut3nnw1FAV7DAizqLHxIK5sDmDLaF7f1Z7HII5jqiMlzlAya6j7JHe72z9deqsOEYyX+VpmGFz3aSgtjYRQ8S/N+481tf3zB8/lrCjsUfHns3Bzww8HK/ULCHZz4qjHY/KHhrAcyDQiBYx+2DgkkwE5WVAsz+Cva+F+Bt6LM1pu1AZV9l256+J9lf24G2frMH/uSf/JPTv/qv/qvl+BfQUp3khav++l//1//19H/+n/9nGdp/z9/z95SzRDoTDP/Kv/KvTL/4i784/Zv/5r9Z9QxZ/x//x//x9Cu/8itVxn/5X/6XxT//4D/4D05f+cpXpr/37/17S17AsXqMo//+v//vV7n/6D/6j5Ze/Mf+2B+rFZH/3D/3z5UjRZn/7X/7306/+Zu/Of3Fv/gXp3/j3/g3pm984xsF84dxrD348N/+t//tchD8kT/yR8phpGxOETD+7//7/z79V//VfzX9h//hf1jny/2n/+l/WvD/rX/r31q6LNjIE/gDt0mRv+/v+/tKP1Dff//f//fTf/Pf/DfVNu/+1J/6U9Of+TN/Zvof/8f/sdrGYQGOv/vv/runv/Fv/Bvr/X/wH/wH0x/4A39g+pf+pX+p5Kc++7/9b//b9D/8D/9DjTX/wr/wL0w//uM/XnIDXv7wH/7DNYag53/xX/wXJb/Bpv7/6//6v6Z/99/9d6e/8Bf+QslgZXHSwBea/PRP/3SVq95/+B/+h+sezWzhRau//q//64sOnGP/3r/37xWe0Ownf/Ini2Zw8of+0B+afv7nf75g9Uy9H8b1/78Dumw5V7bCJxE+lnOFwPjdX//q9Ef+8N+SzrqajtPp8n9+J0b4rM8suHet+0pSwr3Tbw4G2B4TvNvM+PcLttYoQSegVA4FUteVn/OBggv2Wuac99Lr5M4mAfOFC+daIcy7ShehNhTFUhai0PntvbKrw81gG6KsTBirE+ocGbOt+V2hFD9nk/QqmtpKMCvHGRJLiVd2fzrYaqChYKSe5FGmOkvpTKQAltMA7CneM4roagTj0s59MdxWpl0xfMpoSDSDPASw1RoLuWc89dchWiHVBgMuRfFWmhYICv+u4OOMshqDAn6jFOH+GhGHGueKus3OO0jSypXdqcNybQ4QZztoEzg4BhgLxyK80MdnVs1C+soIeDgtLl+6PG2LUr5359K0knbAMBgN6nCmLFskGHfaVApvcCq6h1v4XFpemPYf6M94a5t8zR/aFrznSok3eHISMWLt4b4eA9hhwpcuXko5bZjDn3KVAd9o4jdNxXPvbefirGkDqA1Dka4sDaUcjH6PwUU5ow0PCsrYFZyikfTw0EaGVQYXakAc8OGvEYVqc6Lbmjz8iAA2ofpjouT1e76WszNGdK0myb06/K4UuS+cBr4ibD3aKGdcF5d2RqE16xk8hI/JCMn12TIIYxBrj+0n9TUdxum1eduOfhXjtbfUzUbzTFf07n6vjsazG/fAAPvqbdsLOElX0w/gs+lS7Uk0ywpmz3aGt5yFhDblVErkUOTM038Xt8fAmmeRiw9SWJ01kXc+74qP//T//D9Pr7zy6vRulEqNpGBZ4SW/s4V2++zx/r3lrLDVB49btaXNdyM/4FMD6lDS5LUqhqzDK8eOHauDflcWdtbnatc0MkF/LQMZXtbawXQjcVcMU46fhz77SK0Ee+65H0xvv/NO8c20uq36nLrhx4Gf+u3Nm9cKb2htlRPnpMNrzQaKvRoldcN70nWY+1liO6j0EbI29Adn0aN/i4NP99YnoHcGjc1Hd5JPf9Q/OeA5SawsAU+tOAm9vcdvw4mg8C636Vnjjetc1+ij8If+rqMv4r2CGR8BMmHAV7wRmrmSp9pezuXQI5mmqxcvTm9HgaS4nj9/brrOuRLeFSmwhcMqB43aaN2ANXUEBqv6KNtmXil0+/fuK/iGbJAfjw/ZM/IOXDe+P+RcGb/nd8Nx0s721B94/FamdwJYatUOHOHV4BxPd19gEG/gjQFsnCt56i/Xkq+pc+DQWVM95ncUCobEAVf39x5PtHG0s50t6fP3Vqt/wZExxngEz1Y54tda+Vb47WvXBcXaPsPyQ9Zrw9IBf6eNy7sqrTEN3jkKOdbBuLA74/Zy88poh6uD3eFM+8H7wJAsvpjI8SEUnB76N5dX+ODQq8fkYo8PAyd+Ly/tTspOf7+Apv7WaT7nw3NdvufdJwV1F+5y1W8UXfAEXSOf66CntA6237FtqeDLi/V37gvu3OMDQXur78w6hpSgv1U812ncDzleE1HBgTLIuyprboc+jy9E8mDXbv0DTaqYHwoDrx8VtvlK5EeFauIDKhDUEXx8VPgd4UjxY+v4fQMcJH5Eiunu7ciA6ItC/S/9iPM92qFFlRVc96SO1SZrkfnS/rU5V371V391+mf+mX9m+vN//s/XWPlhfGk/mcGhwXnyL/6L/+L0H/1H/1HJun/qn/qnSpYw1DklOEwY+4x6Toxf/uVfrrR/19/1d5XhzukADk4K7/+Ov+PvKH4AI4PYl+44V77whS8UTMZhzhMrZjgijJscLf/yv/wvT//AP/APlCOC0+Bf+9f+tVr5ouzNYbNzhTMGvH/8j//x6Z/+p//p6W/6m/6m6Z/4J/6J6X/OOM9pxOHBkfBH/+gfrXccGuS/MsmTf+wf+8eqra7GfPwuePaf/+f/eTlp/rv/7r8rZwtHCXySKVbtgP2f/+f/+enzn/98OUesLKVLazNYvv3tb09/4k/8iXIe+f23/+1/e9EK7v+z/+w/K/zC6T/7z/6zhTfOHThDq5/7uZ+b/vV//V8vXKsPrbRVffACTjT4O//Ov3P6fb/v9xU+BG365je/WTj6J//Jf7L0eriGI89+7+/9veUQ4lTjXEFXttjf/Df/zdPf9rf9bYU7tPukAtxsOVe2wicRPqZz5d701R/93PS3/P7fEwF9kwwPM7ZwNaYQHGWA5YaTpZTseTBPijwn4F034lDERUbYWIJ3v6AUB5/SnTqF/w14VWrKYDRSCOcvgCS6VnlVpoTzwaPeZ2DX4Snw2tpblmYHyzy4a+f6toaCd3s7QZKnlNrZqJC+nBJ3V0upcX5MvUu99ad+7az2BkcOHb03K4rB23CAMGrAX7Pmif3lhRh/MZjMuBIMytD0vSuHqr01ozTaKgauNkzuFPzlGKmZ9DYCzFqbUXUg5J0UdbcQahAGp7JnxSk/F0OT27fhaTWK91Ip3g4kPXbsSKUhsL738ou1Sgj+0pzAx6DmFFqqcxwckulw1bPvny1hvXcFje/V11WsKnkoZT1y6lgMmQNdb97hA+3XBrw3jG6HX8IrA9CAMQYNChhnifZ7j47yomXzQq55Lj0cugp4jhFVs5elXDYtO+9smIRelBM0qm0DGC3/0KDLlj5COfecKgYiEdzqAt8oU5TngQHuUy/4xkBtZYyB0AG36qbUoDuYin8gvUjYim4Znx58RKhD9fCjG9c51q2/4GXb9u5H8CaoZjhQrZpw9oY8lSZ4GngGB14ym8+RRelAO+cj9CGl+K+NaDxT+dLmrgOeuw83rciUdjTVbHvS92qJTm+lBqM8Vc59q/soOuFBBuKRA/tL8YdL/WgltC7nSQys2i4WumqTKycQ3DEG9H8GZUqcti2kX4ae8u3evTIt5loIqen5KGlBkfY4NHB7ygyiCr4AXvS4fOXy9K1v/fr0ne/8dhTW9IlDhwMw3pra6XfjZrXZp45PnjhR/G+rnP5S7UtRK9t3pvzmpZI1eb4KFynf2jhG82r6gEIPHj40Pf7EEwXzu++9l7dr06njp6allHH10tWCh/Jz8eKF6Y033pzOvPtOrcCobTnhIbxlVQk4bHmjiC+EFmVUpw60GfhqHmhaor12kPvF5wG8+w78O2jVYbP6XzsQ8LW4ejPXyJhyosiXID8atCHBYNDnmz/0LWWiuSv5gleKP/FQ6C1doF3nGzxEthTSE/RrMsqqNv3fl62qzLzXDjLy8sVLtTLJbKt44fyFwp2VSUFU8pMHvQ1nyBrj3dgWoq9S2ijYR48cDf84X2uWWZhWG1NPtSGxxtC5fmWJ8NSw9zgynosCupfjI7/rOTgSh4NFHjLOFW67j3H6dbtL/oW+y7uWi55kInxX3VaXpGy8hhYpotoHxvWxrO45V7rtwoBzwD5oTRYM58p4rlyOwZIB28J7oSMnSsGbNOggr9WoYK9YdXbdYF2vL+lvho8aihHGHbzmkmisxaOcpJbiM8RK1gYPx04cnRaWt9dXz17zafvXXiujoZ1n2qjeLvFBoWTkLAOGXKrfmzLqk/4pE/yjDSMsLfZqsQeFzXnoMq1z9DhXuAhuyVlh4K2cU4lW44Cl6DPXL0/FOX87BjOmbetzW4YuV2UpJ9ckrBWF6i3cBY/OiBqrGPHWXdvB5zFEqHE28I4+g/6Xo3u23mIsaFnid0+W4OWbuVrVfH/Eb8bxg8K2HXCBAT4ifEQRtKI+B+fBiX4nGFLAPD4/OPxOZRDx5LBQ/898UHG+L1qnj284V8C9I/L+dsbhloN/tc4V1z/7Z/9sOUakR7cPB3KZzfBv/Vv/VjmQrVqxrcfB5f/4P/6PlyPiz/25Pzf9T//T/1SGOWeFCYZ/5B/5R8qg/3f+nX+nyrBq5P/4P/6Pgucf+of+oVohw+miTm1TNnilJ8NGuZ5xQHz5y1+udJwutsR87WtfKweFen/2Z3+2yqwxdhMtPuxc4RDgjODc4HiwtQlOrNrh/OFc+U/+k/+kVo38/t//+ysvnHJ6cDS4/v1//99f9Y56wPS//C//S61cceVcsVKEI8RKnD/9p//0/4e9PwHS9Lrq+/Hb+75MzyppRvvmRZYlWZIXyYsAb2wGTDA4/IKJEwgmRSCBpIpQWUgqSRFIQoVQSZGwVKUgIaSgqKQwYP/AeBPetEsebTMazdrTPb3vy+/7+Z573ved0XRrbCwP/z993n762e5z77nnnHvuOee59z7lm7/5mx3AAG8CMUxNYpQLAasPf/jD5aMf/ajL+eAHP9igG3yEzgSR3vCGN3h6Fv0VvhsjbQiywL/tgitchxfwl/KhGWkA0jHCBTwZyUM7/9mf/dnyT//pP20EcGjrBJM+8IEPWD7gY5ZBvS8n0KZ2gis7cDngkkeu3HPnbeW73/dOGRosNBkdYALPoIet4vVH+lT6AHZtHAVggNBPuSupHUp0AhcHAjG91WilrNxouHnNhrwdw2qA1UbNPQBcunt0LET8xkXnuVAn92zwGskw7FDmvEXHsGO6CjSxc7gYC2KSjmf89pj0MhzouNpl2Isa8aaVH0lBwfi2lcHeoTI2tEdGuIzcOnWERo/DwkiI1Y2YgmFDg/yVr3GRockeB3N5Xkan8HAASDia3mCke4w8wdAEJ5fpcoNOGFi8veO6zBulk0OTzocMoaCpHAThsby04sAJ18ZGx8qtt9xaXqOObu+VV5U2lBQFimXsZBb5TTl85YtDXJ1bnC/PPftceUEdB/XxYm7KC0XHPFSMrusOHii3XHewDA8N+O0Cbx7AFQeFUTIAnSafrOZtvh0VKURGtHhRXNUn5hNjVCATYdixgTebAyOMNtBGh830BwdSRCvwxVhcXSVww9tiAmnIIg5PdR4x8iTrkXfQMvNu3dpVb2Qw2c3/RhvQlvK4JShNu3iNoU95poPwjfUTYr0Y5IWyqHeMCIl2lOVgTMHH7eDCNkQG3nGkg/Z2dYidMWWEtC5DAE6UAS/hFaNOGNmUjhNtg3aCLI2fnfCbYeTAeJE3iPKnDXkf6B/krvOm7g7SILdqQwT0pqcn/QWRdt6gUt+WDcBwoRPMr6QQTOjtlrMoJ5apBV4LSA5wtGvyx1gHH9WjGqjJSwcouVfrGHQpRdJfFnUN3iFzfMWntyffKgft6z/vyTW0Iua48tZvcX62PPbIl8pnPvtZjxxhJBa44eTk16GGVQ8cvYMHrxTug3o8ZM4jeETHznWVJb46UEhdVJBHBkk+OlRH8F9aE72V58DwULlGefWILi8ef7FMTU+VgT4ZC5t90l04qzHlbnZm2tOZmLvOZ7zhI5+op+7QE4Nj//49ZUxtjhE9DpyUVdG/Bjh07oCUqu/Ai3AAIF3SVagGztzT8doqgdgIpDgAIJ3APdJ603PoOE+nURmU47JUT+subTjHTDWATy6AArXXkfOwnpaMgoODYgTUtDEqiAAZAY7O6mCrcNebqTx8KQzd5Gko8/POn7zYkOnoM1Q32jgypOtwHh4wlZLPl3u0Xl2IOBfqRf9a9rzFCDhkFvwW5qKcvG/9XstMOWTL++BhXHTMfQfaxMtMF/RH6iromEBKBJIj8AtvoakN39qW4Bx8gh/OXzoPiiYO5wGEbuzivzRw4xjcwB8ZyzVo2KCzp/9InrlH8IbRaVyn7M4uAh5yClU+gVlkGjwpP0Y2xbThRr+uLelgukBH3aroVWjiDlU62nl5wRevgg9Xqi/jK1joMfjb06++u2PT+nZONpFHa9ZgkHNQdsmbrYASeWfBgXoM71v5k/QxPwkkIFeC6Iui72r3AqyRfisAh8Qj6dDES9pHepPAw4WQeESdmue2YSRPOXLE/FnEhqiYUAftwC9Ry3IJGjMiwCNVKw4s8k6fmIkph1sZSCGIwjX6NL42x+iDs+o3PJpOOgpdTFF8pYd17rYC65qL1LMVNtuxJZI2LwXwSDpcDHjxtFEXGd4KtnsegC4sGL0dIJPb4sFXpCopgt+x1/+6D3rQ3q2jdI08N4T/2Yll9TVhu341I1fo9wlM8CyBhbRTwJcyGZnMaA74xzQSAvgEmBnpQR/DqIw/+7M/89Qf8mEdD0Y2UB7TYBiFgS5417ve5VEmBDRIx7QcnHpkEnwoi5HQ5HvrrbeWn/iJn3Ab/bmf+7ly5MgRB10IJBAMItCB80wZTEUnQEFggOBBK1wsuMK0JmjC2ii/+qu/6kDIW9/6VgcZCK780i/9kgMr1AH7B0Cn4jcR5CG4wkgO6M/GdcqnDKbSUEdwZJQO+oC1UiiX0TbYuNCYUSHvf//7XVdGzbzvfe8r3/u931sOHTrk6VZMc2KqDkEWAjGMooHm0IgpSARjCCoB2wVXCJQwCggaMuKH6UOslwPd4CcBF2xv6kXAGf7yDGvMwBOmBzHyhilDn/rUp6y3oQm4tMrQ5QDkcye4sgOXAy5tzRU1sgfeck/58Pd+txyCOacLlS5dT2epBhS/uBP39JNSB1ZWwvnHeMg3J3SeNuZkaFmwlY9HIKhTx4BiTY3obHAqNmRE0lngxKojdB56hPxlsCpF6enu8+gPOlo7wTIueOMZyg3DQM8wPFSPZIdgXHQfAxiwESclnoYJ+Rh4RhXAqZEfL0Ufa8TgJNjRUR4Y7ewb+ctYAsk0WklPB7Gxqmva7Ixqg9Zc5w32ghdmjLfVrpfoCm1o9rEQpKladsmYoW44X/lmlipQbmw8rlzq8wQN8g0zacGHuvKGnIAOnQhvq3FMUYixyC5zv9vLnt17pGivKlddfU0Z5K27quVK87axB2UVnTiF8mN6EAr6YSnuw08ftqOCIz00MuSO6vHHn/CwTsp53etfXV57+y2eLjArR+PMydOe2kUgpH2DvOTeqvKMCNozurtcJTxGBodEazldBFds1stgASdKF835RDXHtmuDBKYZuPkNuGRhM/mK2OmHw4Ys8Bj0855fg55hGPop7gM13+g81OkrM6XycRV7P4ccZB4NqM/6v58Xuro/uGuXaN4pGeATvmFI0EkxSoMRGThlxgVMMMrrs9n+oJVKUxoMdZyJCI5Q73jDF49QFh0NfOe+86hysrzKp5RZv0jlihcYSXwG2lOqcJjsEBGUa74ZzU4rZHmlzJEW/FWON8pQ+QyvBwnqQFoCaAQV0TGUjYFDjbqFe3+XjEC1Z4w8Aik4yBh0jOgiP9bH4TnXjzyNgSCPRZ+59cXG9WCT2kM9UTLlxfMRXHFAUnuCU6SCL/0DvIntKrOiAfkwgoyAJvI7MXHW6WPqDG/CNh3IQJdynQdwJGen58rpM+Pu4BnBQ1121XnYE3WhYhzyQ1cdLFdceYWdPfNY96kfmwNmEmZR0jqGwAYbgcx20Y86sB4SbQcdePCqqzwy7HMP/nn5xCc/UY4dO16mZ2P6j3muPAhy8LnmqdnpsrSwKL7hgLS5XQ3KMRoRjhgffBp6eFQ4D+8qNx66oQwMDXraEGuRgCNOGDoOfb4qneCpldpWCKJ4rS2CzqKp8N9kdJ9fv1bHTnj0CM9u0dXOv+rapeP4zHyM6GDzKBnLr+iibUX1YC0R5AXdKQLUfEI+CKIgNwQSkH3Lh56HdzjNp148UqZw5rSxsDBTBF0HfqoHARP0OXlbZ6s85NTrxMg55/Ph+/YdcDkEgtGXOfqQ8sEZvloOVHcHxEQHpkE56K1ztzXJB3IImEZsPCOwLGqPbLLgt/tKnq/XeUxXyupmjCpB6pEDcO/pAo8Y/cg0GH8NifW1CKxIj5CaAAojRvg6zsJSTG0iHwIc0W8S3GW9DNo1a3lFf4mmA0/3J5U2K2vzHj3BuQOCjDhZgTf0T7V/o23bVsh2pvKpj65FftRddFDbgzaWeauLCC65nWtr0qups6CpuScebQchozEijbJ5K8waXKyBNHGWrxNFACd1lu0PAh7W4cJFit3UV+HgnF/rQld780/9AMiRD/ga78gv9Z4DSsLZPIAG2bdDAOWgnljpJfvIPDjox3U/o3RBs+L12gjsZeDRNBK+ytL5wi/aunEVD6FXG+nFX+QT2pG17ytffyGMUTCMxtSNnp4Br/PFcwB1nJmbsd6Alugm2nx3Z0+55tqry1VXSu8ob2hEMHNzs1N5kRX00OZqRF6UwzXkYVF68ezkeDkzPq6+TrYouNNPK8WaZImyoF1zU1b8E8Q+jrcCWY+m15agx6EddgdrMtHXIgOA7VvRgy14HDx3n+tqVa6LN5YFlxN7zpO+fkZp6JvB2byCv75PPXTOCcXWZ/NX//zBA5PSD0U5CRyBE/YWOintUbY1taUzk+qXv8qRKwmcM5rjE5/4hG085JiAMsGKAwcOOCDBSJJcxJayCZoRQGBECfYEU5zvv/9+O+ssNstUFtYVASeAQAJ55IgNgt3IGQDdCALce++9nl7DKAoCEMgnI2QIHNx8883GjWAfgZmUXfJgvRGCAwQ9KC/rx/Qc2iU0oZ/+7d/+bY+2AeATNjl1JnhDAIORIawtwvQdRotk4BcAR86ZtkOggReGOO/QCBpkuTj7rFvC1CdohX4kT2hEEIfROwRhCCAxsoX0rDHDSB7oSrDliitkL4hPBEkIUNFfZ30BpjZR5j333OPRJ//3//7f8lM/9VOuK3lQV3w8RsywcC7Xuca0LtaAoS4EbcCDETHICLiA27d8y7eY/pQHjZg2xto2jEqiPgRqkCPWbuH8cgF12Amu7MDlgEtfc+XeN5S/+dfeV+bl8OIAYtQrsYUSw9SdjfsGDODIJ1XzsqcCFHf2DSdPF3DuMRpRNhgSBBww0HiSxu88SIcSJBqvc3ChTIwM8gFo3DE/n2BBdpQMF+fNZRjufB6WqTvtHl4eU0RykUi/hZVRQr9PXUA8Ok+26Ez1T/dQtMy7XvHbrXizxVxyhknqYVUcZxTlSsdD8IRPF+c6L9TLa64ISWhMvhgjHk1CDpQtCGdCtPJZ0LIVlvnyhAzXNMjIhzTUm3rwZg7nON4y53SVuoBurfugnFPetkIDOwWig8tVPhgUpMOZpDMAP4wxnPxpdSx2uGWMP3Hk6YZDEY5MuzsH3lQ88/TTnpZAfgzlxKmEJnS2GBmMBLj1tTeXW15zk8roF53WHCVfE70w8Jm3hDO6MheLqO7etadcdcWVnirDfHAcCPJeXVsq623qLKCjZIYRF3aooJ/IhqxmvaEN15HSVt5SH+SK9CHByKhO+PO1MIS2Au4x5YF1DJB5P6p/uZFROmpNyNYRgGpflYzAM5we6gLeyBIdL/xhQy6RH7cPlZujbygFo9lGlTbqS9nQ2vKoDVnFcCbQR54YYuYl064sUzL8V9ZF02hDYfxBK6NogE4Nh1P0dDuSjGEcItPcW9SeBYTjyyxy7uR4Bt1pRnweFQcjRhfQLngOfDEUkJXB/r4y2NNWBkRTT+NRGeDCNJFsnyBlp4qtOg7wknTpDC23v3T4cisgJyacwPLg9hSGM4V0sOZKR7w9p70///zz5RN/9mc2JPisLvPJMa4IFCK7GDAYJZPnpk0bvnri5+UowTuvZyFaUW/qDF/gI3VmPRaMJYxO2hJTAml7fJ2Hzp/nU554nj3Is4MGODwED1iE9uZXvcrt7VEZeBgVrFvB2tPxWXnpa+3hBlO8PD1KOPAGmTVi0Jk9vaxbIhdPOFAu04JoR22b3aHboZVIZN5JVgnUEoyFaug480TlKJVlNYLhTAvi8/IRzPWIMuXtkSTawIF6UXexQc9LZ5IPfK28pUymfqxKDlK2mJLAyBr2PTonL8uYdPTkxKTXSTkzfsajrdjmZudKd/s6IQJhG4FxNvLPIAC8AcAFQ8sBMdGVPTLqr0Lx9SXV1o6x8LEu8RX+6T846zD6qujDqE/jWHv4T6KoW9ItNu5bFlv2bA0ZkIyXLh13MhUpRmRkUAUaEHjD6QZnvywQLgQsHPhSuUtL8EzldyjfNjldyhv5pM6UB17QBfpHYCSusYPn0Ii+GlyX1uYdTCEYntNP6Z+U1KQAXz9vx5St0kXHZKpaaB96GciAS9IGYB9192kjj4ac6MJqqJiLgmkm+UodDP44YLwFPv7icU9dXdc9cEka55btjY36ggvXUnaa93nDv6h+f1HX4nrrRhrrYvWDyU/obn4rT59r37MpewWe+ZmsFPdTbmLUYJQPHtG32XFXSgeEdI+XEG4P+mETcDMcb9lCjCqS7PKCijL1FzhUPPiU8779V1ofUTa8ZQrPuPp0RtyRGXhAR6YLo7toI9SRPoH11TraY2oQPLINpE25O02n5BaaSCJtz0xMni1nzpx2cIXy0ePICrpdSEEAP8eWx5cKBHKgwXYALcNmjBHSJKevgTcQp0N0Qi4t+2pD1Bs82UgbI48rTpWepis3/adf5Z+fEVD/0IVN/Uce+Rz7fJY/MqUErpNH7lvz5FrYe9h0jFprlzyulpMTS2V2nrp89cGVhFY+AKRjS9wvhNa0QGuaC59pPef4Ys+y5fULn22F1nvAxZ4BLrzO+aWkAS5M1wrwM4F0rWkv9nzrtQtxuNh5K7TeS7gwvzxuhQvzBbjWmv4reaZVti/27NcbwGknuLIDlwMuKbiC4N1+y43lnffdIyNqtQxI+PLrBhjoGCxuSG6P+nfePoIrfkuS4EYXnUOb9pTJSBWMOAw+DA43VvUoGE6rOAQ8Vx1ogjQYAXS8OSKENyV8KQPjEKObvYeyV+MEI3GBtyXax5B0tuj0wY2O1AERjGt1nl4zQk5njDBZrnipA92U8alOMowsOjUUV1YZjL3TeSoorumndKSnD+ti9XrrHK41N4B8wQEnyM5t7XDTSSFZr2jOOgPRMUfwBD6lYcAxThmQnXemzfUSGORPZk1DGTqIJtBezxEkidEKazaYGfbJ0PkYNr9gXvfvHjbe5EFeGG0MB2YEDEY+NKBcHB/wIn/qgfzw9rtdBpbXqtF16AsfumTU4djhDPI2tUcGIo7brqHRslvOLPfBCeeCt59rm3xhCB5AJ1fZNAqITiW2ZrAASEM16F4DK/UeeMczPnFZ0H4r4D6OKXW0klaeiYLz0R7ZsmHvfGvejXJiaxfNCIyQLgyvDj9H8ANncnRk1LylXuCtKlTQgf4IMC6vxjoWBE0IhkXwJBYjhm7gB4/9JtwyLEdBeMMnylapknHkJGTOBiX5ypjHmeItNoVBP0aysF4G0zC8yXHg/sKK2oXSQA9ksmns1WCm6oXhR5nkDZ+pP0YfsjHQ11PGBvvK8EBfnDNCQGntiLjSyl1khoTx1la8rQ4kb0KZJoZBvdZprbElUAfq0jBquSaZ8lt5yyKjEAhoqVzRCl5MTkzIETvrNYB4LjtsAhsEXGbkvONMgC/3GPniPJALYUhwBd1EQAY9Zbq30IlzcGkFHLKUVfbgzTH6BOAaOgP8WLflVa95TRlQ+/ryE0+UJx5/wjTaP7bX9XEwQM+qkNKtssAndQY6hes5WjCmY8TaKAwt7+pnhNmsRy/aMa9Au0WnRtCPekcwKaeicIzO6enmejilOJ9UM2WROnLMYtnodOibjjB5EGRzMAV5GBou3ciErqtCZXlhPtZIYVTKqVN+O2mZV568WScYBF5Rx66yOHuuLOk+NLOuFR25zogUDKs9e/fY6Ya/lG0+6riV/rzcF6WqbohgZ7NebWp7opH5Vp9RGa3BFWSZ48wzaBjBCvomrnuUlvJELlWKjsMZoy5e4F3tqF307FJbIlAen7+X/CDPwo980evur4QwfZwDQbVsgGkwXT0d6jsjgISsoDNmpf89EkW8Yb0k8KKtMtUn+1zaOjLY1ikeSE6oMzywvKiskIXgM/nQaNN5z2M/j9ZRG7Hc++98+Qeij0E8416TbkFTPim9rLb/0icDeA7+h84Luhy6+lA5ePCQjO/j6tdOu248T1r/an+R+oGfMDYe7LkGHgB7NtoLbcOBbz3nzX1PyImf5Zmah/ODHOwrdG1Ix9d0rRvADpskdSbALnRZPIMc9vb2+8VH6JN2B5/AH1lmwe2gQ31Y12MfwHUW3R8cItDLS4wi2WCB+j26Tp+Enme9lJjWiOyio1lnjbId7GJTPgxSc3BF6dmrMTqN/mzHbbbFKMmJCT69fVr5zZif0Ao+eY2wwCooFNVsgGlz4cULAHl/yYMtgFyDL7QyvVS2db7kO9qP7DbRyG20pgXgaeoGNuNYizFWnIBfvUa9UmYBnnGQ2f2+2jK6RMTOZ+P5yMsAj3UtdQr0AafMFz4RlMdW6OqKNfx4enFpxSNX5v8CC9ruwA78/yLQnnaCKztwOeDSgitSstdesbfcecv1Hoa6y1+C2ecAC2sIYADWp63g4zAO+M+XLHCQ3bHI6IrOLsrifhil7dUBjDnkGI9cCwNMSl6G2iZGgjummMpBB0BDyLfbdIq8kcFgZiHU+blwLnkrj0FweoYvdOA4xRt2G9/VgGQ+LEPXjZGKAwcOwS+u8ha2y18QiYBN3PFfxZHN1dY/OsqApvHMfm1tWT0Yi1h221gGomOkzumUyEjmbWQNnDB/nw1jmw4zHUo65qSd81EZvJXOvOwkttTXASWuiRcL4jlD6+0oQFPjH/zDBsQA460yQP6UQwfMMRvdrkws09xV1jX21BMclLFxZii9jVmVEQY5BpbwU/pOGW4YXHzmeHpqxjgMDsZaGh1tcrx1b3YqvgC1e9dufwKaxVQpH+MBZ25+fkrG/zllGTwJgwBaU5/gDTywrFE5zlzXCJCRrqcXGub94LaPfY6RTJAoZfxiQBqZX6IfRlkYhSoDq7mCgzs4RDU/fzJb+VOXCKApjZxfB1ckl1znLSNBCwzpNPoYCcWUCwJ/OJA4Pl57Rwa9+YysWbZrMEX1xCDm+eRh0KIiZhCuQhWa2HmSMUYbhT6xhewmLcmH4JkDmRjVQ4PSCSzcuaeM7Bot3YO7qIzbM6NjwtGN4FIYhnwJZLIcP37Cjhj40G4XF1mDgiG8kns5fUPKe+/+fc4Xx5f2UE1Pj3zqlWzZcJc8I9vGUT/zT5gubjAX+ryKNgBasvYJ7Q2gXBYoRk+AN7qB9W5oU/llImiCroAO5p3o4DK1AfCsFcxTRr9IVmmzbsu0beUFXUP/RGDBQVzx0TxTftyHNtyD3tAo5Zb7uXHOffY8z5DsV7/2tW57BFcINOwa3VWuPXiNRzaYXrTRdZW9Ek6PF7hWuUzR5D6j1Bh5YDpw3c8IH8oT/1wv/cN5xpCnTrRz66hKK+hKMBdZF0scjEXdoTkSdwdWlG/WQ/8assqIQ4IpbIxIYcoQUyQ8gk4OHU48QS4csqnJc3bsGa1ieVV+8IdpQkzZ4ZzpPzllq7ONhbMH3H/xZp7RHTgcGZQ3vfWjvSZPW+mOTLEuEZKV8hztJDbaHLRz+vqc21N9Ps8JppBXAG1L/1Gd+sfVLB9aI2s9anPQNT8PzdeuukUncDN+re0Ugjs/9BzXoXM4tPDF+Wgb3j1a+of7yob0CnrmzOlT5cTJE2VmZta8Q2ahRSxuy7opkhvo7HKUoYrp7ol2gK5itCb6y8EQAbLiwFJNDx6xr9eEH3VkhJdlRQ9E6+Uw9glxShrtVEWeRzbBxf0L+GwB5JXtjufQRYcOHiwHDx208X3mzLjxzrSmeaV96wYkvfM49+S7Ihqgy6gLz+fmflLP+8WG8ACcH3+Zf61bb7v4IZ65z674UkzmxTnBY+3qcfTzKYf0J/AWG4OyeJbrYMp0Qa4H3irRuJGvZJ7jigej7To7hhrBedabuvba62xzQXP6M9qN5UM4mya1Tjr1PqeFp85GxzD1yiN6VxYtU6ur6L0IrrAuxtw8wZUIPgSOYc84/5ZNd/3XsA+3gdDPW6eBhtyGVrR9APmlX3GfBW3rsXWhzuGn+0C1P/b0Edh81FMI8Re41nLNR/GUMlxODaaQJnkcPOLB5rONumnXITrA/8YF+FRpwx4I+eC50APUXWq+zC11lOV1lafzneDKDvxVAdrFTnBlBy4HXNq0IAneTddcVd5x752lW8bn0MBQGRoetHPC0G4cT/SwlXlV9Bi37qz1461WvDkJ5c3bxOjwojw6iTAColPg3IaEOjobg2oUvRL4NHzplMCRTh9Dmz2LEs5MT3mqDgbB/Hw4dDQavxHQc5u9ctrJUxvGAWXhlIUzwWiVxXCoMEirEah/xkcPyGGWQaM8wRhnAlqAN8ZDDKfH4QdvOf+6TmPO8uItXgzD79NG2r4+vlwSTgjBEAdMdI/O2uXxE/7ueIWTTmxMLMzPGmfu27gXLXD6oEl04gRUwtjiWdK464UvoicGXp/KIFjDdCkcIoI2QZfosHHsTAvzo2nYcS/53DvUL/qFM5jXKMNlYShzrrIJGKQxb56qnhFsiNFKjIZhCD+UHhkZ9VvUshFyM01ATHUZHhope/bslbPUa3mkTNa+WV+ZL90d+ZWdNF6aIyPAKfAOdFiMmaHKQZegTzsL5rUF/pwnZJ3ZIv+mEZT3oRmwvITxFQ4F9TAvxdOYcoZBjdMZgbCsP5SKt8nwV86rrCAMOEYHMH2BACEjIdjbyVdeGMGUzxZtpeLYIQdIzhpGIe0u36iBjdng+sbGs8iLnSAbuCE3ODqDcjCHZXxRXwznnCrA13eQYb6Ys3ss1oaxUS+8WCMDg21sbHfplFG2sYGhJlmq9TTxG9BWFlU/pqw89vjjnqoBnjh2HIP31VcfKne+/vZy4Ip9wmfQnV27ZNT5eIs851mI9MXjZVwONkER2hxtimlmOKDzSzF83RyBKXEUAK+1kZ11WKUrwSqmozFaCAfGQV4linah+tRzMqJt4PSb/jgnkiHEB74ET3jLuyq9smpaQlPyoZ1mYBf5p+5cyzJSTlrlMe7FFufQlvO4lwY1BsPNt97q8p595hmvJ0EAzG2K0IZ4Br8J5vDlGxwbyubczoPlUZvyoiTqhbzSPtZX+DJIv9rikPJjMeFYn8nDz4WzHUgTGD0TeNIm0VUe6SIc+eobSaAh7SL1gr+IJh4ja/ADnYEOm1ff5NFCZ86Uc5IPgnWe4ib9xFoxjJyCTgSvkJ1V6XP6sxXVB9oxqoMXACy6OTI6Yjndv293Y6RZ8gSA5hxfTA8ErWNTNVSfaEfoohgBSfupelDPgJ8DEHmt5pmb9ZBoDeiWR6Z4VKHwyXZOuRmUYzSgaaM6Ql9+yJcQMh7oa/o+FpWmzO7uCBzCUz/XiQPY7RFT/YMxtQk+T02fK8ePH7MByuiNCelh1sDo7u322kCUC9hxR24J4kpnBM2iDfHlJGrt0QlKAz7ID3UOehHQj1F7yknX2cg16BLygh4NPgBJ6wT6ROjhZ/hveY8NOrJfU77bgvIDNwLIyNqNN9xYRneNuu4njp+w7kQeImmT3/6Bi/5oKyCArLemA8CLFxYEn2ifRtf3yCGA/P1ihbZSn8s8fM6lVcmg6hdykjQKOQwIGY0SeaDpoMcmupO25s+1xksPJM3lRHlu3+6bsAFqn6HbXV19ZXTkCummBY8GQ46QJ9IgjwDtjHOmNYIP6VhjAn3NGg3oIvINfUiwk6mRESCPaWSLZWpqQuWxiDCjpWZUTgTbSU8gA7kTJVSa6KB6Rd/PaciQ5VJ13w6ao1+2BurtTboO+8g0EkDhNembedshq2ozuhK3nB5+osvQsZYd3Q4JPR/ML/2Z/5I99i5D14I/BMh4+aDjxrnqL9wtc0qIjuCZ2Cq+VY44hscxZQsASfDg5Zn6ylXWx5ENrLx3gis78FcFaBs7wZUduBxwyQva3nfvneVvf/8HrNQxtglKYORioPEMijgDAX4bVRU+6dU9WM3zNi06EhmjdIo+TmNTZTt9DL+MtxqMdFA63cRoW5DhwhvK2elZd8wYcBifBF9Ii9NAMCaMZoxTDH51QO7DlG9nv/HIjguDlIVkcTCoCwDOJMJgo444rOs48TpvY67Khox5On13PHyxgWkNC7pHB9tbXvua28q1113rN8g0WuhHxxXDtUUTPdUlmtjwVj2zI803MBh+S0sMicewCMMRXOOtMrQVNeX00YGLVKpb0CxpR2dLPjzjN5Qy5HDwoQe8MIhuOEGikK+FoQiR0qDTfXfaNf0W0MH0JkM1J/TP+/o/RtpUQ9J8qHKi25QD/oy6QP5wjhlWfOCKK92xz8zOe32W2XnRYmXNnwwd27XbTgE0YwQH/FtfWSgDsgtwpjG0cPqRz3REKAegTOrlYJTShTMKnpyLr4yjF5iW1YgBbyHuh+Ez+JuH3FMZ0CdIp30HUx8wdjBWobUeg3/ImjbKzkAe89dxYFi3BqOSN53Uf3p6JvIkH+Xv8uoGrjjk63JU+Pws8mT8jH8YmeZjR5SJ/PhNs5wtt41quDmgVp1KnGLoNDA44LVsGALOeidDvX2lgykc4h3pbQhW+UrniWs4gsgj58j5CEEX8akUtggOIIeUv6y65sgMDEA+H/jCC8c83Yz7OH10dqyDQNvp7etx8IcgKXxGzun0mLrAoq8EUsbPjJdnn3m2HH3hiJzwedNkaHjIb1nHhMvgEIsqhiwCQUvoCz2ZrrgsORJNwVEbabmHDFG/jXXa+orlKDfygI7Umc0Orp7jWZdU5SzPxRbpkEhP3eEheza3Z8tkU0aT3xnsRBYol32egxvXsk2TPvPmbfKNt9xaegf6y3Nf/rIDLAQcOnGmVUboyVj3YZX6I1OuD8GdGhREb8gR6pc+Y5g5TvmAnj+4f3+jfPYg7De86GjVDzyC58g759SKhiC5UT0ZXdjHujPa46DRlq0fda4Mpdc2yhk5uTMz015s9uz4uBdAREcgZ5RLcJp2kU4H9cHhj2DVmvMelt5l5AtTjNDBnCM7yDttRGQLtCD4BUAdEswXJaGf4dg8rfVbXlbZlafID3tnp8fFQett0kZu/KedIhP6aY+c9Q+IJ8qXjWLhJTxmI+BNQIg34zHaJGhOnsgN/KK+2hnoT3HqHezU80zFpG1TJvng/LEOErgShBk/c9YjVF449rz2L6o+BGFiChS4ZMAdYERXOLHILH0f+FJLgcQA/HTRZXt9CxMi6phtjecDkubaB3F0SJo8uThk24u89ciFe34tvLsYRMAnptkxjZivXRCI5ZPkGODIKDqPvICoo36qQ8oF8rYtiA70rfCSA54yitpUumQvAu2RXc2fcjh3eQI5wzxD3eAfT6au4FrICe2eZhPB/ejTQpZ4eQAtSBt9EPZW9AvZ7yEL7i9UInmgx9iSxl2dveX6619dbrjxBi+UjZ5mzRUqQiB0bW3DL7ZYR8Ujh6Wv52dZvPuM68CLEEYX0uexkD2Lfa+sLAVNVAYj55DT66+/xrgvrSx6NFpMqaLOpEHW6JupR+WfaOG26Do2+5ftoJ2v7GwDyinoyk+4gVfwRM9BY/1jzRXLARf8x32ejnNlsS1kvrThRgCHtsFN1UcIqH7Jb4HyTJzYA17jSPSksOAj8sCd5jm0oYyoA5irn5P9enpyucwuiJZ64JUOriTteP7l8jCNBV9tWdsBedO/IB/Q5esN0DTb5IWQ96g3eLamSfpxjb372gqZHoBXO7A9QKud4MoOXA645AVt73/T3eVvfOA75OzEFzgwmnjbS/p0Ij1iQoqMczpCq3b9YZytrq3ENXcq7V63Y7KuUWAHe27eRjzOOHliTPgNJYYzRqSEn86fN8XgROdBfpS7ps4jlHN0UBxnoCfOUUobZWk9Rh94KLwdgAgCudPTRr0xvKgffZyNEtWHofFRLxmOMgpIp8cMOGVM0QBnDPrbb3tdee1tt5XrrrteHdSg88B5xoDAgV5dVlpdQ+Hj4JBXKlE7sMpTGDvvdNbtsONsc1/pVCvT1c9oc4ctfoQS5hr9daUDlSdH00A3dMAbduwXd8K1jOiMeU556x4BAozA7aDdRlCAi6l45zEOEPmxiDAOK7TmVvIHI4NRNwwTBofdMsiuOniwdMp448sBKMVz0zMOQvD51NFdY3Iahow3Th2f+91cXCjD3R1lYHCIQn2P/HEMwB86w++gQ9AmDPnAlXN/TUrP6b/OuUeakC0bqvoxggG586KkPfnmiZEAIfsLSzFkHvlhvYgc/cBifTi3BAPhN8YoTogKcFnkg3MJbXBwwJ9r7Ju4hEPF6ALnIdqFQxvODoZupEFGV220daodMaoA54FRC3yRiWkbrEvElCym2FAuHY4ddZx5XZeAS/ADD/gT5as802LdaaADONi50zVwYtTJ6TPx5vvwkTNldj6maHAvRpLFRoAFnuRwc/h08823lAfe8Y7y1re/vdxsh2dAhjN8pHDJUI400oU15UfQiDZ37tykRzxRNu0z2xKGK45i/0C3rkOf2NBP0Alek87BHt3v7O70lBmcUZ7DCYc+fX0dpa83Ahl27oQOdGB0C7jzPAEmEAW3kJfYyB+6LS6uSLctVHqFkRdtNtoc+eLIJr+hBzLmEQbaoHWsaxDBi/OB85Aj5G5qalqGwUB5jQyGodHRcvjxJ8rD0uOz83NygAZKm9pgjrBoa9uwjDhYITyQD6/Zofp4qo9khwAXQZDQyRKL5QVKcx2ybVvPqp7gEdMKo11RHxxVT7XRRj69fXLwO7vtTNBW5mdmysT4WU8HYDrK9Mxs6F+VBY/cZtkiw9Af4uOK2hQjNJADaDgoeWGq6uiuXV7LCRkn+JZtK+SaIJdkQO2mu58FlsP4pw7co423QvIw+Rl6JOTLwQ09ho7N+2wAvEh+IBPgDK9pkxybh9oY7dXbHwHZkIHo19wmK+4ewaNnw0mH14FzYsuncun7oEEE0Gub1rPw2qNg5OAuqn2cOnlSTtTJclJ0njg74ZGeyHCndDP6DBzor6CL+ybRdn5+VnTmS0qrDnTSjxMc2JTsoPdY6JjgG5/uDwAr6ugquq7swZm2EJB01p4qcaRD1vTxwRZAcPV8aHKMbBxwEA22A8ur9vAmgyuMxHqxEVzZdFCxFZKfyDP1gDbBg4sA9ZCuamPjXLQ06Ho+E/1q9IUmjiDpxD92Xe2BA/hGUCvkMOhI0Cr6CD1gfgFcJ53lGXlBbkRT2qY3yys6yehYZijPdoIziOuMkMWB5/i6624t3/It79X5Rnns8cfKs88+42MCuMgZo7OYck3ZOCiMZONlgb/yp7xHR3aJnv2WnZVVFlOHduCnv3b1/0rD2l7UbX5+RvrrnOQubCnqZXsygytswg29Q3nUiXPaJC8OtoOOzejbtwLTRXkBpoZQrFRxOXzlrgv75bw8MoVAB9AzeXExQD7pU/zSBF2GTjLAG+WlPCxjZOY/rmnjHhcEqNYogf/1mmhFurwGLSP/wEe3ZT+tlRdPzZZzM0tO80oGV9DzfL2GTwnzpZgf+IEfcHu7GKDvfuVXfsUv0X74h3/Y/d1XU2YCPHjuuedcF742RGCeTyfzuWK+MLQVHpcK1O0LX/iCP3H87ne/u9x9991ewP5//a//5a8VQTvqzGelf+d3fscjup588snyoQ99yFNQs27Ygnz++R//439c/uAP/sA84Os68AVZ5JPVfG2ITyDzxSS+ZsSC0dhSLKBPXfiyEF8V4otFf9F6/f8z0D52gis7cDngkoMrb7nnrvL9H/h2v/ViJIfn48u5JXCw5jegrNUQQz1xPjB+7Uzo2Y4uOssQ2iuvOmih5k0Kw0hPnT6jjnXBzmlMoQhHo/kWilEe6x4yijMNfnQkdBw0lhypEB0bTnw4f37rLmWIo+KvdqhjGx7dK0dl3k7ZtBwRHDzypjwUMqNPVtRRU0e+vsGbGurC2xQMFxvK4INlrWNKhFYYGOCFcXHn6+/wkNjRMRkWwg+FSkqPpJHyb9tY1kZ6ddXCmbLjLQbOVXSwNqgF0cHWIx34WP/au+LZuIaDkPfZaqCGzATOT+VieOebSYxvjAXm8Cprde/KQ0YTRgq8JmDEre0MEu7jmDWAslv2/AcHfxJbPIkgTnXW2aTMYBnBBoIrBM/s/A+PCr+Ocm523m+7zk5O+U32pmgywqgFGXZ8rhWjgwV3NxYXyi7xmTU/qCc0gF8YF9Cc+sRbU2gScgIepr/wY7NTAo7szSfJn/IngEFghvw8TUR8h0ae5mCDMYbBczwjuVpaUT1UXpRparg8yoIuQU7OoR/U5SCOuSgMnBedKAFHZMsjw4wvslaDAzpJhyzXieC8X84wi8Eiyww99tQzPsWqPes1QB+mguCokKZDzlF8Hjnwo4NZXplXu54TPcLppqyQMYKnwVtoFPWLN7Gk8dvw8XEbSuMz4sF60JY0EQgC9zDyCSCAN/oBo+PGm24q11x3nZ1iFh8laIPjT/nu9Fw+DoP4pzzZs2jv8ePHy7NPP11eOHrUgQXefE6r3frLOarn6tJ80FXpoQ90woBj8UV0A+iBA0ES8GPKE1/tOXjwoPYHyp6xQdGPtqjyhYN5TXrxBx5xjGHjdic8kQ+CFzbWq/Gv1qinw9CF/qGrIrCS7QGAH/ATZ9X6ywEXdFubv0RkXUoZ2poyFuds4MEbYnTs7TKad+3ZU57+8pfL448+WhbnF8vw4LDzha/IBhs6kgVHwYOgDPICz9At0Mbco97Kn5Eoq9JdBPJi4VWMEdWMuoC76AtdMRB7yUt7pmLqAcm0+gjhe/r4yXL6xCkHw2a0wS+PCFP56CYcNgeSkHvan4OHIfPoD2jWJlyYWtTXN6A68SUf1t0aKkxfwfiljug3Y2c9LaNbz0JfBzlUsZUN4S95tlwrDcfQ0HzURrtjc90rrXOL+7xpz6Bm8EMHzpsCrdfhs9oV9KHs2ILWyK+DGt0xLSqCenX6nc5TNniGLKE1ZaKHwIvyoGcna4B1RJ271fd0iv56qGxKnuckM8jDc0eOup/lc+D0dzxHG+pVWmQFCfWUum7o0+ZgcIwEiml642fPeH0kAi3UtU/6hSmI6EXwZerQ7tHd5h04B+60uWz/0vGiL0FgAx6iIfc0UdFE2i8k7uJgutX8ztv7L8piyt52AI8plraCvDi4IjpgfLMhM8hQaLnI37+WuqArtoONFcmS5IL6G7kKyA1gG0J1UYZxl33d4lTHm3HMM3n9fAj6+qg+G7IausCjFqUvKMAyKJ647bDVNgA6KfPUG2ywudweJCME526+6VVy4O53OV/+8mE5ik/5U8zDam8EWEDNL4xUFvoVhxy60meFTiWgEAFaZBm9wbpaEWSfNx0OXLHXU6mmZs6VyXMTlj/wIwgFH1jwllGl1qXC1fgab7YIBrj9bQOMXOG3FSQdAPNGkHT1sX7t3Pdf4MDPedZrEfRx8ouC7dKeeHFIGRkspN8I/QrvIl//UYY2B5Fq2W4hFSegtU2AJXkg26k/fF93liSTJ88ulpl5yYTyeqWCK5SLrvjN3/xNj3Sibd15553+tDJf2vvt3/5tf84YvQHefD4YWUB+3v72tztgwD2CC9gSH/jAB4wDz/Flvr/5N/+m18giwEE+3//93+9Rz9SBOiGDP/MzP+M8CH6Q5y/8wi+Ut7zlLU5P2h/6oR8qN8neIPBCYIRARfJ8KwBXZIQgB5+Axr4nsPK93/u95Zd+6Zdc7w9+8IPWw/g/wH/6T//Jz1EPgjt8thigPnwOGTwYpfs//sf/cAAGev34j/+4eYLfxWec+Sz1v/7X/9pl/9t/+2+NP/wlXz6r/LRsn2//9m9vfPp6B14K0GonuLIDlwMueUHbGw5dWe541U1lXk4LHR1KG9VLo2Y4MordbwjJQz8UFo4XRiZvI1bXlv3ljxtuuLFce+01ToPQP/v8ERuBOCwOKui5DJjEnrePcgi6euwQcOzFE2WM2xCVQ4xyw6CmY2d6A40IAxZ8aDQsmMpc4PFTS3b+Tp46USYmJ8riwpw7NL94U4UIEIEHn4plhA5rJYAnK+/39w+WjXZ1XhtL6og67IhFIwxj3gaunJVrrrlW5cfwa+hI58ibcBskI9oG5AB3sA4JHWA1dIRjOhJ2RPUc+LQGABwIsUGlTlPPcwr4fhzoLzpT6AEtzAPhxsY1NtJDk+WFxbKm+kb+tTPXs/CWH2m261x5joCEC1Q68oi3JeCncuUYxudde0QDkjQdQeoJXdZxUHGCGV3AqAtl5rfpemZVfQUjNVaUfm5+ocivd/AF53NT+UdewnNlufSozPyELbLKegsYLNADOfJ6A3IikxY47UC8dceJYw2fGFmA0+xFZJcWvCDy3MJ8WWYaj64FnYIu4I9BxR4OsO4A8htUrDSt+UMf6EQ67sPjCEzydapYxBn+E0Ak7wh+xFth1rZAzgYkb6OjIx7u3636MAyb+mK4Iu/hfLaVLhWMk8E5bSAhDTeCN34DhsOg666L7oWDGcEkrzVCm6NtCQ94bfnQBu+oDnSFllzL4Al1Ju16+4AOZKyBC4Wz12bZULn6b7rxLEPK+fKLEBK9MBDAP4JkjF5RTXwtNjrAcAVOozuefcZrcQC7d++xAYNjjwzDsxdfPOFpUf6KiZx2DDkb9gRMhTM0BudmmxP94KN0Dm+2b7r+ULn20AHzFqMGhwHuotfAARzhIdcc9KkbwDUI5ZEiSks7CD5FMAI6IKPWJdJZlE1+ppM2eEHggTZK8NFyVAHZB2d4Bd7Bg7WyqHYyIHlhWtD+/fvKi0eP+pPoyPt+1itSnRiFAi7wDkHgLTVOGWsdUAI6Itox5azrOpuceskES+mAG/VgYWl//lhySXvtUL4o0g2lnTk35Sk94+NyzBlZNDPrtqSb0gsRzEQWkA7wJmCJ/NOeCHp7jS7RDb3KlJY94u3uvbu91oswK5umaeBivaZ06FyOI2AUa4CQHxCyHnqPOomBpredfq4pneVfdISW0NTyIOCc676mtNbVohm8AcxvNp6NB/xMBgLBCVrTT9APRHtlhIqutzP6I64bf8tF6KbUG5YptWtwhw+sX0Lwmf6mq3ekdPbw1TUZjUrOKJPJM+NyJJ4vz8uZgAfzknXwoZ/0yCRoo/Nor7R96r/mdo5sEgRh7bFJ9Y84XXyimHVuWIgUXOh3I+jJ9ES+BNdfrto7FvqP/rqTetMvhB7Tv0YZERCIstG1ALwxDzuifydIZ/0sHN12GElX00HP4Lsvmez67z/kiUVxyZ80NUnsdY865zo46+IdtsirX/0q8+PoCy+U06dOuVzOGSWhf3qQPZkgPaCE8wreXLw4tDFKgtsqj5/7PpWZcuRjbQarZ3KO/BvAVwm5QrmiIaOcMsDjHxX3PaUlT5URsq289VuQ7puenjL9kCdG+7rtYy+pXwZ/dBLl8iyAvJIv5+hhPjV+9bU3l1tuudmyOjFxtjz33LPl5MkTolO72iKfJR9U2+8Sb1lMm6/2dXra5sDAEFmXuRn1n2r34DAyPGTa8iIKe5O+ncKuvPKA+9qJc2fLhPTFwuKc68UoJPaMjmWL+oEstKw4V3xfDgj2UGezlaP6EFTwH30j1yhP9A5aR18F0C6wIUjg0TTajI/kISBk3XzZCnQLXU9aeEjZFJl884a8Kx35IOvIo7VkxWdpYcm2dsoRe54L+WKLtDFCJmgDRlJXZfzcqvpB2tMrs+YKOKOTfuu3fst5/sN/+A/L7/3e73lU4o/8yI84IAHQ7n/6p3/agU2CI//tv/032+Y/8RM/Uf7zf/7P9gW4z6g6gis/+ZM/Wd71rnc58PJv/s2/cZ6M5vjsZz9bfv3Xf935/4f/8B+s83/+53++/J2/83f8goRABS9fOP/rf/2vu76HDx8uf/tv/20/R30J+BD8QXdsBegmgtOMRLn11ltNM3Dmufe9733lscceMw4Eon/3d3/XgRwCHthsCfRxCVmv//N//o8DMdCLPc/87M/+rGnPC6c//MM/dHCFES2f+9znynd+53fahnn1q19tHGhDBFze//73l7vuuquhT3fgfEAud4IrO3A54JKCKyjZK2VAvfq6Q1L+TeOY6yhjjFM6AzS5vzwhAwSHGeONTqG7l8/LynhX+jF1vnvkBHVJaVEub5q5TjkYAX0y1vgyCIZ0vAmJYAnDVelMshPLN4MuVx0Kxm840x1WNLyhx2nAoEI5Hnn+SHn8oefKucmpMjk16eGrGPR2MNTR4TyoZ1K+chjJx8bogMoXDnJ+entknAx2yhGUUyljA3wpi84SB8VvZ+UkgAPDX3HqmLqAU0ZH508Vql57R0fLVbtGbOzQqGtDNj1p4NQtzsPxS56w5XFPF3jS7foC3W+DDgb1iRjJdI31imnMs97rnGe2AxvG2yThFp+UpoxUTEF/0YeAGEa29lEmxgOyEkaADQLh0aWHUXcY3oxcsvOqPOj4WKcCHjJiBfryxo0FhOGLAzN6HmekT8Y+ziIOCkjhYDAlB/pjNGGkmVdE0MBFxhkBBoIlONkEOWbmGAYfMovxRh1Cvpn2JadCV1kU0wY+Rii5qA4YWZ4HjRwJRwJgyAS8o344Q/CffFmUlnYVjgRpglYEDeE3U8p27xv16AHe+LCuiEcByInF6cDQAg82twFw5JqObQSqTBFSm3CBKWz8oxI+1i3RDUcJupAReUET56s9V5g6QbvIIEAC9cWhsozyU5nUg/Lj2TBQmUYlSujYuV8USGfDVGjg1EIjhpIztx/jg7ehTMWjHcNLvlyC082nPwmOwDPKJqD2qlfdWt5w7z1yBK4rXaLjuvKiutCoo2ck+CAdwALBrOPx4rFjdqZ4U0R51IfRbTi3IERwDQMPJ+yKPaPl+kMHYg0YyZ7bsvgWnbRooCpCE+oPz1NuoAl5kTeyAa1o5zxH0CvKaq/1XpCcL1p/gbeDZKI77Rm5gQZslJVBZ07SQWWxRWhBgAP5opwDwnePDIeTMi6Pqa5Ml7niqiuNE6MEcWygC3qctpFGR8oz+cb9TrctZBLHrF0yit7miyMEUjaVzqP8pmfKhAzk558XXeUg+asxan+SEOdNPshqZ5Fc2VmWjIhutHePdNQe3OHZvv37rBf37tnrTyIztJr2AY2pM7E1Udn4ZgCRe82NdhtvcN2+a13gBXu2tm7pJT2nk7jm3DiNI/SNg4w6d/DF5xEEgk/uh7JcPQJ/AZ52S9B9gu85Goc1KpCfxgsB8ZEH11Z4yyk89Hx8aQy9HX1oBnwc0BHNCH709nV7fSSma7Em0vpaT5lb2HCAkaktL4jX43KCaSPgQNmMWiMYiEyBLzhadghoqS7oDJXcqDt0w1GgfbB5XQ3hYJ1FPuzd5qlv9CVX7FY/Sd1UXnx6OXQSfLeO0DE8AdhHWUF35JwpYqyxRQo+Dx4B3XBscEhpLzndjKYVfNaz0A1cdC0c4H6liHQkSB5RBjzL9s4x9gXTd8GRqQQsmoysYoMYO6VhI63xZa/rGXTbCiyZSshzLqtu2Qf6NvltAx2bvfqvCvqPOjY3IPqO6GPIk4AbOp0yKRwe+lPgFVePWrWOYw0ydDQ6q7XdkB+BPa6FXcfU3LG9h9zvEdxhZNv6hvKVzba2viI5Zm2jYee5KKefKd7oFsoZHdll+0ZIma6M+mShepxGaEN7Rz8gp/v27XbA5dzUWenncekOgjExutHV3UQv0u8EPeGDcUZOdDsosj0QnHTBAvKhfsED9m5+Av2rmSn3ehwXrLvUTyPC+RIMHQEkDeNlmbl/UUB6Nl0X/Ro4pHwEbq4vpVN8/KsYxLUNBp7UZ+O5CIz7mPx0D7rRF6gY40kbWVvbLCdPL8rWZvrIKzNyBTlgOtB//+//vbzpTW+y04p+YQQHU1cIdjDyg42pQkxvoY4EEBjtwn2CK4xoZYQKMvyDP/iDnjpDXqzRRgCGoAQjWQg+4J+g8xjdQVCPPdOLGHlKfjjVP/qjP1r+7t/9u+X+++93EIcgBsEZRo0gh9vxLAH6EJiBJsdkP/zJn/yJAy0EbQjkQH/63V/+5V8ujz76qEelMC3J+vUCIC2BEoI10JrgCjYP+FIO06QYmUMQ5V/9q3913sgVRrDyDPkyaoVn4SNpL1bWDkQ72gmu7MDlgEsOrhzYPVJuOrTfHXZ0xulMhMHlESVS6rxVx/Hn7Zy/hCOBHlUnzFt1DEWUOELuzkP5kn8Yor3ueOhMUqk39rrKEac4ABg4djowEHXO8G8b0cqffCmHOoQR0m6HCSOxLIdRr0ds8DH0FacUR53FCfnMNF9JKJ1yfJTfuelzZeLcRJmenZYixgnAGQoDO9+0YrhhVDKaBgOWsvwZUxkPdBDgp57P96h7nzrhERnGvPVlqOOBA1fIwNjrBg7NwJd0qfSpj2lVj4GOdgwMHQhvaMRmw8p/QcPzOg0S04FrR1qZm+ZHOikXAxu4YXVcFMAFg9pvfKEH+ZO3Hmkabr7kcjmg5OBkXO8S7Tt1j2AHa+54ylmVEQdXdD48usujcIaGR8vg8JCdPOqwtMIIE97iRGZ0lDjFnvIl54Bn6YgM4KQfsmq6gJcexDghr/7++JKK33AJ6Rjl0mWjC/55nZQNyT1V1C8MtGrwsVeaTdWBBUJxFDw6RPngtLPmCbKN0YDSZsNhJICC7IMPG3XuHR2yPOE0huMA4iAbdfA/9u4HwtBkY+c9xFCdhJjwqkaXcLODxua01KAJzjaB7ClbMqjkNX3Npz4fx/A5givIq/EUZP6LK6TxpYtC1pcpeDjijGpgCh6Gu4Mnanue+y/co53H6AycRPiCroGftBlGwV17/fVlUMfgAf2oB2tRLC4R3CDAuuKgEqPVMGB4o8XbprPjZy03OBDwAlqzBgvT0Cj/4IHd5dYbrynqZG1YEfQhPxuwci7Qd9EpI1uVXzpuNZp54w8+8B38k46MfiDAi8wjL0kTdCPHpAvZW/cQZto3zjlBXvRqBNZUltIhW8gUafiCW//wcOmVfjklQ/Dki8ftBPGJbO6jk3hzj87Tw5YT8CFfRpqhx3oIoqhuHaKJgxBqz0LIC1Yy3QSnmxENM6yHJLpCw+QRMkEdqCvtneDP4nJdK2h1ubTX+rORDrrslf4jgIWBjONOfdhCDkUH4StM7UDTv3QyKkqwifpSNSx9pj3iv+7Rh173SLjRHgFGwUBf6rNR1R70MJ+EuxdNBzdt8AP94fZtfMVj5W/uao8jyhB/6kqx4EXeyBAbup5gOvKBvmI0DWnJgH7Jm2U8poeieyw7m7iLcm5dF+Qo2ko78ibed6Fv1bdMT02UKcnEM88dL8deZGTJgqck0v4JJtOPQDtojH52m9ZGGfCb9sULEKb/oNsIrtDWsAPgLU4IgUzaTdQ3ZM241HyMr7EsZf+Y9JvkjrrTNpyO9MLBQSHRAZmFWcgY7XaX5JEFh6Ebcj4nep87N+VAEe3UX0hTfTrVQTA9rqsb3R3lBi7oSR1XfJh+ypRi45TlV3zZ0HkE26AJPGVay2tf+1rbJxlcIV32L8iBZYP0tEOYoY12ty3wjNKTHEB2Qt45jou53wraN/gaT9A3IemdkOfK2Xz3cSN/tRk25Fp6hrToTR247cN/zuErdUaekRmPeNA56fh8/MDwHuso7IAbbrheDulB6UoCP6oTvBTPyYNyCJKyvhQ4MBWIlwUEs47LsZkSX+kLR9WX8xIE3hGIYRoQ0/p48cZXgyYmzyqPecl/jIKmj11f5atfoVuSB9THPAfXSwAH/LTfbJAwD5QXJFM+TfpeyBvKgiboM/RL8DNxgDboLOuJlzzbBHiyvrkaNoTSWteg1eAdeoandQgaytUohm6Ia1zoEV07O6p8aqMvgheho0Ku2aN3yAu+8OzK6mY5fmK2nJt6ZdZcgQ48R3CFQMl73/te9zPod/kX5ejRo86PgAA8Q7fTr99+++1OT1oCMp///OeNByMxwJ2RIG9729scwGB6DeuT/I2/8TccZGAkC+325ptvdlr6jgceeMBBmE9+8pMexcroEqYY3XPPPQ6mIKMEf777u7/bNsAf//EfeyRL1v3lANzBlwAKI3GuvfZaj6ChXtCAPoxpRhc66xfCxz/+cT9H4OiLX/yi8ec56E2fBc7Q7pu+6ZvKpz/9afti5AmN8RkIFBHIIWj1nve8x3leKq/+qgF82Qmu7MDlgEtcc2WjvPqma8oDb7lTTiajqttl5HY5Qo7Bz8gOjBIPl9fz2dDpeFFcuqStaZhhDKQD4nOlR3Hkng0cuM+GIuarMTg3pHE6nHrdi7xiCLEOhIOMaBl4GE0uvxoQ9E8dLPYpPDo6etUpElhRR9XWJSNdnaOM2tVNGQlykKfmJsvJM8fL8TMvlImpM3IOWJtFDtBmT+leH3AHF2/pcMDjrRhvN+k06bximgFvBEUrdeyeXiEDHGAay7oMCAedGMUiJX3w4CEHWOh0kv7USVQT7tCHffDGefAVE9HPnbDAl1Uvn+kfe78dbZz7TtyouxgZUy9cBBw4q537xYBHbcCL/rydD8OHfMPoIW8cLgJRYezqGvu8r5845ze20MbBLj2DU9fX2+e3tziebHxOFSOdqRxMGeCtF2/D+GSx10JhHQgZjXyWFbpbUVI14YMTzNs0EDaflG/IGvcxaQjyNL96w2PILHxDVnA+mJbB+i+RJt5cWfb8dDhuu4YHysggU8WGqvOwy85DVy+OJqOgZBipXhiNAGuLGAkIidLnepVhZa5d5A1fRbxI53ukIQlGPPKfxhXnqpcNrmgTkQV15iDqSptQZpGXIIuJZ4KnLEBMmw864SLrJxzgkx0myVbwMJ7BYYuAI/jIUSIA6TK3BmhMiqhnMy0yYLmsxiwFIDfQmFE8rBXBSB7gzKlT5enDT8uAe8pOIXRgdBj4T52bkbEewRqmW+GAokcioBZGpL/aJIOLt+KcUyA8JRDQ3dNXDl2xp1x79aFy6NBBOwE4IHyFiIDo3r37ZDAOyjBcNi4J4EBebDF1hwBgBAxxbOJtctQXJwecoIFHYajeHJMHx+iINPzgmz//Lic19Q4BAXiOjmYak/HW8aD0Sq+M2RNHjpSjzz/vQO7Y7t3Oh8AB7QCHn6ASuptyuuUMMSrM66QIPwLEBFPOydHmrTQO0qlTZ1UfcA49HMEuZEH8ErDgKUFnpuXRbgmWRXCD4HJHGRseLbvHxmKdDuGD/mO6G/xMx46+iDxpL9QF2YMeDlSr7M7OCFZQProng0Ohe9scMIjRT8vBb8lkvHkWnparNumJ5SqrtR+BX3o+nWgCH+Cd/RR4+e0/OBEwEb3gB31ABk55U88518MZc7X9D/wyf3Q7m3Vm26Juw3c2ggMEYQiM0Lfg3I4Ibz6hKlmdn/M0nxMnCAyekjN6Tn3ikh0nyozpsZQLxWjtAciY27TqANBPQhcCUPBxXbQgYOPRI3Jazk6cdXCar+ghw7R51maqIqvso326jRp0Y2VWOrvb62F5DRzJGyNsTBfRLIJMncqLwHW3eetAHrJs+cFugAboBUaFhgPO19NOnoxAKO3UfIbflJrH2geNUZPRp0U/g54S7nVPKuoNICvgehvBFZXv4IqcJhDguZQnt+MWuaAQ6rIdOGhGn4cMCMirSauAwHlraFuPKShOBS41fetzedSac94PGsiOAH9tnBPwAwg6Q4cYrYcejToTmIJOYW+obXf1lqFd+8uc+tgjR59Xu5zW9Q3pEkbcMpqXdTPCTuDl2IhklQWrkT7aKA78rtFdxp9RvYxARtdYnlQO+gFZXlqYU1/PJ4Snxe9JyeW8aA3OkmH62jUWcA/7Ito4KAePGSkKrk2qXBxiXamkVMgu+bdSz+fKiNyCjD7hT/ckm7IRKF4ah5vOI/tDywy6wqm3AjJj6An9JWXQb0d/wXEC9PMfOMZB4CbolL1KW0n8XPeW4+x70JtAyvvKynp58YR0+SsUXEkAZ6D1ubwGtB4Drek4vvB56EqdElrPSXvh/dbngMyT/YV5cp2t9flLhVY8Ew+AvLKc7YBnmJKEc48jD7Q+d2H+eQ5QFoEmeMtIMNrwpZT5VxWg3U5wZQcuB1zygrb33PGa8n3f9V4JYaTDqAWys2TjWamxEFTau3QOTjXzlDFyuW6DRVsaKygJbyrTz9Dp6DppWztUpoV45IENgDCYwrBXIdI9NuRwoitgNJNvrGkRebP4KR2WTCTlLed/AwdPnYqMgTZtqxsyquUMdfa1l90HRsve/aNyjkuZXZguk7NnysxpOWvjMkQXYgoLG8YH6wowR523MQMyIAzCncbMMONUgH5buLzgtUbAl+g6EXWGEKIoqRPp2FMvjnNLJcvW003QqBqQooEdMzbuU7b20AnahUEfRn3QnqGpqrIcZNID8OxCcLmV9kCWncdApJHjIJ5xDD5eMJPglvAKfGSECFfwxBBJo5MccHBW14PXOENMj8DoZ5SQRzLMMf+aujGUOIY6c1+F2QkEP+aQ9/T0Ow/QSjmkhKwDsmp5wpHCIdNxK2zKuWAuM2/QkEPu4wg4DxlTyDjDogm4sG7BoAxF1kLBke8f7LdjOzo0IPkLZzDfmpqP4KINGjVAeKmQaAMC6kj6DQJ+UIaidYu1JRy0ACc9T71oT64TSZyHjkirHwEbpXC63IDYRaZpcAEU7+f4r/YAwCMhY1ohL+arMghHP4KE8MNyxeaAwWo4FTis0LotFhSlzWce/GLkUJQTjitXAzPq703lUw7DsME7+EZa5Zh10kaggi9KHXn+ufLcs8+Vs2p/pGVEEIBOm5uKLxIhNzFNEGcRvoR8ZkAYHYfu4FnWkOBeOAcjZXR0yFO0Yph6mx0JOl+egb/Qk3pYpxnXkDHXTRvBFYICAGnhJTTAmeY+TlC2FQPXdIyzTrkERijPgWtua4P2mVfIBuXw9njBTtO+/fv99Zzjx47ZcUQH7RrbY53TLzlGbntUz47ePtEy2uOKnl2cnSnnpMtwZlkvhYAKOs0BJOE0MrjLuIMvdESXLCyJvnMzbquLizHtAn1HUJPg0+6xXWWv9Nxu1uXo7POaKZ26F3ngVLt419myXeuC/qaywe8w+i1LbkbRtoPe52+kJ0v3IUpMOvLhXtJsdl4OnPJPnWm547m69yhD0TvpS3kEZwj65tQeNnQBcgJdSY8jjh7z6CA/p6LBP3GtMkJ7l8SU5dXZ0i05R9YZOTQwOFp6+gYkV91qWyzYvVKmJqf8lpXh755yJV4kDzYYuqO8POoA+YQntd3SNqk78mIdpGe4Dn5eg0g0AE8hJfxiah48JMDCVDwcYnCFmElD50aGguQL1O5uX1b5fFkr6RFrQYGjUHJAkJE8of/hHXmKDsIJOSKgAn2RF6aDEbhEvzKCjLZ99IWj7lfcP+qHngk6szZPk+fUjzStW/I12wjXQIDPc7/uta91MP/ZZ59trN0UNAxZ8to+IOsbykcbwSCgcV37emTc6OPRiX5ZYKwEqFT+AUqs3ON4K1iTE7CJVhaQf918ylX9mf4Jtf4JpKQMy5x0EWmhH8A5dPLoJpjjJ+Np97U6xF5AJm+89bZy8803lanpc9Ijz5Rjx45En9wOPsqb9qX80KeM0CRAQ93Jj2DK2or6BskwgT/0JkFRgH6AoB96Y8+eMeO2tByBcAK0HXVNOfpevn6HfLrfrnSgPuarNuoCv7aDboKDys/yLPDzqrvlQ3vObcfovvNrbGELoKsJNpEH5fMMOIcO6HE+OaKlktJ58mvyjlHOUb6vqTxfRaHpXMkF4ofTaue7ykFyFHVlujl5NZJUiGsAecAL4+N+CNxlOy2vqw1NlYnJBad/pYIrO7ADf9mAdrgTXNmBywFfQXDlteX93/qNUtRMv5FBJsWPQkZ5L6uj9MgNKWP/0Mlp2Ar8FlvH5N0AHXNGCjoOjPG4fL6xy7kddjkN7gCch/Ly03TUGKr6qQzPh1UjsRGLY0dQgU5G5zwz1EWHwQgG1lWhw2UqANOCGLXSVlbWV8qiHO327s2y98rd5eDB/aVfnedGUSdbVsrSwmI5e+xMeeHI0fKsnJZTJ0/5qxcYgQRawJWvr0TnGeXjeLL+B8PnmQKBs9XZ0VaGh0c8jJDgCqNXMgqN4UEwwoEZGX68GcXpY881aNDViVEa9Meo91Bl0UEaQn/hVEBv8EgDy4YQdKk8Sdoa13oNOsY+/2lXlQ5peQZDmA48P/UZN/mTsUKeejC5jBzFm+5VvwnlbZWnESzGWjTzS6tyzsLh4Y2z37SJZjYrbVS0ezqODl1HjAaMDUprBBaMHsZH4GcjSXJAkIR84T31w2DEGMeoC3mIwCD03vDaB7yhjrfRTEMalnHPKBTewOJw42iTHkeBIAqOVU9vHUWg622medDdtPOeA67l5aA1OJofOvZe5/zWc77CRYBa52ehTd8kMnWvRw50qH4xSijoF+0lIeQBw9j4GA/lWHExnUQbtkhtpBtlpbxkoNTHlq/mua+pTdm5rdd4HlyQV3houdUWowbi2czf7VnPsOZKBGsCR+dFOeSnjekP4E990U8AZcB7v5WXk9NLu3BynqvV4B/4qByc4p7uXh/jnEZQUG2sGqgWvEqzCDYx1D6czjBekXGCK2Qc4LJ8P55jVAw/G+vIo9IwNJyRHLSXDKLkqBQ7pchU5ZtpobaS7dZ6xXiEfGewNI7XPWpgbA8LwO71wrLjp0+VARkPew9cVbpUljIwHkuz82Vy8mwZH5+w/jopA5t+gPxw7DziTs4QeFpO4IVoygiHpSU+Q70snBgVItqJXixsOTQc62SNDA+WXWOjno5E0IpgAPVAR+CoBCPY6eDCY1WGtPxMR8qlfH7a047hre/rXtA6Ngcw9TzHzkH55D3e2Jtn1F904p77GW0O/LLXhgwim/R70BWNhuPPOfLCyBWOSeP24LJUpvJMHtAHMS2JPNHb7JHT5GPkLz0z2F0Gh0ZKd2+/+K32oPY9J76cPs1n6I+X06fOiidznlbldi1ae6otZYumMVpFDq14xgZd0G+Uw5464uQiSpRrnUuw0YGwRfMavcVnuVnfh+tMQcPJhWbWbbQp0W076O5YFp1ET+PX40A0Dhy4QiNkiLygP4BagibwnPYC6FHLPc/zHH0M/GakFX0Diz5HPxijO+lvCcBDZ2SCvAnKkwdlwUsAfrhf0Uabgnc8v1tthGkDBB5ZT4EAFtd5lrSWG9FMFwufrg+aBx+FtHkOWFZJV/eWLW1bgvjW1NgXh81V9atqg60Abq1w4XkrgAf9ZuJoaOQXewfK0XHKx/2PEsNrnqGOXdKLd937lnL3PW8QnafLo48+Up5++stlYWFOfJYNJdlBnkjPywXslyHJsoPvygc6rywrjfQEeQePQneFjRZBMYLXpGXNFfQR67l4qq3wZ902bCUvalzpS3mmd927bavdbQfkQZmkQ96gP/z0iDnxG1kkr1zjKgN3vBREv3u9vw3wUJn6Wc6lr5FJ5Bz80zaBhhyTJuhJvy78VX5He8h6wEv56fQqJAKkUafQS6GfAoet+Y5IpK5BDsmTei6vrJXnjkyWiYlXNrhCebRfaMqzbMgI+KA7yZvzlN2t8uc6U7zhA58g/krx+HoA9EpdQp1CtgJPrnMf2aQOXIcunHMd3bsDXx+APzvBlR24HHDJwZU333Nn+b7v+OYyyZd9qnNsJSnFYcWiZ+kc6DNQ8Gwc05HFm9rIm+sYKezTmOWYctBNaWwBqazoDuOYwEg1tiOxz52mGtqZv6e1aI+j5DJ0PtKzS7hiDMshwJnxm9uOsrDMmh9zZWLqXDl9drycPTdu42RoRI2sv6cs8VlK3uryRvfY8TI1ec5D3jH6eIOeCpRAR2Pess6hkQMqSuM6ymhkKD5DpxkWz8gVGjZOPJ0Zb39o2MwHxyhny86KOsAHtl45MhgMENV10+ZjCKF/duxEDyHBlQrBA4CrGBs2FISXaUY+dV9zMs08MgZDTA6G66X70J8pCbyZMk7Uc3HJowMwcKkzU7gYXo5sIR/ZyQJZVunoFm9VN5cnrLTTVQSp4iFDb21FaWUkYLAYPylGlYnRY7mTIYII4DDi+MX1cKLgAc+Ew8zbJ6YI9djhgNa85UfuhvvZh6GFsQ3NOacjxJBMXOzQgJvytPHEnnpwj/lyoktUpZXuAp36y0cy1nzq+2F8eIur4knkdXEg8EGwKOTd5aq9xVstFYoTvyne1ABMoMC/CPh5AVztV9eFg43FcDIbe9GLY3+hRuUQaHAQTfUFR/O5Gsj5DG0VYxkAB+hl3oqOLGac9IFWBqFDu/VzNS94iWOKPAImnzYM3ZxaRH1qVYwL3CAPAm4Ew+CH85J8sc8AzqDKtUsvHgb/IxjGlEaChB7dpZ+DFdRbsuNyobPkinWEwCr5lAETytapj2n7kD/kAOzjegRfSIcMMjQ9HEdGomDc2lHUuR0cnoH+wsN05jk/y50w+lMvOm/daPBOco8Moz+os/VFn/IfGSrT4+Pl6HPP6ak2f+Kc0Xoz01PljPTYhHSYp4UoH9oq/OZZOwZCGLxxYD0CSLoRnd/B1MgaYKQOTO/Zs2d32bVrTHps2J/S5s1+6GZkgq3qFfMIvYGTi+zGPW+SMUmJ60cwOuqFU1wDSPWY5wEWvXYfUGkczo/oA89UHz+Tez2raruvsS7THl4YJ5cf8kk7ymvJq9ynsaybUS/rgZA5+A/9kB3AQWB0BDiKDhnkRWbRKdCI6T5d0u1tch7XllfL7PSsh3qfOnG6nBmfkGMxIyc21rGBH6yBAw4q0nLC12xC0pCdNpd/Tv3yqVMnxddJ4zXC1Cs5vHy+HoCXU3KS4aXbHvIEOXFkpWPp/xi1wn10NUDZ0OPlYKAPWUV+w6HDac2+jP4u5CroRaHo82gvOrOoIBO82WeYPvLOQuDRZzJtDH1NUAV9zegh6Eg/zrS+mAKGbiUIs+R2nm0KGaDPIdAED2xvUK4KxWl70xvfaH7xxQ+CK/QPjL6xjhKu2e7Z8jmOAf9vPQZ07napbStA9hO/raAjF7TdBhKPiwJieuHjjQuxz+AK/IIt5Od2KYBmLBh72x1329FeXl4sX/jC58qXHvqiAyAkg4foSWSdz6LztTbWVHGf6dGkPYiW7CO1PzJV+fA26BnlUfbAYK/Pjx8/Wo6feLEsLrEYc4zu65Gdw6iT1uCKs+I4DprH28CmbLnsd8iC9DnyF32Wsog+gX8OAKlu5qWIA33UreocW5dpX/BY1yWzTGtGHwwPDVvuoSl6gy0CTfRVopdK7WaBua1At5p4RD8ABI65yTmsPNoKoDGyzvOUDT+Wl9fKkRfOvaIjV6g3H45gUVrsvne+851eT4R8WfiVdVAOHDjg67/927/tadOss0K9qC/6LdsFuuq//tf/Wp555pny7//9v/c16pR6iWfM968Av68VUDY65zOf+YzXkkFf4rzzKWbqw1owf/RHf+SXpnzqmYV7+Sw0C9Ly1SPWU2FRXdZr2YFXHmgDO8GVHbgccGnBFQne6199S3nvA/fboMGwtWODky/laVNPis5Gk5R/dgY2SAToTGWrdFKGVSG2Kkfy56s+QF73Vs8xVP0ZSRkE4EdmLkN7OjYgjWB3lvW+jYeKE8Zt+2YM31QXq3u67+Gi8YUU5uHzxRiMzBOnzsjYPeugi5LbeOXrMnwdo10OBusRJA0onlE70MGjTPr6q4HHCJPmG0+MTO77c9HVsc83ewD4Zv3SUI8hns2OJDr/DeUvtFUHDIZWQw56d6r+UA4eUjdf58dhPYcTqBLwB0emR7DxSc/kWcPZw4GhY5NzxVDyOQImcyxiuVjOnj3nztgGrDo+jtnAFaAuWT94YZ5QnjbO19bkGGiDvxkMo15ZVx04uIKhg+OM48WbTBwtO01KE4YXc9zDqEEOHDyxQd7rkSdMg4AHDFf352OVhqAbQFnt1VmxnKj64BO4O4W2CALktZQ75B3qgufmitJlYMOP1aMgReAtOtbTBrSeX3jvJaByKZsiQ/5b2hr3tNcdO2U4fek8Y9gGvu1uZ2FoQmO1BMmxDUgbnnIOfBxtOfmnU99jAwhMGIl6zAiHCAbikHaXOckKOFg2tLdBKiPbskT+2pAZ9ikzCeBIKV4TQweuLnVjxIN5EzgR2NSReU7bM+90PYIEalsydLv5vHetD2VxH7mzXlAZ0IgRMsZJOMAfcOHYTp5oEjGzqHfSoEmL1mNwI+9w3jM4R7vnTT5f2CGo42kFKpxnLA/ag5cDPMi56dXEiZzhBW0RWnKdPPoHBv15034Zwd3oHLVfVbasea2MjdIz0FdOHjtWPvfgg+XF4yeUC1Pa+BQzIySifrQD6oAxC9/AhVELjGThE6qkox4Y44xGuWrvsOrDJ8F3OZji9Vqoj+QL3q6uBB+9qGp13uzU6Y/PtcprNA+ROX7UxfTjXHvV2AFbZDFw1B5Hhj2yozTOTLw2fS7cyKPSzymrrGQbyS11EQ4WOjdlCH3rfk34I89MRfX0QOVB/uCE3IIrzwPGn3J137JW66JHXDZl9RFME5/8BRVd4+tVfDb77MSMF/w89uKJGDGywOjHdtGbL4UNVrmV3qHtEuRtj/a5LrmmTU1OzpTJiekyLX4RnMFJgm+MGLrhxhtkwF9XRneNug+i/+JrWe7rzRK+RkX7YMTLUpnQPXBAFoCkVdJwO+juYrQcFAff0B3Ilqegqa/js8foXuhHGtsJDfoJF3R4GwEoAH0T+QD05/BlaZG1N9QYwUdCFDhVvJSUdZb6+3scQEm8SU+bQee5XemcY3TxNXJu7r/vPl9nIc0X1FaQAfqJ0CfQW/lECQ0+Q/8GNYxL3ddjZFmM4+rFQXUHx+3g5YIrIV9b3098zs+i9ST0KUFF0sEDtsgz5IIAyWvvfEN5xzveXvg8MsGVhx76YpmamrQOgcZMUaNvHOgfkqOyR7I2Vtt9vKBQS9Nt8cF9iw5FO4mzjmu718anu+nzj584Vk6cPC6dPK8zZKR4hGh3N8EV9KSK4hnvKsL1GB5uB4zMitTQxf9dRgJtDpmMLGtbdhHgiKVE+pj2hz5ihJjtReRqVfpK+nZs91hMEZK8MtLNOkU0pO1Sf3LoxZajiIsAtLe+rOWjw4FoK+grdCx5ncfU84A0lAv/aGvkiSwvMy3o2Cs7LQjcyefXfu3XHFj4+3//7zvv//Jf/osXkMW5vemmm7wALZ9UJv+77767fNd3fZe/APT444974Xhwfsc73uHFaz/60Y96cVwW2MZB5qs/4P4bv/EbXoz6W7/1W82DVxqSN+xDNkLmCEazgC5fQOKzzHxBiK/+/NiP/ZgX0YWWLErLp6JZ04mgDM+x8G7wegdeaYBnO8GVHbgccMkjV97w+teV73zvu2JIm/Q7yhgnptVZIB1vUmMYbkb+N+UILaoDCmffXQN7NnUU6tfcAfFmykERKR0UT76Byq1XTgqGML2TO8aq99nRcdEZpeJLcOfYSKsjOfJxgiEu3PwRZnXkNlzbjTeLpvKGIB6hc1Qn6YUG6XxkGWyseiQAjiQGOEM2qSs1w+hA4WK8UXdQwZDyW85KH8rq7qWRRycKfWJf8afkiq//k0miLfpgvPkTyLrut+2yVhiGDD3hiYMXUiKMwMAA4jzmB1cnVLTc1Lau9C4TQ2E53gCy6Cf8JVDCvHsWi2XYNfdY1BX64MTauNJ+aWHVeWNMeCSArlEf8x2DwjiJfzIOMGCoR6OeGKBck9Fi2VE9LDsOoDCCAINY/NAeAycCZnIQZbQN2mCPuf39A70y7mKEDx0vbx49rUJ1pwwHnKCL9sqigYdBKJj/9vjEB5UDbgBpTT8ZRAD1h8fxBMzQf3hDNfixMKXk2TJXr5Mf+3yCf1m0oeUEvDbVDuIkb7WcCyF4iPFKWvByGwJRAflDrzU5uAxpBl8cKmiZTvp59eeCL8IL7ROciDiRcM7n9HO7FH4ZLPSb5BpMgXz+KoxkBydobgkZYlh1jNxiRJF5rjxNQ8oHlLlpBahc6M1GnYwS17Slw4QeQAZSrpiiYSdO+HihUfGZzDMgKAG1LjMewsfTpnSeUzn8tl3H6I6QP22WTUrf1DNrZVnyCIoWV11Np8u4igeMMjNNRA8+kYtOdDurdA79JZ0qWhIgZN+gBfXUMTyifAoCL3CAntQfPchwexx03uJ3a89XfDCk9bDz5As+p06cVPud85eXwOn6G673G0TeHh6TccH0EUZNgA98QkeBgz+BzZRFXbMeZnRADU4SQBkb213G5DQNDqp+nbxRrkGI5JNwsO5dR49GWw9nABphQFZmq2KbHaqf5C1oQduOgKN1pQgMPgRQSQzNObd85LF+0IYviaHzeQa6sbcDx173SUs94YudHOsrniBrpuVEn9Ih2aVN+VPuyBLpaV+iQ/Rd1I2+TGWAh3Kgzqx9wJQHrsnf8V6pXIadS+U/OjJaeqWn2lnPS7RghCOjhk6LT/Bj3AsFx7ontEnaVAS4XF3LFjRkqpOD+ZQlJ5Ov6OBsTEyOaz9V5mZjyhA8RWeDMzy79rprPd2UdoquhM58SW1mdg7KOT8CKUy/IH+CMyySG6MsRRucXtWnGWCofLwIdLSvCF/24QTqsWifoq31tYzVoaF+y4mE1lkhvhkQ7egU3XA8VVfaIBl4xKn5QP1jBI+nRFT6GDc977rQOPVHv5hyBx6kQ/eFfNLGNyzr0Irg01vvf6v7Nr7IwVtocEanZT/q0W7UX3tqT34rBJ8qXQyio+ugNMi/kPFlB+/rQ9znADw4grfmMzJLps4ZoE7Cew26VLq7nj7i0OnrqSCvn78nP0hFwnrHP2tf9JKAfHIBYPrsyFep9SDyxKjeN77l/vLGe+8tLDbLqJUnnni8sMYcX25iuiN0pG1AM0bf8mKJ/OGB6dGmtqT+3efwRPX2CyMdw9too0zD2ihnxk+W06elwxbmHDjHpmJaECNX2tuDTvCaA2RXRz6mfHQ6kHUNqGkE5iGX2eJB/YIipo2uxzlXpMc4NwF1Xzv1QiIWNhspuNe0FRyI1zl1hH5RV22SJY4B3S7tTkMpWwDPij6UaX4ob4OQIR90y+oq7UH3lFdsQRdoSdnILXobew7cKIxrLGh77MVp6Rumo7xywZWTJ0965AqB2je/+c2+TgCFcvi8MtPwPvKRj5R/9I/+kUdufOADH/BnjfmkMAEI8ALA4dd//df9FZ5f+IVfcD/G55NZd4rADKNFqK/l9RUGaE9ghBEp6EhGvN13333Wa4ysYcQb+uMbv/Eb7az/0i/9UvmRH/kRO+2kgZY//dM/bTpA4+yfduDrA8jITnBlBy4HXGJwZaPcc9fryvu+5Z1SdDN2glMYbeymc2CgY/D/hhJB8bKhXFjUjOGTKB7y5hqjJoYGBl+idMgDfCiLt2uUa4Nayrd1c0fjB7ZRWsqnq5POv6mQW1UzT9JZcR+cMLgJnjBiJr8MRHo6/XhDGU4F5ROoiWsMqY159aQFL1NJN0CN4dwbG6LV5pINjFx3gcSuQ2MLPgSNeVA7pXHXrj+m6aSTQx7ga2OQvfJl39nXGx3/cjiWDOtnBA6GE2tSnDk3XearccR1DBo+vZmjHZK/wTvyVQfvzj8MDP7LDROuGBjh5Lg86lr5D9jY1uYgmxyJ82RlU07DanwdAJpRBl+KwFjD6CJwhZPA/GbqxHQEZMZOkOQIB8CbnFeXJzxUesWB8jGUMN5juspWsLYifgW6LwEukx9bMwc6dnZBC6eRMbZFFgaPmGq0ET1VM8s8WfhyU7xLIK/Mm/+UBB1txOmHnMAn8w26ygHxXP/zkAhZIm3eIADTJEUctNLG/IZe9ZxbNsi5oCzgJzhEUFCGrcolIIYMpdysexHCKM87Pxs8MSa6yEa5DlTgSFi+lLfoyBQmHJt0vtppJ+DlNOEQ9CIDaqPg4q9GaKNsBzCkJ/zGepE3dfCmtlXh6xFPHHvEU+AC3t7gs/bGUn/kB1Bny59ksru7OVUPvcDaDZSvRJjgfpayYpQJgQNkEqnUPfI3fUIWaDeUzzU22jIOCkFDT2HrHyi9Q4O6Hl/hWFfdFubmvdAsnzGdGI8vu+BUE1ShnePcYzDcddcbCl/Twqg4fPgpB7j5QgvBUoxfcKUMEOtTfQ7KEefrHgQuh4dGyvDwYARzaHuSS2oAj5tgKbSAmI/ackRajLjQE5W2IffqV3RtVccOoKoubE7HXfJAT8AfnZtW5FP5knRaXlosq3JwkREw4DntXA+AwC+jA+04Kj/wgSb0OfAQeenpo99pCb5wnfzISyz3OlnSkZQdfKRfIEiLvpGBvN5eltVlehpet3DQsxvdm8q3pwyLfuYfQXe1y9mp2TJ+arycPH2mHD9zppwTv6aho2Skv4cgOIGdbtcl6hn0QPYJoNJe+RwuBv6pU2e0nRD/JsvsjPphpccJZooZdYypUxsOplx54Ep/4po62WlRpqydMT+34PbAOQHYhUW+psVnWqdi1EqlM+0R+qA/k/5bQWcXtLMoGGc2T1t1TYSPaLJn96hx6ZCDGUAALNoVG207iog2EfobdGIfchJ6ELC81I1LtL4OOfPxfDzXzI8koTsIphAUuPWWW8s73vFAmZ2dl3P0KTtJ7R28uAjdSnnedNyovzZ0CzShssZJ18DBfZK2sCFiJC2yD9iO6On1885H98nH/S66mwCu5MFV08O0K+Q0A4O0qwwqk7eBfaCkYw7imDTg5Rc+SuMgjbZ4nuMINGI/0EY2N2MUWDjtykNoMH2Vdv/mN99X7r3nHgekHnn0kfLE44952pmDBC6H+uk5QovQguk36HhkWFtnF0HvPrdBgk0eIav6+Kta8FzXWCPKcii+zM/HV76gCfmAzGYbOqepk81Xfq54yAV9K/QwfUy9uGfe6Ddg2mO7hZ0Bbk5C+krHOIg8oj/iHk8Dkk1//h3ZiKSxQU9oEVOpwIVzXyC100QeG9ozjWg7IB3pt4KNNcnXevSFBL5xDnfvGXM7ZeoWup1PsvNVMXQGQRZ0wurqejk7wccXIkj7SgVXaEO/8iu/Ug4dOuQgCkEQAGf1Qx/6kKfI/OiP/mj5J//kn7ic7/me7zEupGUECyNW4D9T5gm4ELz4uZ/7OY+2I7hy7Ngxf774Yx/7mAPHd9xxh9vRKw3wBPqYl9oIIuGws84QOpMAECNVPvzhD5ef+Zmf8ZSnv/bX/prx/MIXvlD+2T/7Zy9x4Hfg6wPwaye4sgOXAy4puILg3XLTdeVtb7pLymS5+VZbewwWDIkcwZAGK3sbBurEbQijmKKAKMf/ozw2rmNQo3TZMGrzmB5NfV3DqIlnOJTR4AN8GxlXLc7phcAz/f3DHMWFi4DzUH2AyFY/XYtzXbBDRAfVzMX9chz6mABQgvumavgktMsQ7exm4c1wRNlMx9qZUz60c9BFGzih2E1Xgio6Xt8UrYwgJfM2Q47K0kpZkKLnDTRvsJnWhDOJocLGorpek8TBEzk54CTDym+TKEfl5h7jwm9moD1lCD8nt+Ekw7MaJ+uLax7FE6M7wghnxEIMl1U5Nb2H0mJA6pwvhRBIG1DnPTzYUwb6cOabC8Sh2Ohw/QZRstMlB8T8ps78jEvsA6pB0wqQpXGJtP5fz18K69sEVwDkvZWv0CR53sgWfjWvvgTSOE48XI9GHVQLHa+IL1xDJhysQj50DXpzHTpyDc846FHzqTKURixGaRi5ekY8dBptIIuRb3rWLeSO9km1lKfS2bBV2gigkHdTTvONHjoCgxJHmfUPeB5ZZYMnpGktB6QJngD8b7QrtpZ03nTPI68abbE+17Kn3YOPgyjIddUXuujnubcix1GJ4xn9hL2vm4aqYsh4S930c3sTDSnDU/jkuCKbOVKNoJ4dcWMOnUJfMhJkRbQgP4p0QFL4w0e3Oxm5yBBtz/hDd9cz3uz3a+Mz0x0qB1kB1pYWvYj2i8dOe4E/RsVNTU3LSZ6J6V3wSWVBK0Y+EDQl79e85jXl7nvuLZPTU+WPP/rR8rk/f1D6esmLzKJDqO/ePXv8VaFhtcVRGRfUE6eHoJb1jHCjhqSlftCnraNOY9TGzmk45icZCqeqyq94wXOtfFnG0NcWaeCF0puC/NN/neRb1wzQeNPz7HmO0VPomwg+RJsyHnQQAugJLcgUfcN1+Anvgn+qY7f4SxuiTAG4+DPStC+VRcBwZTVoCU5Z5yhCTtK69OMy/Z1kYkQ6S45O73C/2+WSdO/i0kI5eeRYGT91upw5M14mz06WRfFmU3TtFm6dojVTkpglRb2gjfWu6sG5A+DS5YwSIJDC15tYJ4ev/Cip07HRBwgr44csQ2sAY/HA/gNyvHabRnwSHtmemZ4pcwvKw7Sva+qojJm5GTswyDB5cY/6hlPPgra0560BlaNkFbfKH+2ZjtEm+YfeBO2YBjsw0Ff60O3S+dQVnGmZKXPmGxkl5GHdU4/kdcidNp2rROlE2g11izwim9iTgjzgAyNhXvWqV5W3v/3tovF8+exnP+tPuRM06OwK/FOH0Gbpz7yJPgRmyNBBl5TLSh/jIsFyPeKC60Xboo0jf6RxEEx6gLrn6K1oJ8g4Mr/qaU68iMrgG3KLTuH5oG/UB3pEXV1ZA4EV+mHuMlUx7CTt9Yxag/Po6e6zzG1uoL9oq8g+dYp1hOgn7r/v7eWuN9xl2Xj44YfK448/VqalU+iv4S9TdgmwWLOCg370PYEVHzqg7QZd0GnGW2ViZ+RIFmwb6hJ0i/YGXR0Ih06bzeCK68hfliXw6F3RzkAzDWzi3MklW/qhA+JlVu2H3ebDvqR8vzhqoSH4co170J3Po3M7RjfC9+hXXYjLDdgquLImuiytLeq4ysZLoOnAbwWba6pJR28ZGR0p1193fbn1Vbd6BAiywVo46ImJibPl7FnpnElGqU1bjy0vrZcTJ6bKuekF1/GVCK6AN/0wo+rAh/UErdsE6CC+Wke5OLTk++ijj7ot3X777R5pybpHOMG0Fab8cA/9RKAGnHghQP7kywgW8GMNlyzj6wVZT3Ag2INdDr4EWpBDfCG+PkZgiADQLbfc4vp+JbTcga8dwK+d4MoOXA645DVXXnPLDeXdD7zVgRIUCEZDGiEobD2o7kFdB3s6S4wr/bBIWbSPBWIBGyNKn0ZJ6Jw4Jw/3VTzr/ACOpaB1zXnX/OmI3QFSlu5jiGQHsRV4QbCa68UglSApKIeMvQe071THyQaO4RiQXveoTxyEk+5HeJ7qy0irl9g2hPeqEoVBxgryjMhojpLx22RoSmoMLXUsjPbgjS1veDienl+UAb9cFuV4YXDPz805sMJnDxlyD15QD3rRsTmAglFTjQtZ5V7bwEazkMsqugo+xoGQVSQwj/FElNBBGXUsEaSRIykjDOeWwM0a61voeRRYfq4Uo4Q9b8Rx7PwJWBvW8dZqoI9PdMYwfP9ARH8YnjZ8ZMhgWEJDrrem4Zg/jJy1DQywC80W3RQ+IWtBk61gfbXycSuo+dTDCvW8XnAgwHS6ODQDFHFsWZOBF2/SwG6zrFgk6j1tTs+vOkPwEGaFkx784x4AXcxvtwfaRuzhXfBQ9BBEGwkHKrYsD7yaQRMgcYbvbp/gojTpBPAMQNZpHFMOowIoP276z2mgDzvu8WYUsGNU8Qx8477xVf6mgPEQPZBtlxl4hhEu/HQctIpn43l1oHYwnDzwtlFc6+K/DHS0W58xssNTnrTv7damY0arODM9H3WXvFFuNbIJcnDdxXgP34KeHPvrLUrPeis4l7Gg7aCn+bCoKaNyqD84rS4ulelz5/xZWAxk3vxR1tnxKTv8QatKZ+EMZaEn5dAm+XIZa9Xcdttt5f777zcfcRwPP/VEGRnqLddcfdBv1dDfY3XPiLaUDQmj6ek30qIPl9MpYrRc8QiaoEPyxMc8qudCLqOtra/VNlwdSdOOc90LPocM2kmFlsiz0vE5afIDI6erspDn1J1h/umY0SZwnFJm0Dfo0tR7pEEncZ096VgvAXriRGIoG0fVxW0H/SiABtQlnCjRQXnzPDq0t4dpLvtKd+9AaeshEL0pnTxdjp88UY4deU68myjTBLelYxn109Wpvkm83xQua0q7sKb2JXqNDoieFW/KYvQR655MTE54dBLBNL6Ig36HxwPSn7zph77g3kbwWfUy7fU8G3khwzgfOCo4NDgv0Hp6atr9BQQmj0X1KZPnJsuUHGacGdJYP2jPcQZ8ON4ORP4KsaC8ezyrbPLh88jtohk86FQfMOCvSvWrjeGI0o+At/ll/QDPqzwCLYeA72ca/8UPDFlTzTWjfq4DT1BTwQZYQTe+2Ldebr75Vk95mZw858UpCa709hEIkZyIpjlaFXpAU/JA/0yKP6GHQo6jHBbhjemsc3OLxV94Em2Ra+jBKI0ILPHFo4HSQ4CWvrjSlyqSf+S14TVOqB6jrVJuwcNpLSsEZlZ9zM/X9QB7QK1KMoG9FfqCdA6u+JiXFaTSOZySLRAjT2mj6CHVRfVAht721gfKnXfeYfnAHmRaEFOEwIuysElo8yK88a61CJ5px0sgZWsAhyYIa53CH+ocbZQRTDWoK7mwbuHhduXP1FUnjvT8+AMYuUlb8LnyhB5Aa5rejkHlS5nci4KzH4h6V/0kvtKvUBQALo0XTtqSxr6OTtRmHmiD/+Rz8eCKeCZkVtbpj+LehcBV5OF8Op0Pm+vSP23dtqHgD/ob/NCrBOnQZeBPPthgrPeF00+A7bN//lh5+pmjTv9KBFd2YAf+MgLtaSe4sgOXAy55zZU33XNX+eB3f3u8gZPS9dsXGQ8exaCuwZ0emw10dSV0XnRaus2+tdPLDiSvcY7gs8+3BdGx0aFxLKdRSXnMXZUOciMLruUz2wGOQvYX2flGBxIXw5FQGk4a9+oJgMFioyZOgcDDB8YjjTFvXHanXHHTNRaN7eTzrzKuNlVXssZAWV3C4F+RYYVxNivDZclBCz6dmVF8L+66ul6WRVNGU5j2oKaCoBVlx3DbKM+0x0nQgd/Qa4M34NvXITzU6eIYYCxizKShQZ44dmzxZk156B6GGgYyMgGdNtaX3MEzfYBhqhjxnnvNW0q/7e/1nhFMpqvKchlVkfGmEBLA3+QfdEOGkEFkDKcXML/ioIUvyBZvxSM/7sVR875lUr8Wlr0EVleoN2k5az4LYWNUTMVNR40kOrH8AdpxKZ7U/zg4D+zI2QATNhiO8MT0rufkJ2fJULNtZKU08Jr2Zscensp5JQ/oar5rH2tGNIMnQCtdQRde4vAw2gQa41ia1rTlyv94FhwpGmTiPIG8KDPLjXbVrBMyQx0w5JBHvwFXunBehY+eZ4FXciYvB1cqjhyTF4Zi0oc9OgjZYc+1dOQBp2Gv+zpp0MxOXqUleedbS+gB3sgno1OQX6ZSIKsAcheGaqV10lxbkoF8+FGa75uu0CDKV1NxeQRSBodHHEBl1AL1BkxzyYPXSzl+vJyVczc1Pe32T1tnA0fWP1lfybWOwsmCHgz7ntazc3LkOCct7ZX2eNddd5X73nq/n3nyySfLuYnxcs2Ve8v+/fHWECeeABjOAlMBedZ8tPMFL5CV2Ax6RoqstPcMWVd4FA574e9j6IRu0XEGmZFp/enRJk9iSlAE2bOfsO5jI8ihelAispJvmr3uRZWfmCoGHysPua97uVk/yYll/RtolfQCcH6YNgXeS8vRDkM2QNIouo2Bl50pleEpjErvgIp4x5o1BMfaO3rKmvykhdn5cnJyvBw/cbwcPXXC/BMzLOf9XT2lC3qqBOjDwskrKqhL+PWODjroMj9xznlTd6ZbnDh5wl/cIMBC4Bx9AT9HpVv9JSY55eh204ZNetWftq64IwfZJ2Q/mqMmqK+nkM3PV94QyFosZyfOlsmpCdEnvs5jeonGjEy13tD2csB0GoAy0JfwyI9Bz03WziC4AB82S39fTxkZVV+h+hBwQAa8PhI80M+tqspeQw6DUeaXahXpahquxX3999fWdJe89I894B3XRJrQK5vlxhtvKG94w91+I/6Zz3zW+95e9W3a0CM8E/WpsqYNuWB9J120LMIbdAj1Iy00nJlRu5yedTkuVmURaOHcsqvnwIu6hWzzkioCeqaFyu7sEg11n74PGbYTr/JdH/2jT6cfoNrUKYM93A582SIP5MP4Iyfaq1SXFXodylV8nA48Injf29tf3vTGt5Q7CK5IHpne8MSTj1nHsLYU9FhmqrbaPOXwHHLgo8oXT5X1Bi8qX/jVc9J290rnunxw5TH+cSeONzZZgL0pHwA0SiAf7BpDPi9w2vpM+yp6Pa5Da2hKcCI37qFvCZSjfxn10+hb1eY4JiCbfaXtJV0Dj+wvmQpI+gyuNOrDXiWwntrmyzclQdTxYtDV3it+dxhPRpCjH6xzafeVJgRemNKOHYbTeOWVBySnA+Uzn324PPnUs5alneDKDvxVAdrfTnBlBy4HXHJw5e47Xlfe963v9LzYNIwbAkknYj2sg7BvalfGjXhb7hET3MZIocNhXzfKxGCMB7NjqjloT3qGUceVi4OfoZOv/YF353UOYdgkcCfzIxldYBqkYfBXR1j3As8w6ll9gIvxvM5lHPutC0YQo1C65TTSyVIvjC46VRnXSwRJ5BAtLq2VJTm27shFSwdPagCFztLzj+X84KS4c4d22odjCsYqlY6w0i3pBD42CmtHa+MFvLmvLTtgDDMbI3KqWBPAo2IIoMgwTH5SL0/pUp3gPwbI0JCcRHXYfEbaazHIMMYXTf74yxoVz6RjODdNml8Ipq/waQCVSKjMIcC0XSdvh2ib+8HD4NlWwCeQSee3ZU5b6yV6u17Ur/LCG/ymrtpw6JjqwBc7MMxYuJlRQVxr8IHntSUETs3NUGmYNLDxJj7hFNIe2cgDeYMnfivdx2dKY3HZWBhwzU7ZghwojGDm9AdPqRvObzjAWWaUH/vmeaSN+oeMhfyHZdgI3OmRqB9pmyMEaAv9/b0xv96yyxtXGexKi6wReMn8syz0izfJgh0/XWvdHFRR/cOJD8M2cVZGlldgk12tA/pI7DGPoBdOEHJLx4k8Z4AQPNJQpg1Ab96GQm872aJ3lpu0c4AQ3EVP3uJyTP0pA77wVZ4e8cWfehdPqdPK8mKZPjdVzk1MlgkWJNXGqATafYO3Kg/+ZpBXlwSiv1g4O8vUDT6Ty0LPMVqMtRFIx/SPa66+RuXzlY7ecvDQ1eWmW26SLlkpzz79dJk5N1H2yqEfGx1xnez4KW94Q705hnfwUdRzfcCZn05qnTfLgh5zvcUnaIKDh6NherCBrp/xX5zV9sQ5dAZ3ykc20bGUTx2ybeGwum3pGJoEZ4OP6Ng+6R1kzFxnzQ7VAScUfsIL+pmQz8Cb8sxTlckGH9s7+TQwNEam0Y0EfYLHPAMdoGUvn7QmUCx56VDea6L3nPhw+uTpcvS5Fwtf65lanC8LOM+qYeBXAzsbwhyaVBqtEtCUUILzJoEG3Zs+dbqcPnOmnDx10tO+CHQ5iOQ+BQeQtVRixAL4RvtSHXWfc7HEuDLVkm4p166gvtxHHkdHRy3z0JmRK+gpaEJd6X9Oj58uM3PTKjNGDbidV9qxXQo4uAKvqF/dw3HV1MfxSd1O1Y+AYZv7kLGxUTt56IZs88gKbQq5c3sQL5EJcOK8IQwXBdrJxfoaHtImlDZhCX2fzvmiyetuu92BrM9//nPl7PiE5GJTMhT1T/BRPY9RVowgCzrR14UcaQNH8O1iYWRGDPX7ZQOjBzo7MOpVRz3PVC+mbGBzQX/agNud7jGqBqd5dY210GJhYS/Q3i15qSjRZnHkWXgamkC37COwDxgl1c4nfzcjX9oK+MkKcxkx9YfAC/aWbD2+4qbzDj0HvQn0ESQaHR0r99/3tvLGN73RU00efPDB8uSTTxhHgmIgtFbX1jJr6CvF67A3nLXqwtpF8TLK/KsAf10fXYO/WwM0IxjbYiNcAK35XhzaSk/bkFGyjSN8aUMxkmjQC5Syxgc0yk+Rc3/Pnj3luuuvL/t0H7k8N3m2HHvhiKd8HDl6VDycEO3ryCQ9G3UMfKBF2ETsw24jsMKae1sBvEGnbtfmxE3VA15C67jGce7jWrv1DTYKuPE59uGRsfKlh58qhw8/72uvVHAladEKrpfy/Erz+ssI1A9wn9kC5rk26thaT9Jf7NqFz+/AKwfwZSe4sgOXAy45uHLXHbeV7/jmb3KEH12Rb7TVb9ggxPmkQ4lOJYyPeBNabCSivOlUbYTreQxtOljvBam4APcR5KOfO2LK0EO+vgVYiZG2As9eCM0GVO9pF0f8x0gQDjokHVfoKDDYcVi8CJvrqOvCtU3GaJuMXAAD2m9etefZZX+Bo07XkfPkRfTk9LImwqKMDdkcTkfnjGFJ54thY8cKgrEJA3at5+BIPVkfgJpyhX/Qs03/MBy8KW8MLmVup4FREwuLGN3hHOJCYR7xZtVv4GSsMS+ft4mDQ3I+5RRimOc0CfjHHkMNnjIShqDIRhvTR1S48mxyJ46SE6bpFuBOJxNuATgMrZ3ThUC9t7vPnZcpQjLer//ROSY0FlUVr3lj3C+6iLgwLt60r8kIlTNkR1EbaxkQpEIWCGKkXLvjrXk35LOx00E9djrJgC8pLee0GTtUkkGmveG4w5cI6EVHAZ/hbwxJnytzM+GwYwQjj9QL4Jh2ne0sxCruuWwfq/1iEAqPcJCi/jhEwUfuRVslDfhl4IINxziMK9XdQoBhBb0CR4/eEa3Aw8ES2oDpFY46190u9AyBFp4PcGZxWOsD7UibbQ6caKPIaeBSvwIj/JBn3uiBG7T1cw4OhJPJOWWbR5X25pn2yDq0zFFHBI1weFgfiFEIYMP6QX3qkD2SQD/yZO0jPls+cXayjE9MmjcY74wcoE2iQxyk85vroG0GLTzUXU6WHWXoxFtVnYMjaen8cZpxAHZhPKt8Pr8LTgCf/d0tw2F26lx5+vDT0kOzZe+ukZbgyqr2UT51p74EFiPIBH2EBzTSOXVBRzHdaGFRjpJLCPrXAx9x3bQ0DcmHZ9kHfRt055jND4cuRY4ITGTAMs/Nh9SNuk6goQvZr+3CARXtU6YtEyoT+mVAJRwqPl8fz9B2+AQ8WpAnHHQhCKk05IdTPDg0XAZkcEEr6rQknp09M16OHzvmUSqnT4+X6an50q1+oV984O37qnCg7owQIMjeITxYv5K2Q3CWUTtzS/NlcuZcOTV1tsxMTZX5sxNe84T2Sh1wenDGcaAti/QNlQYRcKv9qo7pF5BPtC1pqUe0+2XraPQ40zCZBsYxaRi5wmadpXRMEeILQvQN1NV5O09RRun1T4xNjm8N7R3oOuEpnWF8rTuMmfKjzUiHdbaLJ4ySknyqjiPDorFoTVDYNkOtBzLCBri/dX3Fq5dFQzR6SXAlH4p9BAzRXx3l+muvK7fdfruc5sny4IN/Xk6fOq3+rlNb6FXSGaABO/+XZmvIOLKmY22to0gZAdKQV8mb10xBTk2DcGAdlKx1DJmD79VGUl4nT/JJbYLjrKu07n7bOkh8gxaWeckI8pBlITP0zx59144+iymR3AueRLCSBWzB0wtta1tejsA904aw6RzcUdvZPbZbTvY7yxvuvstT1Bi58vgTjznI61Fv4iv6E3zBo7NTcu69bATkVDKIzlxVXaE/YoRE+L+qTuyxTTTAbtwOVIr+B62+OmiTrTPgkqGnR6OpXNo1fR2flefLUbSTZ595thw79oL6j75y8ODBcvXVh8rY2C6nZ12ic5PnPH1s/GwsGAswkhcdLqkVmsg/MsAWdfZLNh2ItGWzvSFVLwGR0bLkdrcFtPH1StdEQIYAhcSB82AP1dBBnLJGye7de8uXHnqqPPXlZyw/r0RwhecZJclniR0g1zm04pjFXW+44YaQM5VPvhfmHfSKYOHFIGQ3nuEY+Erw+2qBsuiz8YdYN4Y2SGD2LW95i4OnfEGIqbesd4Pt8ba3vU1yc7WnGkJXdDJfEkK+kL+Pf/zj5T3veU/NfQdeaYB/O8GVHbgccMnBlXvven35nu/6VisXGz2100aJMlQWoxUHjGsYS3Su+ufOgGfyrTSKP0cIYKTowJ1AA6oBlFdDf8pI88F5Kc8DG4cq18/VZByz8GdjlXZ20ss25tik6DnmIgasjaHqIDJ8nzwBL96LIbKyVOYXl/wGE0ca52dhftGBFD5bHE5kvH1yRy7jgvyhEVsY6+rANjjHieBNZH1DKzSo4vmjCwIv06huwMY68+Pj88RcsQMgJY4iJ/jlNVHkpHnhQOeP0dOu8345YaMybGV4q379vTjsA+5ImRaBM8obrcQHPpmKKiuK1j86dWxdJWjvjvOgeThQpPO5IJ/fCrBHocd2kAbc1iBcYeoWAJ4Yfey3gnV/MQEDWZinkq00iEBDOL68bU8HhikRYGVZgkeiSY7msgOJzChB8s/lkzbzZg9wXYCT2d836GPqa/rqGnLT0SVZwWGjc9A9eE2Hj/z5E8PitfE2uWlfgUcY3BEUREbYvIaISw+aNnnMozFaCpkkDTgkHh7FY1yhZzjApAsHt44mqOmZl4/sg4PpoXLToQBP9AtyCkCr1nQRfK30Mmivv5R1X9VxrolA+YzeQbY9ikcybOdDMs8XxhwwUJuiTJdT5dTZIsuChrwqHW2YtGyqtEeueERCX4xKGRgcjs/Cq1xzUXThKz7z0qFTkxNe0A8jnEVncZAWF9F94eRYByjPDDhSLvWl3hkk49PIyBg6k2u0veuuuqrslnGGUUxbzY3gJ3UhIIP+JYDAMyywuv+KA17A9LAM3vnZuXLFARnZcpjgowPkYA/ual/Qc1nPkY+oEzQDr7pRhvFc46kqOY2DANJAM/OQ9PW8wVedW5bYRIOkh+WbTefcA3/o7WC26YWzGm/gCWz1E8jzm/MoM2QrRqdQXpZj3pCmIpkyxv3FRTFEaRjxQuDcIwEIysnZ79Q5Aa05Od2TcqKOv3iinDh10m/v4Q3045muLsmA9hJA5S6aqh3xiWhha4e3U0V0uj/cVB8xV06fPVOOnT5WzijPqeXZsrm6XrpEb7cdO2jRfgDjr42+gBqEzEC7fEsevNM/b/SrBJSWhB/ySyAWw99rm0hmR4ZHQNEjVxghwzQVRk0QaCEozHpozjMK5z/E9S5x2RYYWiW4WHCF4y7pL3TwxjqjGDatg/hk7NCQ+hzxkzbskauVn2xAo97avzyoXE8LuhDAPfBPXdfV2eNPlb/+9XeUibMT5dOf+bS/ANLbhy5Ru6519//WYwEymtC4n9d07DYuniCLOQIOPmYfim6yflKd2DjG5sAxS6eUIAeyyv20R5Iu0AMZRvc7mD43a9nPvNjoh1ZXF5QHgYkoh0+xI++dddSWrBLns7qitJJD9/v6LS2F3tm9a6y87e3f4C+yzKiMRx95qDzyyMN2Jqk5o3iZKkM/56+8ib8O9tQNHReL7kMYZIJ9BdEh2uXL85ZFkf3AXwDa16M/oA8KPoScoVtoG9dce42DKLKFy2OPPqYnYtFXXnagk23zNvq65mjckM3oD6U19Riy4L8AH8cFsXTbaUHgxOY8toBYsJnc2SqQsQEaY2t2m6aqpmWIkTkHDlxZHvzcI+XRx54yb16J4ApAuUmjj370ow608LllAhEsAPv5z3/e+ge8+CwzARfa/+OPP+6NssGDhabRX0eOHPFzyDnPEbSgPl/84heNG1/oYcFY+EafeeuttwYvvkK8LwVoh7zQeOqpp/x1IBbifde73lX+xb/4F/7K0Q/8wA+U3/3d3/XGOQv2/tAP/ZAXtuUzzt/3fd9XfuM3fqP81E/9lOlDG4MOO/DKAm1iJ7iyA5cDvoI1V+4sH/ye7/AwUjqXMHwjOMH90GfVlNU/XY5jQEZNGrkA3QF9gp2b7BsqZAfDnl/IfHTmfo5TQT5GOZylcwHwrAM35OA9hmlb2aUOlE6WUQkY7DxMgMV7bRhfGKeeKrMwbweWjS92YChNy0mZnApjhjp7E4Lg4HyFIwZM1hUj2wvXUYZwwOnlzRGGDY056FadDmjpdNHBsdkpxHEQPrwF8uJ/yqO7g+dyXQgZUMoDxeFRJoxuUEcwIAVBtBzFwTmdDjzjrQxD69txqrRFgMlZaAOncEDjLbLwxBhp4R9coJ4YFe09GGTwiC2cZ47TgHFaiNMKLafwVtV8CURJCXmmB+OvAeBMGWZA6w1BnlqOXLl64SKwyNs76F154npgnfAMj8ohgBfkk/RIiPqpDWwGb/ikplI4LTKXAcf84kOkBt+gjfEkD45re+AqOMBbtnS0bayvxjXkAtzgKwYJebPnLTl1IBcMKdoqxjrPkAfDoRNn5C14Ge04ZDAcIWNRr8U+zimU/PIeQF3jq0HhXIuzplEEToKe5gGg57zWiAymyK+Cjp276xSjUPgyFmX47azqEVMkwrkcHR2RkTjoaxHYVb1VFqMymHJH0ADZbG1Ldq5UAJhQtPkJz41jtMMuyTzD8KElI1L65aASSOnsVhtSOaT3F7lmZl2HMP5mPSolA2/oEGrjNXDkgLOIJIVCCxx36k975k0l+oWpCYwSoS4M98ew3bVrtIxqI/h5xe6xMqz2TDA2sMdBxEFj/v2KP8VMfcKJjnJp9wR4jh59wXw/sHef8ttl/EkfjsZmjLbyPow98qcEIFRvLVH4rS8zUi0CYgRbHISp7UJ/DRnJoDkPkqOPBSGPEexzcLnqmAxyk4r/BBwyeIZTQ3po49EsKne9yho0NG+Fh6Qx5FFtNYrWTxWA5p7yg2zCZ90cHtqj9tjn4BQ87pbO5JkF8fDc2bP+pOizzz7ntSbmFue9Pgojn3q6euxEsg5DV1ev8yKo4q/n6RqjCdrW+RLcWpmZnCrTk+fK5MR4rKczO1XmVxaKMCjrnZulR/XZPdCvOuAAxwgG6uw81d8QAIGX1NtttE30Ei3cxoUD54wmQstSb3iXzjzthWD58NCwpzXhFNA/EUxhAVtkjrV6cFiWVpcaNDNwoHKzZcLPfMmwFcToAtJGG7owuAK+9N98qheJoA6s2zEoHFmgl8VtWeA6A6/wKfKj3uQXb7uV3TYAzg2sYyc9FRB7Rmq4jxavbr75ZgcOTp8+Uz79qQiudPfAZ7VV8K/lRZHxH3xYdB6IoGi0AfePbKoba4BRWupR9rSLzMt6VvS07qH9IJvKS5fdFrBhenoHfJ0c/QKmW+2A/NRmGJlCvgT6GXFE+wevkIvQg9B4fZORtOiaDDxGHdq9oC06os9yw2d6GcXSLdnm+RWmtOqZPXv2ysn9hnK7nA9eHj32+KPloYce8qga8OZlDTRCL5jf7jLgucoHBdePDbpxqV73LaWDHjqPQH4r1EQCjtrOG+2Rx800hm1P1fe20efRLtHz6KuwsaADevLqQ4f8Sf0XXjhannj8Sbdx7CcSQkPTSPVEH9FOgZw6TlnQUdkb4FkDKMg0EUf0ryGOLQBt/IT+Wca3gXZGHzm3fAio574W9IaPyDp8ZATOVQevLp/7/KNfl+AKtgpBhKNHj5Yf//EfL1deeaXl5hd/8RfLBz/4wfLe977X/SZBlw996EMe3cIoj5//+Z+3niJQ8v3f//3lf/7P/+mpaL/5m79Zfu/3fs8jQ37yJ3/SOPMp5//9v/93+fVf//Xyz//5P3ce9KFvetObXI+vFO+XA+gJjSjz4YcfdkDnR37kR4wf9OOT0uDFixWu/72/9/c8moURLocPHy6vfvWrPaqHwBC4Un/WRXv3u99tedyBVw5o4zvBlR24HHDJwZX733R3+dD3fZc69HjjHL2BOo1WRSb9np1oszOlc2MQdqRD8eWW53GLfzzDkzrGKeUy/7Stlw51cGmAS5FL4TFEPEZ/xLoHbA6ySMFipHBsZwyjXw8uqf1gmNMB4AjFyBPWQYnFYzE8ebsHBhh47oxlQPlYG4YNQ++hUeLPsVEEXwzIiofvs69p3AHznDtr3oBieEV6Om+GTOOg8nYU45fOOzptRhJQJwz6MKD27Bq0QepPsPLWXjjllBH4hYPGOV/wibdmwkPKw7xiE3jKS1oEF4IqZGOxpt0K+CTpdpDGDEDdY++dICQCMzpLieKaZXKEIwodou7hbAPnO+3igTNO2juJIYwjHMesT7Nesdss85IFrkFbOxLKCuPWgTY9C4cxcGkXOS+a8kiP7GGMwUNkJfgKv+A3+IJbdNDcy+ATuHPcrIcc7YU58Yh8wiF0IEX4R5oYCQDwFoWvAeAkWKaED/dxxByUEF9VSlRQZdedIII84bCETLKlc4sM+7zKBc9FoMxnkU99LsrEwajtpFGPIoN/3uekCaeDfcgf1wDwAWcOKBvHOUYS8NWv7sJXEXibCt14093DeiJqfxx3qj3QVrzAs8uHLxHcirf9bKKL8vCxikl8CW4QAOE500vtBR5icA4OD5U+GZUEU1S4sugUDxh5MC+9IGd56pwXvhzXNjE+UebmZz3igYCWgwbSNwRSk4bUe01lEYxZkY6ZlVE1Pzdj/YO/hUwPqp2OjMRIlJGhQX9Zi5FlnnbULflRPhjmODSms+sHD6pDJVrRlmlPyApON0GnETkLrOX0nIy7cRl9Q8p39949fp61W5iuAj3QNxjclm3lT96qDv+tz+qRyyctkLy2LDf4Gs5mtAveXqsN4CxWncV0iZ5uHFvyVK41XehqeEq6aB8h30ztQgYioIUTySitsr4kbJjqIzxUnnHQFcRqE5qLWDiLXGMfx3ytptvTfQgutw+PaN+vZ9e97g2fOT5x/Hg5fuKkh/zTN6BbGaES7Yw2FUEjcLFOFRtof9QtzmmzqzaeT/EJ5vEzMbJM/KctU1/4jZxEW2O00bLrhxPEWk20lTXlg/zAw927x2z4IbtMX/E6NeonmGpq+rWzdhDrlpBHBJpIa/xFw6sOXiV90O0pY7Qt+nk+Dc0oHAJvjHRZ2VjZdroC5bBtBx16/qUpMs/UleiUkBMSgw+BH9rdyPBAGRvplc5ddl9MguB/j+vEaNCXBfAUHZx5bn7TD1A219QuhQPtj4Va3/jGe+RwPmpbh/XQeHxDfLFsV1paXynv0OPIZwR+ANrFS4Bqy05JMBUa/+CZ9INpQbaVtrlXWewpPyHT+H49d7uX3EUbjLRcj5c58eKI9o3c0m9xj3aKEURgEJlg2gh91uysdNPyqtogba3LI1cWFpathx74xnf6a0GT5ybKFz7/5+Whh79Qzk4wcoW8aPfaa2NHnQjQgBt0tm5fl2w5oCaAjqZXpWmlHvUweQBdyJdUoUOrDWGZadKB6z73Tnt447O8ruP48/3e3g7JOmu3gUbtB+hb1V5HR3aVV8n5HZFjf/jLh8uxF465PfmlBDmAnMoXV3ycuBqHVtCN1IPWSTqmbOSG/Dj357ErfnGPOsYxAF5Bm4uDLJSLFNwE1026CF5EPTfLNYcOlSuuuro8+LknJetPux2+EsEVnidA+Su/8isOIvzYj/2YdRL8/dSnPlV+9Vd/1aM3HnjgAY+cJLDy/ve/36NTcH5/+qd/2rqOzxvnKA+CMh/72MfKf/yP/9E4/vIv/7KdYe4zGuS3fuu3ykc+8hGXh55ltMtXgvNXAtQDnUQ/+S//5b/0/sMf/nD5d//u37lOBFh+fkKx4QAA//RJREFU//d/3wGYH/7hHy6vec1rbFvwiWlG8fytv/W3ynd+53eW3/md33GQ+x/8g39Qfu3Xfs357MArB7StneDKDlwO+AsEVwJQZvz0JF1RE+g06qHMAJs1jTcb/Od+ywN0NHGds7yvzXaIjH+i9lJwNBCMLhyjeCY6PG/qTHjDgFPq6TkyMglUMASaRQdflPHM13ZW1Ol77q06IlWA4ijRnVI4mDqWM5BOgg0rOkIlbzqNGBfRibJhtPFGH0cPAHeADg76+c2+9qTrUEZM3Yl51GEUuwL6hzFE4x7oH/SwbjoMz5uPBu9ObLCXUQqRP3gDwYMAX4vLxg1o0lM3dInggW763sXg5Tp6YLvgCvjYMBKNgxSZV/MZ6FepVdMAcZD0Sx438K/pEj/O4Rm85BpDofkSThzHlgaPsdIu6hV8c17+H2X4jp4JnvEWtQYQaifIM+Bkw1Ub7QOeRFaJI0jGHtkBMDTYeN75Zv7kXbfVNeZxh2HkfCotdMKf8qqBQ5x4ySWbAyHZroQD7SyNUzYb3OxZN0XHkW9mqyPn3bxGg9PTOgjjLOkHTtSRDRnPdpD1wIHMax7+r+cj/yiHH3hwLG5YLnCwoJ/bs+TeRn+tV2dHn+oZnWE4tpVGci4JorA4JuU5oKF2St4G0YLRQ7Cjo6vXRhcb9YB2GEismdKtjS+/MGqBgBqjZIBVGX5M8WFkykk5yqfHJ+yAz83NOx/AoyqEN3iiY4K+ykN4ssYA6bjur33NTpfl+Tnh2an6hoFGZ75n9247z3wJZsgLRMPXSAMvoLF1g/RGh5x8RkWYwSojeBp0Yg8Er0T/DZyJnjK2b39ZEB7PPfVUOS7DdGBo2Avfkg6dyLMAhm4cR3vgfrYXBw0avEevhmOpM/0HS/bIRPDafBRtOKYu5JsbThNrc3SIP+jZkOPYfL/K6sjoiLNtnerjTWWz1lTbJiOSaIvIPY5o4MnUBtp9oBZ1a2/vNo+HhkZKn2jOKCLk+9z0TDmpvuCFYy94lApvPaED+RDk8bo9qgtAXRqyZbCmVzkRMEAmeRNJAOvs+LinTUwr/yX1N9DCIwnFc+pPWuQQJNFT62uzHglB26COBP4o+8Ybbyz33nuvDT/kBFqwHgRD53FGCODQZ6+uigebMdqFvM0/eKd6UO894jfrDbGuBPWamjpnB4jFlOdZTBWdtLnanDZ7EXDb1bYdvHxwRbxA/5h2URY0RV54ETA81FfGRpiSitxHgJo2liMn0b2Z25YAnuYTmNTtJcEVMIgvBhFcuffeu03TL37pi566RVPabEf2oWHt57WRdwZXHKTYDkBUsrEdOE+BseGvhcbsQ0YC8l7eBzgmD9pNth+A55ADkIDe0BC+W39yTYXllLueHl4SMdKAtkVePdy1ziLAwlpOD3zDO8vrbn+tPwv/4J9/tjz0pS9IdsZFTmi05hF76GMqQeCwl8WcrRdDl25Id7VJJxn/2idxTDvPOgW+TZqEbqn11i90+/l04hd/QSt0k274XgQuVQ784ifWMxqJqdrJT56J4MqagyuMLBjbtbt8+ZnD5djRYw26kh+lWB9i11UcLwbYd8gu9cl2brzAAZyoP8hUvFv3AGlST24FL2OyBUAD2kGt56GrD5Urr7y6fPbPnyiPPHrY9PxaB1coj5Gbf/AHf+ARG5xDW8pnNAojUciPYAjpuPdt3/ZtLh9c/viP/7j80R/9UehJPUsggucIrhCc+MEf/EHr6D/8wz/0aJD77ruvPPHEE+XTn/50+aZv+iaPfMGBJh35Ue7XCqDL888/71Ey6A3yZkrTt3zLt9gmp1z8JEawHjhwwOvLXHXVVU7HSJZPfvKTnj6EXmcUCwEY8mQUDwspXyqNd+CrA9rVTnBlBy4H/IWDK0B2iLm7EOyY6h6dZL7ZbQz5r51Bdoh0vHQy4TSpE2ajM+7i0zQd4VhJyeG8zDHqxOtOrJRZKW2M3FzvhGHVjDyg0cied95E/jHs481OdWKqU+IgAB0guIC08PKPvTYuMhe7Q06eOy6UIoZ9NWbDseRBGW8yOMCPt3AEcVCgLldlxoKM0ZHSmTDsn+HRQ3J+UMB+kyeHi2HSKGE28AU3wAbCGoZCGCUvAeissnBc4Yvf+uiv1WjhECNxO8UOz19O8b/cyBVobzpVOC8/DqmT+Q7/oX3QvyEPus3bWoyUNFzIM/NxVXSc19i3puM4h6UT+KJQHo3n45i9pxeAa92QscwTPKF/Okn5mWlwJVjmKVvawJNynWNk3MgfPOfnJY82RANSrswPw6byY4g3ZEH2cUaRmaCFndNKJztQwi8h8yA4wRt3DEzA17Xlff6HEcUR9EIqqCO00KbLDCe2Tej7TZokPaijR4qQzs9xL/bUl2uys41Dyiy4g0Nu4ECHlvLOlAvSOiiq9ov+cUhWeHDMRvviWYJE0EEnxjF4HQZt8h2BNy5tjEyJr64wTaJ/YLD0io9eu0bPq4ZelJjPIU/zFZ+Js3KO5STLKGJKCDnxphd8oSttEr1EGegZ9BBfPmGkQC4WymeO0TsAcjOguu0dHS579+0pB/Yf8NRE1qiifTb1YXUSoCt7bdkOXFfhoAOh3JSByjZ2UXcsb/F1Vc4SwZX9Bw+WFfHlmSceL88/95xH44zJmAMYgYJjiw5CJtlHu4k1S+Bn8ty6UeeUlPwDB8ul9HI4M3EN4wVa5X3yJXCVzlR3N6NXIjjYmjbKpN5RBsGE5Dt14z7APdVWtYTXtBfhBt5ilHHeZLpDTxkaHi194nXf0Ii/2MRUzAX1ceMnT5m3j3z5qXKWkSDiH/jDV/o5cPKbfpVCoMP4Cz/ShKyHvMHfxcUFf/Xl9CnlOTFhp4E30z3dvZK1fjtvAHUEb+rnNW20R9b5+l1HO3nFiBVG6fgLW9p2ybG4+tDVMtKvtDOMrM3Nz6iSm2V015hxOimH6ORJyerEjEeyeOqT6Ebf1yE5GagLkxOsGtu1y3UBT5yAs5JxgkmQU0/5txWAe9B9a3i54AoQul2p9AcNuB79cGcZ6JdsjvYL35galWvwQO8sO+m/JZC18vNBbn8JgyvkhwwBrbRtPQ76xLUL97k121m0L2Hq55AlDB70VGOtG13D+adOrL3CPaYHxXOutPLq1LNtkmvpteVV6and5f63PVDuvOP2MjV9rjz88EPlqace1/15tS1ebnW4DWDrpO3ECDRPeaI9qp6rS/PS6dHnuQaJPz8u+BiaYIdF20i7xGSkTaNL0f2k5I8HMw+yoH2aN+IR/YxpEvvsg7olXy8XXGHK5NOHn/HIiRhhFqNC2bx4v3kGVlsB+kebaOF6RCcqiDycT71GfRMsX+Sr+/BSKePGRWBd/IG9Lwe0q6wni/JeceXV5dOffaw8/MiXTZuvdXDlKwHoAFws76DRV17mdnl+LeErxf3rhdcObA3wYCe4sgOXA76q4ArKIhWHgcOqP9wtcpzXlM5DoW0EhNGEIm8aB+oEdZ/PXW6qw1tdjaHBy9roEJkWwroAk7PzZW5hUQbxqg1D3gzy5s2GisrB4OUYvJyv81aZ1VDjOgtPoucSPRvOuseecxqYp33o2DVRYgcH7DiqYxNu6yuLHvVBWjsBwhljLRxOvjgRTgN1xnlkeg6jT2iwdib7+8rgQK/fKOGsM7Sc9OAb/WoYcnTSWSfKAn/XR1sXbwF5Qw9+use+9RggHZD3Es7j2zbgcqHtNrC+Hh3yVpA0dungUffeaaPeXXLyzIfGFvzzc0rEJw+hb478AC/qE8GXePOF4eg8owDvs5pxH+c8yo37cZzpkQEesOxIHlHC+VYV+e/WMV9kATDWyJMgAO2GL254IUnJAWUkvYMXGFpxnri7jFq/PGavP2VO3UQznOgaRIh7sUXeoKz6Cw8cE4/+8FSajjIkhxJ5A2g3lEndceAo2zhVGUGuOeZabFzTPcldBBzjOjIdDnZLOu0TZ3CE04krgPPLGgs4uj19PXbykHWCKI3RKcI3RpohZzHaDAMbfF2m66kykAfRA2GKAA7l46A0nW825AaeEUTxp8L7+svgyKgQFG91D1hXGctzfFFpxp+kpdPlLT76hgWpqT9TWWK6h/QHUVnJB/iYVpVmyBvBNHTUtPLCSUdGoUTfQH8Zk2Oyb9/esnv3njI2PFB2ydn2FBPhR445Xz/fyEM7HAHokrox2jo0bS+rbaKVaUsJQX/rHeWxsiwakI9lor2sLK14qtKh666Tb9lRnnniyfLlp54qwl54jVlOwL2nJz7fDQ3ZM4WFOpwPlAmGIX8ERyx3oqllD0dYZUTAWrhLp3FOWs5dL+7pGnn09hCkiueoI/fBGxyyjTP9R1SmcOcTMh91hg/We/qFc4SziB4lSDdUesX3HrWBzp5+y9bi3EKZOH2mvPDi8cIaAGfGz3qKl7S1R3YQMDVuyt/yC+4qd024ELih3TPlCmxo47lI8Yxk5+zZM9ZNjAKiLugJAFzJkzoir+AMuJ9DFgXUlTbVI+cXuiALPEMe4E2/Ak/RLXxlDhlAtg8evKq85S33lRuuv044zJYnnnqmHH76eemhOeFI24gvopAWgxG8GPXI51jRcadOnypHnz/i0TUElD31oU04bhWoF0Q7j/azFbx8cAV9TVNENqKfpf6WWZ339XSVsZFY4JYRm3zpK9tayFCHdQTptwTlw2eufZDbtsGVO8u9976hBle+YLmAPa90cIW8sx5J11YasyeNMa3ZtN4HoAlg/Qme+nENGQp6obtkd3k6MfKrdLZrYsFdbJPlpVXlSbuN6ZdMCZLYxYimFTke+w6Ub/ymd5XbbnttmZg4U77whc+Xx598VPdnZcdIr5tH0S8AlNPdLXtGeTMFUJXUPQKHGbANnsc+zoFoJ1EPaE4fYH3rvlN6Tu1uQ/yKwFlA0qOVRm6/uhZ6B36FruK5nsGesrSybHolLq3BFRZCZaTE4aefKS++8KL7JgKupqU28G4TPtsBeJuvVUTBxXpcecEX0ERfAaRzWkHSwTxS/fP5i8GmR+Q16XAhRN1ioV6dOO9DVx8sV1xxqHzqM4+Whx6+/MGVHdiBryfQDneCKztwOeCSgyv3vfEN5f/5wHe483UH1tluR4QOzIaPnsVBQEkjxBj4DL/nLfHaejjYdIYs/uch33JMcGp4i7q8tOhh94vLS/58MccETzziRYCzt7DKdAC+gIIRj9HQ+pY0VtOn83KHKKOBDpYOKztydxQY47XDdYcnfLOjIw1vYewkg5/26Zy649f9Dd1vW4s3vdSRt4w92g+qI+INIaNQaLDxljs34Ymz5o6aLlaNeNuOuhr6qkMCeALZ2W1uxFdEwrao1kULgCu4XxSURdBle2N1u3sAt9fXIgBi9IzG+R1/vDnCgGuuIs/eiyGLhnY+oKvoG/yL6Vx2XOUk4EATSIOHTYBfsfd/nXCffeCMUZZGbNJZeFSZiJEPGJjQuMqAUvBFHo9MkVPOQpcEATBSeQ7DbFKOGTTNRUsx0MHXI4OUAfPXmzSDGIFPyhhOIIYNEPxtBiQa/C0YvOm8htOKoRSGfZ1Dr81BBI+k6bNDC45k4VE0ohe0XBFufB7cm/C2XAtXO4vCB/rgQJKWduaAhq6Rzp/qrWUm8AzVo81RfuDNHWjanOYB3jiNMWIkFg2F56RHT+Sim+BKeWwNw5TcnK/yFP39jNOAbx2xtrTs+lAOnSAjvpha4fLU/jq0QckN8Wih0mNuaqqMn+ETmme9Zgo8zLYNzvCdcqgLoz64Rlnry4sSpEjnkXLSS+hKZBTnD/6Njox6NNPYrjE5JHv9eWQ+MwtOyH+7aN6OgwFWriL/Kr91Abx7JXPUNW87BUngq3Yrm9LJDd5E/ZkCEzzRJtThJYEJgkQ4Ctdef4ON6GNHjngxPRZlBj8CRwQEoCftjMUqkTHwSFmzDvWWAR54TPvoNuoceztPThktR38Q7ZpK2ElReTEqo0f8F+/F/6hoOCSWBctn0BmcLZPagJQB+BEjEpfx5v2ZYdZNGRKtR8Z2l+6+AZXbXlbUn0xPTpVTJ0+VZ58/Uo7JsJqdXXC78TOi9dLagusBzgDlwk/0FHVAP3EO7T0qcnamnB2f8KKKjFbh7b1cIT8PfkAcgy950oeG/o3bkYa0kZ42rmPpqrgW+STtI4/QYcgijxPcgXC33fa6csstN5dTp06WLz30RJmYmnHdkIPQmesx1WZk2IFGPrGP8ajb5aSeYRQTX8hBXnhDz1xXvha0FYAPPN4OLiW44vatRHyauR7w52O5r6WnY8MjfnB2B7VnhAUjMKASfUgGO7YClaBcJDPQUzmapozK4Jh+qdIUOaNOb3nzm73mysOPPFz+5P/9uANZ/QO9pauHYAQQ+s5lavM18QO6bQcW/fP6q/PB+k55mN/giBxYBpob+pICCbohm1lvasZ9sOEax25/lpm4B0BX7DP0DxnFPTJgH3Tgi0medrkZIwS96LlEdnlRMqTzPXv3lXe9+73l9ttfV86Mn5Y9+AVtnysz09PCWXaY8veQ4AQdmlT1GKCv7XTA6+IA3rTfXNga+Sd4xQs0dCwvCDqVF2PJsDCpM1vYA+oXtKNe0KV5L+ibwXCga7BXfD8/cLwu/Uk6RqzcfPMt1ts4Yc89+5xorjakvhU+IC8E0alFNIOgs2ldy/bNuNO8x3k9ZgOvJdUp7yXwTELwlKOWfPxX9yxGjI7mXuW5n6Outb7B86Atzxw4cIXqtr988tMPS9ZfmWlBO7ADf1mBNrITXNmBywGXFFyhs/mGt72l/OgP/w13eKngAQxwggwoez7Lh3Lmax04MHQmfLZ4Xv3awlJ81cJv+1m/QB2WDRV3KNE58mxMz2AYaDjl8SlUGel8mUYdA40gO07S2Zipz/o58GJzv9DskMG2V72j06o+vM13MEXGczjKGPo5MoJ6YQBTbrcDRT1yPlh8clTGwJAaH1N3cOxwSmi0YRxgyKl48BYO4GJ8BB7ur4wxJDE6tgYQ3+6+UmxjDAPQiADWVkAJpmMQ6aKAI3x+UON8oMPv7BrS/5pGOxy4OI2cU2FhRKZDxhuucOJYr2KhzM7HAp849F5Pg0AdDinGgXJvKr1ajgD+5DmyCu+CzJIaaA8fKgnhjadzSHYSgifwJvIiQOG56JJjHCsuYtwx7YxgomV5aUE0ibfsbMiQ37JZ5pqL+SXPW41e9tzL89jAM+7ltd4+gj1NWuWWTq6/WOK6CF+dI1M4VKwpRFtbkePp0VlRzUa++qfaUq3Ncm5qyntvlgFdZ8+5juE5n9x129I1AByCjnWkgnB2u9c1Ai3+lG0dnYLDhrNFnjgHBFHsPNO2Ks0ASutoq3lV3uSbWBvFaiMsyLwsvYGegEc4isNqc10qq08OpAMY2iuDskF7Fh0YlXLu3GSZkBN87MXjDiREMIFRZbG+CzThnLKpA+fp4HPdNBCesxOny/y5cesK6ApejD4ZVme8d9++MjY6Wg5dfbXx8CeCpSfAkzwIGhMYRA/0iW6AHT7Vtak/JSeSC4KvgJsbfNA+uAHvSpljqH6lIbo1cG2OlIKutAESc86XPm648UZPiXn2mafLk48/AYnsQADo4Ag8MgqLaUR9DTqwBX+Rw2xLcY2RJ/Al3g5LphmJ6PZMnZRG6fMasoLz5uv6UZt19C2j/8RPtyHtgcyfPSNDLPfwVDiSDv1AvaAfo5F27d4rmveX7oE+0aBY7icnJsvJ46fK0aMvyJg6Ib2yoL4KuemWsTTsqVj0AuRXOnBYQ77R1dSdvga+wetV0XhGeLA+yWltyA9tLR2a1HnBp9p22OAHPx1Th0gbPARaz5WT6kyd6nXrg6R3picoHXxBlhj5+fo7bi+33HJrOX36VHnwC18qJ06OuyygEVyRLDJaEicKQ9HBFd0/pbo8R3BlYsLpaKvgz1o2WwH4ZP5bwdciuNLVBt58QShG39FOmzozaL0dQHdJC0Rzjm5rrcEV/YeHtBtlWd5McOXeCK786Z/+ieRutvTLCe/ujUCV82zda+Ps5UZzColtcUXGgOA5MgCucZwbadym1TatD3UODpmeY7Z8ln0eA7ZbetExqqgucTXy5iB0LaNM6LOUWnKre56GiZwhQ9IVu/eUt779gXLHHXwF5YzXv3j40S96ParOLpXZySLuMQKrCS5ABIiyVlZl4xGxaQCEIU0AOGXbc5un/9R16kad2Xp0vQdd4GcDgr4hc6ZFvcjovsZntLXzHf1tdMaC2KQ3jbT5ZYL6c0Z23XTTTV6X6Pnn+fTvUVKJPjFt0rqKUS/6pbwGLcnHZ96b1nE7rnFImrqnLtY9W0DyNB65eBmXElzxFf0LOSle7JXgyqc+88hOcGUH/soBbWQnuLIDlwMuMbiyVr753d9YPvJ3f7isKC2dKm+EHdWXU2dHQhvrnMzzBR7WQan3MZCnF9S5qQ92ByrlbufQThgdKkMm6XzC2A0ZD0EP3c4/bZsY2HROdDpcz/sBdOI4GOG8hwHCObjGSINV2dS8OZXxrPrkqBg6dBodc70JmgzKKMUQZyTKiAx5r7VhpzLezDNSBWMAJNyhqTNyJ6Rz3sBAK2hoY0cbnW528nZoZFzGdIOLA3nlthV4tITpcnEwXi3K4mKAsbJ1DtE5s20FdOMbqygrcD0fb//kaIAnHX+MiojAG44yNMMQIEgEnsgFNGPj3OlwxvUczgU8B3Tbx7n3f9Oa5/MYowMZ4z7GSsgcx+mMNjdykHOqg3TkKDuc1cANwMidlfGtpFEvXc88AMqM6V3hCHEesh4b18JReCmeBFjivE0OYzq4GM4hx5m/33LagGONGLU/GYu0L/ANeRBPRa+cIsJ1014b+CbOBBMNIMLO/wV5vhmyDUA36oSh6dEHarOc4wShF3Di2KgjQHujnIW5abc76Baj2jbVNqLNM5IBPPiMKPQkvdOxCLHq4Q1clSVBWz6JyZccBjxSoc9TCAElsY6Zm54tk4xI0XZmfMKBFdo6MrYoo9hT8/r48k4EMMAR2aIMqumpQgQrRBeCaEz9iK+8rJThnrayd7ivjO0eK/v27vMCdARWPCJH9YanNmxVH/IDoBz8smxoQy747C+SIi5LJyiF+Qqfw6FfttxFO2GEStLRbcS0mm/wOuWT6xSBxc8Pxxs6Iwp79+wt195wY+nq6y3PP/10eeLRR5XXuozsMfOK4HYGTgCcWUYKQI+QSVCMdhNtKbbePgxwlaU8uI+ujePICz2aRjr4UYcMBBHEAbmQyahDyka2h9xoe9G3xELE5OuplcOi/eiYp/2sLCyWqYnJcuTI0fKcNr7QM69rvJHmK08xqmnE9F/VNfLj613gvLY+pzTondD9AP0YnyYm+DjJ16C00S8iC+hxRmHi8FNv6kadzIMaUAHPqDNMYfpF0Ciakv+5nmxAiAEvEeKa+wpdpP5cA2i79CnIDPJInq+//fXllltv8SeEP/+lh8uJMxcJrjByheBKy8gVgJErDq6cbQZXoIN5swWAT+a/FfzFgyuiVxtf75IjLRr399e1mFSPLDvpthWYB0W6DT25ZXBFbd/BlXZ/tvWee+8ujz76SPnTP/1/HdTzWiLdOXJFeYIzPGaLC76+LWyKe9q2BN1KOWALvQ7/m9dyiiQyaz1QZcvphXvIWQSH81oeA8hRjMwkP8qMvc9BgP+0Bck/69hBJ84JsqA7JRrSIfvK295RgysTZ8sjDz8k5/yLotOMgyvog/xaG8QxhVRv9uQDrK9j/20tWw1QctO6QtYPUemRTHRRZxL5L/eAzqir6+ELhgvTdHSqXuqPIAK2G3TwyyPlT3DlhhtukE7v96LRx4+fsE7wyCnqAi7ux3iJAo7QLrYoI/bYsr5WIehRTwRRp9ZA1IXA/Xzg4mVcSnAlg+bIg07KFVdGcOXTn3msPPwKLWi7AzvwlxVoIzvBlR24HHDJ04LuvuO28m3vfkeZnIwvK3jYvK6zZyg6nYmHd6L8a8fu/gWF3zOsPjxGt3CdLiE7UDacCsCOptOQIBwvK3h1GG1lSZ0tw+sjaELZdtgxppWGdVkYMo9xAH4OnigjB0RYk0IdcK+yxTHC8MRJYvQJUwn6uK+Gx+cvB9TJAnaCBHRWdHqJC4ZazB2PQADX6Ow6ZKgy37jxZsuVEOg+uEJTjGWMyy6G1G4B5Ed613sLCGd66/s8i/GwHWwIj61zgBdhsG0FlLEgHwU8XJ7XzojjJs3CSXQ59V+zWpFW3XndAxgUIYN2NnQcC9EmOeM+e//XDoWJAxXlUiZ5RfkAuERwJ3gVuHHMvXjm3PSUad5qpBIEgmeM1KI4pnrpMXJ0wTGUOUZvpMMFrhks4R77oGEYoxEcqXLue+xrWxFIsv0f3PgHnxNHnDjLUJWNCERQiaCGUvge6wGx9/NC2Ne4X+tPEDHK1MVaLuX7p9OO9i6vNYHDjYGFIZYjUoIngXs6vxG4jBFHzs15hiMdp6pnOhAciw6kZSFq4ya8oFE4VSw8O1h6VWbfUF9px/kTbQFGjizOzpUp6Z8Z7f25WzmWLCS6tEjAKOhPOx8a4ktbww6agBt0y/LBm5EIOFPcQ1ewICj1is+a95UROfGsl3LF2GDZO9QT+TH9SDhCQ/QM00UsGyoXeqJn4nPS8bY9Ay584rSzhxEWlR9s9Z7+nG6tLs7KF28cOFuJUXUx9WdD5cQC1kraqAflERxgy7em4ESge1j4X3/99Q4S8zb2yScf1zObZf/+/aYxNAi5jbfP1CvllY3rsUXghGvIb09vyDDXMjDukSv1GnlCH/LP6Vt2KHSNPEwrZDvEzjRwG9MGL1KmqBtyh44eHiXAPVDaVA40Gj8zWZ555nmPUGFh1hUHbqCTcJT+9Voycsq7OrvVD3VDYNNx1QGErB+fRI2ykQP6NBYznpqe9honCwtMS41FfwlUoNtB2fwTDvmJZ8D5UTdtrceVWS1tItL6iv7Qbe3tfPmoXm/QXDTWtci9lG7RQhdNF+7dfvvt5dZbbymnTp8un/vCQ+WkaIAM8MR2wRXyYyrRhcEV1lzxl1C2APNasrEd/EWDK8TBu5UH5wRgcXRZKJqF3mnPGWR0HlsA+m/b4Ip5EsFV+vY3v/lN5d433l0eeeiR8qefiOAKo1YgZZbi8rLsuCIct+4TAZet31YQ8pf9AHgqdb3WOFYZ6PeQtdqHCoe8n+2GZ3LLewalVYrAgz/vuK97pguLWrN4OsfqD4Rzh/QUbQj7ieAI00ne895vK6+7/bYy7mlBXywPPfT5Mj0zZZVMoI8Fc1W0dFrQKNuGA46Qjmla7n22BkbjQduGWChD5C31Eesf+etzxjXqGBvpVTgFNTjmivJXIdIODfZZvzRpFQEqHo3gyo3uFw8fflpt5JTafXy1xn0aFaTdr0Ufk3myRVmxR2f5WkUl8m9ueW07gK/blfGywRVvormugz/FXcnIlb37vaDtI4++cp9i3oEd+MsItJGd4MoOXA64pOAKgscn0FgEjmCGOymPDAgjn6HyPGfHwY5sGNR0CPxjODjnPBdOZnQ0jCBhDj7HOF1cpzPm0XSCeYPDkP+yslQ2GVKuYwzqVQdSZJDrnA6Bzthv0+VQ2DCvjmEMMe71tJ6rDl4ZnZINu8AFByLfZoDAdh0KSbYbdSKshXN02gF54IpVUGfthckiXbz5jDoD0A4D0BdAyf/833tgUwZRo4gKiXfuoR11at1M48jJZTYK9SUM5LgHLDEyQvQFyJMf6f0Ee23IicvjMd+m/mEI8rPC0nE65SR0YEhpMZiNj+5lAMR5kaoFZxwcHfAX1yJF49hl6VnLnpwz9jWJ00BfT0mRjAR+MvmEN7glrjJXnB4IHAKPxAfwm6kqJ5Z/yZANPvDgGIuTaS6+H/eQyQykEODDCTK+xoM6B04+pw4YcCrS1KNsros2kSYMT+4ad6XH2SSPrEu7jOMwHPUM9ax7P6/7Qs5v4JXI5YAXI4NyfSSCKHxRZ7Bv2O07you3/rzZ9zx42qIcsgCVYXldEe44LbSP9tLfM2gZ5jkHnvRbkuNHUEMo+hx+H7jyCo9KYXRYn9prZz/hT8kI5WljfY3p6aly+szput7FubKoPKw3pIeyzRP44hhuEaBgWgefMB5oUzrVGwOdUSmL83MxhYr1nDZWrROGVd9du0bLnt1jZdforjI6GtP+Bgb6S5scPWoKvqIsFRYgWPxBG05jL26HPoHnvA2uMrK23laWVuCBeKSNqSoRdAzeO8BjfKMtwUdoDF+hIc/1Chc70AiBgP8OlnHEn64TDCBQQtnDI0Pl+htvFH2vLKeOHy8PSZevqYyrdI7RDF/cNpALbWlIUzZ7ADnOUX0RyCHAsubAWy/BaL6mobTgCr2ti6UzGAkEbsiOA3JiOHqENWva5CyvyyFjUXTaISOioC+BthXRhZELA0OjnnI1Il5QPgv08hWmEydPlhdeOFaeeYZPEU+Y3wRVGUXFdLku6FPrlG2Ut/dBT3QhgVjq01NmF6btTE9NsTDt2cbCtIwGA6Kdy2FSnh5ZKT6Cby4SjTPp0QlK5B+JfRrn/MEXn7duVRfQ93jv9rU1UEcyY7olNF1aXC433XxTueuuu9zu/vyzD5ann3na+aEnkRmm3nI+KoORQCWGIl+oQn/Rho6woO1Zprqt+mUAMirOR4EXAXAMPLYGPrG9HUQezagF5aWcAUyP6u5AkHHGmbJSA5rDrF0kHFWfsBsqYTMjTg3Bj46NGJ3WBLcQA4+SHP4xiu2+t9xXbrvttvKlhx4qn/rkpyK4MqA23N3sm+OfAN6xxdm20NHWKV0Qznvo5Wa7YqM9obOy70AEoE+jL1Ehi6sLkb7mCR6teSCftEnf1/mFQCDVCz/7OW2k2RQNKYN+TPsIENJO6ZOk5XXOMXoI/Yq9943v/qZy8003lclz58qjjz5aHnvs0TI+fkbp9ZxtCZUl/ANX4SeZdH9EIFjl9nT0lo5NeBK2H+BPPasfoaLdkj/W2aPvITBNfuSVQJ2heid0Qga15+UVfTx0Qi4Z5UNwnHPsPfob2jKBZfQI8t2tdDyHriIdBa1It/KCZN/+/a4rNfjy4cNlQrog+bYm+piWku+NjljnzvaLADSzbw+5ZAvck08k4grH7XyRaZ1pWFzjnpPW/t1VcxuJ4CznNW+f8Ec7jTzznIcsN8rHfGWvc0aXEmSnHtddd73ocKD82Se/WB55dGdB2x34qwW0oZ3gyg5cDrjk4ApvQu+9555qmIdBkEBHlHD+0MkwGBbmZ91pxzV3AdpHx88bWfKn4wiHIoboez0UNt5s0BFurBUGfNABYUgybYdPVnq4uBoDi8liZIMXnaadAgwZ9nYOcL7UgGqHB4SDwiX/N74RBLg40L2RbjuAdtt3SqqEgyu1XDpsjpOGuubh8pWOgP+34LWhjprPjnIJepJN3I5rPmpJD7Se52EaCx4iK1o4kFWPfS5+gKN/WSXO64YskFkUnflHQupjmisdNGHqB8ek9htv3UuDKfJL5RZOhzfdy+CKZQRclW8DL+cn0D6n8rClPAGk5Y0u18gnTBGBdhVzOxksMOkrSsP2UsMpgNPWa3Euw1WOXjghPBNpWtsIuEYdmvRrbqTQPfhe2wN458Y5W7QnV7de5z5pgzaMmmALOoVhCo0JoMRaLbz9X/MxbWZoeMijAgiO8iaS/PFvVldZfI83+Ezvk+Ovtkd9MMzgL+WCBwY2AM7gwD22pUXacLwN75Ijzpv0rp6YXuQpNYP9ZWB4BMI7PaNtVmQgs7jq9LmpcubsRHlRzjRf4llcWCrzi3J8pRPgE195wXC206A6QuPgRxjjyAG0YXTJzKkXpEcYRbGoa2vWCQRdWfCVtZP27d1Tdu8eK4MDwkf5EmQlHYEZ9lBQQuj8g/bVyeMnYxb5ZKoSPA9dFjglbpwvr2lbCV4hm7QZ9snbOE7ahdycLxdyNqte41qrPGTgrVO4EPSgrjw/qLpcc921Zf++/eXkiZPl4Ye3D64gC+j5VuB+tkPkBvno6xd91qAx7Vn413pYj8o54+sg6A+q4uBMfZ6KwJclHS6LNiy2rEvOF0cXmRjbvccjbtrEYyXxaMgXX3ihPP300/486tkJFpJdVH7d0vWsJxKfRgeS5sa51gtdBqD7cbhWVpfLlGSLr+xMTE04aDc1dU5O9bxShdNLsAZ8oQ/yRn5A3QUIN+SAPLnhHwn4q+f8Rbq419iqLH0lwRU94b6AOtIWb7755nLnXXdabjAYn3n6GefD2mDQmDZLu8RgZAFfRivRR9LuWUPm6JGjjTVXGCUSuiJodTEAz9BrW8OlBVeUh2gCSOrMo4RGcIVRjMqqq7vTL0UIcjKazH259VMlbGbEqUG83xQ9N8JBvBgkvaEbMnHfffd7sVbsnE9+8pMOrnT2yU7oUqbCzSUkjnrWRWnfivfFAB3uNiBeE8yIZ/XjUPeRd/QhuDSC9RU3jsl9Znba/OZZA/hwTDvTMc95avIW4JE+tMVN2qNkxyhH/h0e/UB5cjR03cFv7dkIzEIfgrqHrj5U3vGND5Qbb7zRizg/8sjDDrAwwsv5SMZCbvSgUAv0ciQz65TNl7Y1lbUZPLEsK41HCs7Hl9mgw+DQgLMgE2y9XLAbetCXIRDR34QNAH7chw6kYcv8Ux+gJ5D5Q4cOWbfwHlBVdl3Bm2cJaIPQ/gMH3KbIh/oxIgzdES8Kw87wy4TONdst6MmQx3hRAk6hv8UbCid93XHfkuQT4boRzp1Qib3KZwOPzOti93xNe/ok0tUrLfcjLXopp9IxcpD8HFzZu7984pNfLA8/8pTrvxNcufxAG4E/8ALdg7zu0PtrD7SLneDKDlwOuOTgyo03XFfeePcbwoCvyl09hh6gU9VesmlDTQrCTrqecZBA531yDsiXjhNHh7eYrM/CPHICKOTX11+/2KGODCeKjhIhj0+r9pdd6oQHdQ0ngmHDflupxoJhAsQIlRi23+gYa4MJlaXrjJJR8uhkGVVQnQc66Frv7QxNKz8ZHpnjxQCnY1slqQ7Qn9RTEjpeGz7C051wQj18aS5xZUXOb8OZEO6xb46SgCnswCO3dP7II5w/Ob/iF6Mb4JMNiuqY+u1M4sDz/BKZmh8b9IryIF+UneeAy+O0PptBLhwBeEzwiyH38Im3ZfDfPFMe5qs246NrbLw5hr6Uy3Xw9Zus+qyvqR4ZqAIX6BMOFsYs+bKH7/VYaVymH4Gm4J30czaNfKgMxklsEYzguvPuqMOCBUHn2Oex3+wLf8ByLmi9T9tRZXRPcoqBXttQ1B+ZCjxiQ4bBvZZdyxVawjCMTvCjfdAmaCu8HcSw53O8gPMmkCmcGKWUa7isSbbWN5yR81JpplvQIMpJ3JhO4LaOHIGzzzfE3z6PgKHTchuWodaB4SvjFNhUuuXFpTIzOVHG5egxegCHjzekGBoMTVcNhX+s60IwCBwoM9po8ItyOYe2GO2MgJhfZL0UGZa6PtQdgQOGfu9RR8roFHAakMHdLQcuHBQM2ypbayzQGGtxMB2jhy8dyVi1ZS6ZgPD+mQxBC/bwzDIpeUSOCSz5XLzDKdpQXQL3aF+xVXkP9jfoC0+Txwlrlf/ISkyRiOeQW87hsxds1THPMhLpqquusvGAs/D4I4+KHqvlqiuvMD3SeUn541oeIze0l2yrIecgw9ovM43RG9SPdkY+XhdEKdDpfmNNME3XlJ3ShmzRRpeVz2ZHl4NFGJUx7WdX6ZHu5k36yvJiOXn8hKeu8FlUggG8leZNLPqdAHpXF19hivV/0JrOW7T0tE/VG3ygLzgTqGfa2Pj42XLmzOkyPT1T5V19j6daQTsWvGWkEm+95XxTP+om3Km26UKbRM7dFkMXIe+wLuRBCfnTnh9/3PR565btqPKY8rYD016/7YIrrBNBPhlcYeQKzzm4ona3b98+9+G0DwJtx4/HIs/kS3DFen+dETsg/VK4FDy/VsEVWgptGtzgL1/h8+eZxZtc2Dcgn23mwTPtG9sHgaAhugJ5uu/++2xYM6orgyt9XtBW/RGJ4XvN3sXqHzva+lbAnTW+iCU5aQRMtHnP88pAV2PatNJaf3Pdabjvq2VDOpjcfM59X23WNnXEVmA9rT9o7JcloqmuVpzop2j7Kkf3GsEVt+UIrrCe0KFrDpV3vOMdfqnG9EsCtHy2mlFe8NKBOT2jElwe1+gXZqZn/XWhMwQpVlSe2irybsdGOLE236xojV5g/S0C3QT+SEPfwdciabPgju3X39ftfs1TsfWL/lBlUhddY/oYjin501eA/zn1I9iJB6UD0RtqGKYdbT/a/5LbOF/UuuXmW8ott95qffDFL3yxvKj2Qf58lt36FfrpVzrX3WfQn/KSgJFytMvQ6Wuqf/b/ITeWb23BM/2X2bi5FjxGHtwm1B96Gr2OgQjSmOX8d9rmceTJFte5UdPoB8SLlB7nSfAIWb3u2us8LehPPvG58tAjT5hPO8GVywvI1+///u+XJ554onzzN39zefDBB8tHPvIR66Yd+NoC7WMnuLIDlwMuPbhy/bXlTW+4w8EVdxpV8fKf4eEY+RgVjDrBucGYs0OpvDBYcbzIG8eUNxJ8YYPOkCHmHI+NjcoBZCFZRqIw31oC3hujAdyRKv80UnIPXnSAdMrgnB1Pdl4+1pbAV4dI03iudtRc4zwNoa0gn6H+W8HLdkcYNm1h0JA68OE4GjfXW1D2/dg7tQ9YV8DGqjpV8KVjh65ZbwwInFWA+oFza10xgjBuGnWveJB9QpR1/rHT1vR5DrLg6w6+4h1GVzF/cfp4Q9WPoSRDBwVnOus+o5Pm5TzhBOEksWZEBiEauNmRjIADdYDPbHZ0uK+yCAKACv9Mgxr8wOHiHDloAIekbQFGTgBBQ4IS4VhmUCadu8QHoDzXn7L130YW9XaakLGUyTxv1qnKYMveAcGVZecd6AZdfVQPSJdExqDNumEsA30yRAcHerWPLb4IEW8qM2DDIrBMq2ulc9SRKRMYWKybEXJE3Rws5VlorzZsHug5nDJw4RlGEbAmSbxl7vYUnzaCEuC1obLE46WFxTI3P1vOTZ4rp2WsH33hqKd7oDPAkSkglIm+cTBlQ1wVPQEH1FSm+b4px1k/jHyMaD6hSlAFB4IgLMGj3Xv2lLFdo+WGq/fbGObtJQ4/QQD4R73NG+XdhT5SHcLpCFrbWRDPbahqs4EtHKIdIYcERoKPucbAmjaP6KhbjOqIoOGqaAXOTX6er2Pier0pSJkPR075G7GKm56FTk3ex5Z8RG6hIVOuGBZ/9syZ8vijj/mLF8y/3yq4ksa19W3NGwg8qPNqWViYs5aCFm4HZg/BqZBHtxfhh66P9V/ic/rkiVyM7ttfRnbvDzmxfISRMzV+tjz82KPlSRmbzx896v4D5wjHi2ljBGJRGOSzsc40I+geQW47pyrTlAJXXUceZiUXTCOLKT8L1ndJHz2kY+gUX3pjy7aeGzo19ABOH6Oxluz4EbxgVA36yoGASv/kDz/+QCjvNTaVy/5rFVz53J9/rjzzbIxcoc1AEwdXVDcHEeVEIf/oQ6bDMS2IQCb8d9BVG+2JoGIg/VIAz5eDr21whbrGyDjk0jIgJ5hplU1c6rMe3RkQI1e2pqfprw26wev77ruvvO72288LrnT3EfCnXwU//a84xrOcx6iILUFpOrokP520x6ij89CmFl0TCXROnikHyAU0ctBEt3s7e3UcQc2UkcSheZy0uDhQrHHQBk1BLoIr2FOMfA2ZiuAKxxFcIbACjZgq8w0PvKNce+21XofkoS89VB57/DGP9qK9IDsAeWK/sbYP9hqBOwJ4x4+/yExuNVvZcKJ3Bshpm0zHY4opL1d2S19jD6C70RHYokw9IsBOcGVoiECGsDcd6gsw2r6qD73cXwgXZB2Z5z6BVOq0d+8+t+EltQmep7684POITLUBZOs1r32ttte4bT0oB+xF4U1aphsmbeCeNKDra6q7bI6CJxzT/5O/KE8K07/Bf+QJlNfoV0K3IIPImqceVvvN7V11yvy9kVnd5zXO4zLXW66pDYAD+VAf0JGDqP5wX/n4Jx4sX3z4cfeBO8GVywvw6I/+6I/cto4cOVI+9rGPlV/8xV+0z7QDX1ugbewEV3bgcsClTws6dLDcfcer3Pn6Da0dFNZiCCN6WT0pn13FocAg6JVzx/B0HOu9cnYY/tmjzpO3iziqA4OxzgNGNJ0Bxrk7CxlM7jp8nJ2I/snh2w7AMQzurYF+yx2d+7vs+HxFP3VMen77DoVOcvsOB0dsO9jEsAlEan3TsMq6YgThLKQDEcYpdGP6hoMTvIXSNRusAtKhmDFs4AV7v51UXlEd6hp7AFp5CH86B7WDNg5B/IYzeyGQlj8MdpRTfuUFfDByUEyDQ4N2aF0PFYxRBX1ZJ8f4zeGgLMgRWCgLvO1WmgYv2HOuY/Dk6y8R0EiHJOgEEjYWVUYjgFbxtxlWaQxenvbTKRkTzuAPvhgfOHHI8e5dY8J7wDiDv6eYJa2VH3TgrTdGP0YfgQmMw2aAQoYpX1sRbiGH4YDDF46bznINpLTIWch98LJHhmCkuTAPDDeCauEQYTDmp48jcBBDlXt6mBYUb/cw9hI/8knjzyTSv9hEoyCZyqy0F/XETcsx6Rk1wbFx0IbBSZkEMZjGwegOjwCh40Ieqb/yXpibLSeOvViOvvCCjTfeRkJv8qGuGNMRXFX7x7BT2egSp5GO6Wrn2kbhq0Ihz3OVXxEURPdQ55ERpj7s8/DuPXv3uKP0NCfxutOvC8O5oG7eVEOeR2YImlF2yH3Qg+vpBLNWx5o/S629aZqBk+Ar16EevMk3mOmcOJ3SwF+crQDkl32zvQNRfMp3s22z5x6jyzjgl/dzMx+VB8E5nkFfQxccB4zoM+Pj5fCXv6wEa+U6GXPwDV1BWmSdtGyJMxtyw5YBcq5BO95Ws74N6Tl3WslXyA0VQRfF6ADaCrjsUnl7du8uAzhR3QNK2+41cKYmJsrThw+XRx97zNN+GHFE0L1/IEYl0i/g5MAx8odPOAAbqzpfR9d0NwJ8XKfM6SnW5zlj5wxnGR1DnwSdGNmBwyqBKLslJzhy0A6nhuehhwN8yIDSc24HSBv1ghYE85giMcPCt9Jj4GX6wyT+Ko/4izWa4tz3wTTT8dM96GOo5LN0JimVFjrnelGkRf6ZpnHnnXe6TfCm/dlnn3XQE1xopzzHG3ne5pMXz2afwGK9/mqKAH3oulEq8vUXAJFK5daT7UBpkr7e0D+ig1ggB5r2Ei9ucDZpN4hV/0CvHT3kGV4FvrE1iaW/TaVfYapTHREppKBF60sUFpKmfV95xQHR8C7rCtbZeEwyOCv91N2jtiAdSlq2ZjkB5JcOUKPt1Yq7LKVdL+oPtM/y6WviZUa0La470FCfA+B7oyz99Xb1eZ/BZWQFXiED7DMteTRoWfGBpqwVgi5t8LVWwbt6TDAZcJkC46rnwAV9duDAvvLed73HXx4jIPfII4+UZ55+2l/UQt7QnYwgZm0c+gFeiFEeAfNx6RwCm1NTTCsNGwL9BB2gQX6en7L4PDx92pj6YOxCnj9+IkZX8dWo4eH+0tG24WeWZD/wPP0QPAVz2hJtGxmhX6IepKFe9C/owOh/Qz9mm2J6IDrmVa9+lReJhq+f+MQnynNHnnc61iuC1uRHWeQJH7jHBtn8Uoj+VfcA0vLTAf+JdXif1zvFG/AynUVjZMM6rMED9E7V/dp4DhzC7ovRelyrySu4JO/Jm36ItLGGTls5ePBgGRreVT752S+Vx57cWdD2LwOgg9BLBOlpE8g9fZ37ux2af02B9rITXNmBywGXFFyhwe/bNVSu2TdaFtUJce71HXSPDpBh973qaAmWIJgoZhajY9QCbwf5Ak8o72pACOhYdKItOnSUuvsJgVDwxgWpIZ9syFVqJLgIkO/2imnTHaFKdrH8y/SU33x0mzx0izcQ2wEd8HawydsQG/kB0BvAOAI4p3PF4MA4YM896JNOz8JcrEEBn8LZD6PDBocqYkMSerbA+bSJjh2Dg/L8Yw8u/otjByPYV4MY5W9DjnQCjBRw5K0VAZX85C1povNYsFONcc8egwm8uE8dMdJYf4FribPxr+cYqVyjNJ5BhnCAwsABj9wCbx3xz2DDXZD1ph5eg0f4Yaw4KCEnjjz7e/vsDJkuEkucZGiKgRp7FladbtLI9HG2gjBqGA2CA86x61Drwx4USJ+45N60rLQwzVgYlnqDhADcjG+VAxwmjNh4455rvEAjggA4UbNlWTQPgz7wMC7wmnP9eFPGHqQCz7jutDpeFc4EVMx34cToDYwx2rWn4/UPlG61+eLgRwQqNkSfedGH4eMTcj6fO3rUX16JYIocCtGWekBzRqlQDjJB/uDB5nxUdoxCkyE9P+sgHLppcWHe/GUI+N59u9UZDpcrDlzh0W7+IkodFcUivATwFpYWysrSahkQ7qZ05VtjI7gh2mFcIxOMTLDMVbpBT+ixviHDugZXSMM0KgIu8JURK1zHKEfWazUMSXfO2ztFcwdXUmbgeR5HWvKL+0Hz2DiP9qfcvW+9nzLj6xjkvo7jxiiMLk+5wUFg5Mrhp74sRq2X66+/zs4MfAHIAz0CoD+oT+LjOtc9G2XBf9YowUGnXIwVnADyYI6/Gp3aZ8gMQZy9cmI7xXPosyZ+nzo5UY4cPelFWJ977tkyMTHp9PQVrKHlt8WqizIXHpXOVeHSFthWl4XTajhOOGjTM9Num7wNJ/jBl354jnqAM4FVL2iuvMM5L6VH9YBWQdOgJVt8vpbNyVwejj6AvJI/wd7Z2ZngO3ypfNMu8vNBtO08931BIx0/aKUyDS1y433lN22VusAb8qPMK6+6stzKNAbR+/Dhw+XU6VPOq5svIwlIi66gvcFneOMpTfBTOgKgHM7BxcG/it9XC5Do5bLIOmVfYlUNrXXQ0SF7ol39gPAEt+BH8CpGxQ3ZxmBaBkBeSlhpSdmhgzdWCNwqfzbnHdezvjwHXRhlxyLWtBNGI02KpwTjoAUOLMCz/lPe7vfYa4MfBBk9NQT51zPNl01r7hMpx3ggA6pf6BV0SNAf3Ehj3KRXdBiA6PuJcLKy/QGcm37KE9lHl1qvo4esIQTkZYAqTRuj1obK8GeI/iHau+uoX8oJ9N+za6y84fV3eF27Ccn9s888U144dswvGahvtBemIw6U0dFdXr9LmUnvz5Qzp8945OzSKvWNupKv6SM6IZcES3AsqQt2WZf0Vp+/qrahtsZIsxhd1dUtGlZdwL0GvnVLGwUdQ51oC7R5+Gj9TqBO+hf+oevhGfVkwVdoeMPNN5Vbbr7ZQaOPffzj5YmnnhR+S2771C+mo9HXQfsIdkQQFkKGnsJOwcZFF4IfDGVHvTlnY5rqmtqvMos0sFVZwEMDj+nc7UN1ohxklX4X548+GHy5fj5UhmqP7uKlhUfc6Ap0uPLKK6T7+sv/+cM/LZ9/6NGdkSuXGehDfvbX/lv5xNhgKffcWeQ0lXLseBl48Ivlx19zR/mO97xHoiae7tD+awLohp3gyg5cDrjkkSvXXbWv3H/Xa+RED/st0qiMYT5djMCGIcEwahn2OqYDQUkzJN5RfT3vEbw2HgLQHxgt9Co+5p+BhHRLCRwpv4JTGAbXxQAcKXM7wGnDFEm95c5DW3SCFacGHi8FfyGCbRsIg3nrNKJEWVcnCGQdXVtOfKEi4hPeisc0Bt7YszYGb30Zkq4uOow3pU2c02BKI6QJpKmHFcKR0EU/7xTNc9+PIAZl5GaHAKfE5YaC8hvDOjybMnODF3Ozc57fTCdPfhgh4L+kjekpzAteEU8oF+cw8sXpUHnQSMfIX9YvwWe6xmXwwYDK6zZ6yEfH0JXnkVPwF2JOxDVGVDG6innfK8KldeQBxh+OTIxOISAX+WTd0gHHOAQICGAgcr0VSJuQ9EzeGBWjSp2hr4zCDox7gimMoOm3MeXPiPvZmO9NenDjrQd4woMwklUI/2qZQbKgUXPP2i8xFYi3xNSZN1zUjx8NlKHxrD1AEMdf8hHtmBoDTUmyKYN5eX7eziyjBE68eFzG2Sk7uODBV2RsMCp9OLbxNR/4Ca7QlDd3DvIQFBLdPOVifs7b3ByjDZZlCG/I7mBkymjZs2d32bdvtxz23WV017AN8p4ejF74gFMWNABCVggatpf+rkHXKuU66BByhax1domeOl4FD/O+6izniVOL4wRJk9+hY3zsc9YhWTTNKSP4GE57lEU5wqV+cpdrkNE45BWl4Us8XGvmUZ/1NSXiXA/qv+7pvuQo2gtOA9dVY+HAdYKb3BsZZtHXgXJGPHr66cP+4sZNN9zgKVMEPeEF9eGYOnH8csCoE1Kh0/2paLUVl9vZ4eDF7t27y8jYLslPyMym2vb46dPl6JEjsh+Pl8OHj5TxM9NuS8g2ct7dwygF0az6gtCdLfS06KrrtHF0AufLi6tlbibW1Yn1VMZtsBL8QEBpPxlciBFdtJ/QY8ETgisDbovJJ+5FH5bpgt88RzoVa4ePcs6enZCMzv5/7P13kO3Jdd8JZlXdW97Xe6+ea49umIYhXMODDQgECIAkAIISjUiKHA5FjVarid0I7oQ2JjQxIc3uchUb2v92JIJDDcghKVEkBRIUKYlsgHCN9t4970298t7dqv1+vifz3vteV1W/bnT3A6k6t7J+Ls3JkydPnnN+mfmzPGZQo02cD3868tv2nNKa4kZZApjUhzhxvfXcDl/dgjdpawxSjNibDt/k9sKxgowFR+pLO+JMcRkClgjRRqSlv4Xsjmekp59G1IzAKwTEby5yRzAVVH6pOyHoIjm6yRezYhYUhjF1YpNxZhEyEweHajg+Mq5K5nwUSj9gZoAfKw/TskRVHN9Rf6V/IE+hE/IbulEW/ER5GPnGlHw5y/j6Sn/kAd2gNbgCHoOUp2cbkIZZtpwIQl5IliBTJG/Ji/5Z8MtZGLhHsoplW85AgOOgGUhC+1G+cXBbBl7gx61azZgEPuBf6uG6RFmlDqUvoGeQL/2nBweOGhYn7Yr4DvmOYxUeJC50U81dF8796XNkuvKj/yIfSSfJ7Haub5iu5/Rtz97QOWPE0gobjm/YacEXhExLpXGfd17kEoSC1nY+wM/wiOKWFzm0IekY1xkjiAtdWKpFXJ5xHbrUivE+cOBAuu32280Pjz32eDp77ozz4jmynZcrHlo2A3/yYONfH4VHkcPIU3TDkCMRjB/lOl5L6sg4gDO8bH1Z52WZEHR3fNGXtuNlAbOcetQHWEqJPCOvOnPVjxlEIvbSCR4NujMjaFnt+m//6E/TAw896nJ2nSuvP9AWTz35VPp7j92f0gffm+82gZ5rcEnvfey59L/9g3+UVkX7Xfp/74Cs2nWu7MKNgOtyrnD9iY9+IP33/+3ftYFPp+eeFRSdWwlFyUe5EYRIkIDPCoD+OZC3xhgdCcRn0Cc2N4jjVE5T0sW1Bv4NNjCM/LcCysIo2gkwwiiBrCNvTnyqoEFYAg4huB2glmj4zFdbA3XaCdY08C1LkSBWvZ6C0rkZ3Py2MSs+HHlWp6VwtjmVn5XnpiX0Ff4M0AUKPs14EYe3xLQbWbleOb2BQ6AVB/Dkp2OzA8FvpMUHBN7YoTABzks/z0xRXQg4BDgS1/kLcGxUO5npkpWQjDtHB/Bpwqv5iAFKRny+lbe2YOWWIz5HpQeK8sdNnrgeVkBRQIKmfEIWDUqnrl84KziSQ8QNOvOcYwncV1zHCnxA0fW/JpAe4Jw6IugJvAHl7Rg47t83oufUHUXO0XMb0/7xBjtCtDt4ocwVJY0vuaxLoQ3cA/+iaLkf6Zw3+zyjDL8tlJHLp5B588ZGo5393anaG+vpqc+G2mx+asbLIXhree78hXT0yDEp2asagNjXhdkGFeOFgROKYwxi4AwOdG0UZDZ6xakG30AHjOPZ6Wnvx4KyzOwnPiE7NDiQ9u0flGLfY0WQmSl8khVC89UXlGOal7rjmKhIebYBjeKpvNcsB1rSUN9+t6tpSFtlWpSAMwXaslyAI9PpmX3kWSwqjL09xNZu5+Y+GOdBX5x01CXATKYy+ZfvtYgubSx3aPAGvEvaSBf8wHlzKPxNlFbRlP7AhfuIAnW1Y0XxnEY/7oWy3mYnOO16ZexyOvLcc2lTdbr1llusNCPvaS8A2pC+GRr8IyTzNXzZ1taRVleW7Rylehi+fOZ3aGQkdbEMReVvSpHH+YBC88yzz3pPEHiHvl+t9qbuTmao4FSh30e/wBhT9sZbrWE+3dS4QPuCG3IER4EdcLOLaWZi1sZemUFDewAYJ7SHHUzKiwCv4fwEos/xRrtL5SEfMu1ygLZxHnWOvRDY5yWWp1EPlkhQP3gbnKE7aaCH0/rExcU5x/I8/vlIu5V+Al/TQ/mLyxgriwFJ/WhXcEJOMPuItGU2IPGJYzm7tOy84Q2MTdKRlx2eyr/IVpYFcR/jkWAcXyEITaXPFzsA9Xb5EI4/6K1fReftVfpkyMjYgynwpO8zY489pJBZ4dAirVKqUOfnfr+ZVlV36OClVJKRQIkDHTkGL4dzgPyC//KGqsgo8a9bwP0bmRH9nni6Ybpzr1zTZOQNnZkVUOFTzDLES/1c10wbysU5Ad8G/vG8tF9xOAyPDjlPt4kC9yiLMi27FLfuTM6ZUxZxwb3SimOx2/kXXnB5mWb82O/DdRBYZig5+ySRNzK3U/RZnJ7z+EB88ic/ntMv6MPwpy5j3BHtoDm0AV0IAxlacGyIzkUulTbwmKS4HjfAnSSuk+RhU9yiyZgGgub2JADOT3m5bvk5R+4T1jfWPIuFe7xgK0s8wWlYsstLJdVXLl66KD1lxZvsQxucLO4fKxq3ljTuMl6IR+ENgHKKHGaWS4xHajfdL/upECiXcaqd5mzCvZkmQNA2dAPuce3xiLrpubktim6CaH+OKkZ4B5/QVpW2qmd7zi8up9//yp+mBx95QmXuzlx5NYA2LeB2Ej9BO2jGMwL84436x3GCz6av3ve19M1f/Gn1i8LVTUB+kj3DzxxJP3VxKr3xB95huecXFtKJaJ/SHs38X/DYbautAfrsOld24UbAdTpXaunjP/i+9Cv/zU9KyV2W3qCObF7UQKZf6eR8sY4ujjHFM7o993kjxbkFgoQEwgFhcNXgoYHfBg57geie9xkwKCV/SrupOIqstL7lvOPNQasMZDZFjS9AlGdWKPTDsJDYS5sy5tcpc63xtj8GsxjklMjptwMcSAyWAPFQDqwk5ECGPncMBKxPrgIveVhe1FkYBSjpa6JvWQqDgObteTHwURr1xMuR6vcyRB1FfwxLHUOJivbgCCHcLsTjmYLvOY7aQdeUSZ6BSzmPtx6ko0XL81I2B87XZCiDL/zBbvvQn5kRKKjcdxr9yIvd9b0eHh7I+KHEQE9e9IFLqU/gzBF0M/66z1cWisJipcZxqUsoJ1sBOIBL5BntC5+tga+USfDFeHVhrisH1dcHKhpvjhfn5827Lg++KrxFIWqXlpryUXxoSznmS+qp+PAhgj1CTCmPqd2E+MoV7TKpgZgiY3mMgvBE4YfPuI9BinJkJxboUjS4Uh+1AZ8wBT+UZOrTwSwSYYjBpSxcfke7ypRRzFIMz+iRkixiqu9SUfU94T2/vpLOnjqZzpw9J+OcPSyueIkOdPaMA+VRRXmEHpvqt8rcbxdBUrC+Nq//ojk/4Qk/8OZ/bnYmzbFcaHU5VVUmU/6HhwY8m4Iv+TAFnc+vsmyrs1N8omZFDIRBkfsWR/0K/1KAecN0Fs3dLhyFW8eQ0kb7B03zeaatHX4YU45DHRpxom/rHCPatRLoxOcqM3zB1D0ctpQaj4iUr3Q0v2aeKLxdjjynYaFa4Rl4LD4fTz8JWSkKOGo9jdORlH9qYV3jqOQtZ8gxGeGdHamnd0CK3ZX0+OOPpPmFmXTrrTeloaFhKX2s9Y6lPszUAsKhR/8IBV0lOC/ojjMBBb1r4KA/Zc2sJvZagIfaxcPUYGlu3kr6C88/70+aXr50mU7t8YM3rmxW3lIRn+c30xgf1JfPeCMTkR+MOyw3pQ3bxLvQmJlMV8bG0+XL4sEF3pwzwyEMMuhT3gCDK6FON9UFvilyiPjgQlzvgWMyqi0UTFf4ppxnnsPpSZ7gxbKRyYnJNDXN0iNmKzUU262AOkbbbQ1wiGWEEQlcnFvOE5lBf6MtjLvaF77lnGUt7GeGw2dqetJ0oZ7gCk9wTjaNpYOZV+qgFsuXfN1mp68FFbgKT+Ma137mPsJ9ngdv8yj+R0HIF8sJBe5T91imgWFPmymd4uBUYYPU/n6WF/dKpgWdV1b4dGnUi2whbTgL4lzcqts6UXEuMVfQMkNH6OnZDKIH+ZGJ9QPjqmtuMctHBnSRJcXB49kSOjIzheWHgHMgrfPiPNra+7qo7ZGTGPTIj3npVxhZfFp+fOxKGp8Y99jjcV5yp019gf6BPGbWxd13v8mzFTj3vnQ4gpR/cUiAC0uTAoKWdf7VHfNArn8zBKYBHqfyucEJg3a+34K+JWMk329A3ACHmGkR9d4K1jSOsFmy26AEfpbloU/QplugGqD6tLYxczXrXOV//OlfznPbDMiixcuVkfPMmiUqOHAf/HE+4CReWAjnKbKK9iZP9A1wRT6ZbzTWcd9OOLUd1Kafl7HdTj7K5F/GqY4Z5artANKZb2g2/umUfNEziuPmagiae0zLfKYT56Fmj7ycR+RTZBZlMuNrVvLht//tf0j3P/So5euuc+X6AdpCB3QYt5HoyobNTzzxhJeS0c8PHjyY3vrWt6Y3v+lNQTcIr7ZmXN7cWEv9C38s2TafLl4aT+/60vE0+clPMrjmEjIobtuFi+mnzl5Jv/E///M0v7zkskuIKPEyAmcBY+zRo0fT1NS0ceKrXjgKaFvA/Ihc+K8coNmuc2UXbgRct3Plb937/vTf/bc/nRasWCreZnR4KyIKHjAs3PXMv8iLqxDSOo+/+ptiv2Gy8luzcgAQlfikCIhznCPKMIxqBhjFsfIs3MjDA1dOx9eLAMpnsLKjRs/7hoYUJbzMMcCHksBgdD2CqNTL+OVAp4wjZV59/9rAfYT0qoxLcMN4K/f91sq4hiEY5k3Qy3RUiDuxrKUY8RgH0ASFIMZp/Xy/eRCO+/FXjjyPtmnGt1ybpjpCF+5zjUKIEuLPaS+vpGkpI5RlRVmDM3TEeVLetKO8+Gs1xjGMH+4TUIyJiwOC5yX4WdM1aYy1n5Uj+cR5wQ3gvEA55xntXUBVUog0Jazoeal7yY/AOSHqUpYF5YwyQH8UzA74Uq1GOuJDDwZelHGUegLCvRh4BXfeLhM8eCstYE4KRBvnAvIFiiPO+PAT3+CktBKucpeWWbNe85RryscYHmTTXg0i/gqFjC5lljYxrFUuM3f4DPKZM2fT6Yvn0/jcbJqfnVN7xzRr6oJDBcWBdltcmA+jACVU+Nj5A/+Dp3hrbW1WBuhcmpEhilFKPsTtzsYC+x3waXdwGxJOKLjcVwain2guubC5IeXVXtrCC8EX5Zq3ckEPrnWg4By4rkk+TS/CA5Fno00b7QpfcC/anbYt/SDukU/kDXARJTSdRLw41T2VzY/HOXFF9bbxIwBfAs9KW7rP5P5S7pfzEuw0U1y3N+WxfExtS3sToD3OCfo8jmPejMNvvPVithGfUZ2Zm0w33XxT2jOyx59MpuHgQ/iEvOfm5t1Huzq7LYv4ChP9PZao9aSO7t7UPXDAPNApBU5oiQ8W0uWLF/054GMnjqfLly7VZ8VQPhtd0geMqwzI1Q0ZyTU4Ft4NhxFkcJ1VJ+iETGT5zcT4pBXHyQn2OZlJc/N8Prg19faoTynPaJ8GHTkHoGfIjJABpZ9AY8sj6MVsySAof5zwz/EKFFrDH+EwZvYdywQYsyQTZPDVDZ0tgPIKTlsBfIKzPl84roMvVA/xDbiWZzhXimyhDZjlxd4vEzLUy9KuUibnAO1bzoGt8PGytXy+JRgd/6vjGLfzPf1qog2ELM8dIqlJa7mnUMZcgHo0O9rZVwPjEtmGE3lkZCiNjo56XyWWROCEC55ROeYZygEnpeVaco2ZeJRMfvBSGSeCR3CEln4d+JFBqQ9Q3RRO5JDv2/FGPiWeQtm8lHP/fDvy8FH14bP8tAV1Qzbi7MaR66Wm2aHL/Xo54Fth7JQcUBq+oAiC4A7wvBHC8Dct/FRRdd/HQMY0LzhtB366QxRRKa1bR9geipzcDmgz5+R6qji3GfREvgWOoTdtDzW1CbgUuBbl5v6+FVBGn2QYM4bQY5E+/hPeOE8ZG9k3ELnFkr/yoo1qef84pacP8QIoyolxu7xAoh60Sxk/tgOese8KPMMfaYByDZSZS9tBjGYNnS0CMi7SgFezHEB+MCsHnf33/vCr6YGHH/OzXefK9lBoyDJTPpGMAwM5dO+996Z3vvOdjoNsuSxeuTIxqbF0JR0+MJr27RnxuAePL0wvpCtfuz9tSPfxGKH2oY3a2D9Iz3/7sSfT7yxfSgtvvTNtaFytyvh/9+Rc+n/94i+nN7/9beatlwLaBv2JMonfLCNw5N533312AAEf+tCH/GUinsHDLyUb/iYBdd11ruzCjYDrdq584t4PpH/4yz+TnSseEoiNtL86CKQuOJ8SlleZ2SDjRoMxefMmAM8/gwkzSYqTwYOulGwl8rUFHUHCblnG1rriSar4mjeYvJFnYzKMAIA3xLHPQ2zCyRsLZgdwDwO4x2/2I38UFxRYBE7BkwrsNKCAL2XbmPTAVoyyxqBI/eq4Ky6041gUkdjPIStoJKFYVQsaAAWXEiwMhasFp5USDZr57UpzvOZ6CKPAh7+Mp4PvC1cVVTbkLM84B/drr6FtUQw5j/YD/5bUK+HOLI542x6GHgKsTOsteVmNAH+HwJH0xK2gwDTd55xnRbEsgwH5AC8+EoLeJQS9o27mFSn/8eUXFKzAn1Die78U5VHoV/DjENc4GMIIdv2EU+BJu2nQVJz+bPTFrAtmpLBGOq+hVtzghfWGkr0SX84BKKPMcDA/1EFl57N4oHYRD+KUrOOv8qkn51XKVpsw6KIcdasPVHt6U4twt2YmBZPDzORkunTxsmekoFDyxo7lQvAym9VWOplJIzVuU+1g/pPyqPJYEgK9yx4q4A9PYDBg4PGZTTbanJq+QGF++8pGlHx5YnTfaNq7b6+X/fhrPpX4ZLg/66y8qYP7ZKYXDlJ8Ky3ic5QZ7sczmz/uE4CqXa8/PG1e0FF/aXbFD40ngT4YR+IWBTn6IvUKniLENW3ODJ1rIWIEeKZFMIpbqH6er6FTMc4Kz3As5/AU/OJ0gi2PIgSGqI1U0b7QKOoRdYIfcMwiEzEk+OrO/tH95rUnnnwiTUxdSYdvOiyjdY/u8aUbcOfLGeFcgR4APEB66ggP7ZMCMqA2bOvoTqm9Ly0vLKSxy5fTqdOn04kTJ/ylH2ZcUT57cbFHg3EUftAz2ibaZW1Dcl30QBbjTKFufLWM/slbbnjn5MmT5se5uQXliawNA4y4TL1nTy/wbbT51X29HKMu8Zy00A6lCVoPyXDnzT9xqaiw83mEUJ5Jy8wQnIPQkPqRj2nPW331DeJuB56JQdvtAK3Kg8qYU/hTfPgFgL8pC4cEbY3jgLpwTrv0yShkM9/x8TH3PXCnjoWvyIt2QA4VPDiWUK7V8qp9tP1WAD7gcS2eDvnaE4HyfY9R8STiika+D910yw4l4cg57Qr1oTdGLTIGHkZu4oAd3R/OFYzfyL8RPF4ok4IL4iCcDDrhPwXXIe41j9P+3xQFHuipSGYzu6r5AcBlZKFyJQ85cbkcuIrygTXFjZc5/GW3gNo5N6vxjv6LPONmPKiPYcKvR2MJ7Y5spW+YTirHzijJTa6RmwUC2wbO5B0bsWaktgA7pXZ4Dj3Wd2BwHvkl0A5xQqeJPkV+cZnvEUHUgRbbYUEc6ykuI/BtBN3SP3BAl9wJ2qR/MrOSdO4jlKlz+gebfjOeMQthemo6xmzJffqa5YDKZl84jVDOy0uKRHvK5Dmzk8jHskfttx3QL9ol6+ugtFQh+Cb6B+M2x+2AmWjwODQP2QbPNMYzaIkM5jl8VhwpF8eupC/95u+kb93/kPvZrnOlAch1dDE+h3zx4sV0zz33pE9/+tONNt2GBtCa8YS+iPyNfYGwQVrSkUvL6V//5UT6kfcfVB4aR7va0jOn59JAdzWNzS6n7z4/lf7lL96eLp16zob/D//wDxuPlwPgRTuiw7yUM4YxAX4/c+ZM+nf/7t95fP3gBz+Y7r777swrWTj9DQTqvetc2YUbAS9jWdD70z/4b35agoSNAzW45SHRegQCXpKl6DPxdoIBMDr1zJKMytUwaP1JQt5QFWYmngSS42aFlA6PAYmyvcSb/VUZpEqzJONuVrhOSThgFDIgslzDa8tRKDpiM0OMOjZ0pNP0apDo8t4QlXR4kE3x2mWAxtr8MPJiqQXlYmTjtOF8K2DwDIUiFCHwJDSfI+jK+dXBOegYygWAULNgayqOa2huJU54FMOsOZAfaXTlNOV+vvBzDFZhKXxzEI7lzZ0NdNpB7crgwCBip4+PjWDjJhAXPtkZwltoKW4MxlacXaTwzAKcwb/gg/JRlIVSVyvFmS+Ia+XK90oocSIE7YLGroNwB7eiKAd+4YyDv6gHRwL3aI9wClHX4uxC0WrgwhIF05lrcDKeKMCBA3hTb5id55xjtPBGP5x4KOXhBCg4Uz7l8gaEY+TRmKEQeIcyA55AZ7VDRYQyWe4X5YnoponikZZ84HVv3sc+E7RLb3dq08CAc4sEG6r7Mk4P4cCSBpb4MDuFvRrAiXqg9K3ylSKVx7KSbtWJfXCYERZG5ZqXdFE21+TFM5wxTHfn8660Bc4hr8MXLW+7DaOI/tenfsjMlH7ztOkinFC66wOd69XUP1RXallpCweOa0y9FWjncoQmoVzC69GmsYcKPKD7KmN5M4zTiBs83XCwBP1p48iXYiL/RlkY9Y4WPVZIlqNBD2n7iB/puec88nPnpOjcC/5v9I8S3Afyc86bj9xHdqHwF2cw+K9ITtEWtAnOEOpLmsJLyD42a2SG2ZNPPZmuTFxJhw4d8rIgHAbkIazMB7QLdKq2x9feaLPB4eHUMziU2Ky2pvynJG+fO3EunTp5Ip04cUoK2oTbknZEoac8cKPC9Cm3s/L0zLW2FsvyDRlIrbS76sRbbfbtmZufET/OpOmZqbS4sJjGroxlx8q6+bGjvct4ut9SNwL4KkS/aBwJ0KDwVml38IqZNP02YHr7+0xP85fan+cluB10HyN/blZjzdSU32pDZ+qDnHA9s1G8HUSc4IvtwEvxoFf8q5ftZzpHXtCu5IXzmnETHmDWCu1EH6Qd4AOAPlbqTlrOS52ct86brwnJM1cyP28B0NOyvqRpwrWcp1os+63H8bMAjtTJMxpVtvlaz9VUHksZi+gg7VW1keQY4zUzrkZxxA4Pqg7IMoza4FMlrY8XRWbThaMdo8woNQ75TEA/U/2VBrIXfiFQAIfWDfXDjUaKcr8AZYJjPXvKz0cQ43xTdd0AP8fIQHk5L3BAViLjaVuPzTpvtEHIAyLzvOhKgWvEiJmqqqzzRQY6uv7R9+kPpC35bQ2mPQl3gPoMry0AfLy8Ol9vBeZlaONIgX+gZWqYbiyH4nw7QJYEEoV/G3wMoM/B5xSzHTA2l08TR1xmMcXLvA6Nn9yfmZ5xH2cWJWPpos5XlpcsA/iiob9+yWfilZ6+qAYwVu5P5Cu+QDfYFlTFMqPaAMKOnmkE0H7bkyJtSAYip18USfmWO15mn2WendHC9+zZc+k3vvx76f4HH/HLgP+anSvUCZn+x3/8x9affvZnf9bLekofu15AP5zIe9DddHB/2jM85DGrgFgunRxbTd89NpceP34lLa1upA/fOpU+cvtUOnDrpzSu9vjz5iwxwpkT4/H1A7her3NlK0DGYDd9/etft2PpbW97mx0ulj1/g4C+vutc2YUbAdfnXFHH/9hH3pd++e/9ZN25EhBGIjIpjFUZM7qLYV9mphBzeqmWZuaX0owGKt5uk6ZNjE5HLsYQETEYmEJbBAZKIzNTlnUfhWVdCu+C0s9MT3vqG2vNKRxlhTXofIaurDOnXAYixi3eUrJB2y3DbKjYlQfkNhnIPepYoXAXwYrA5ZoNX+lwTAPn6MFcgx/4UmbU++oAFCOSNAjMcr9hrOsCawvgoGxFOdMdpKkLQsAKLfH1Iw+UrHhjUvNzlERnQdlxEtf6YWzyyWwUNm/iycCh4CP3RG++OGS6Cyib5JEl/zZNByv3OR0BCMUm6qKbqa2Ft2mhgJvurkfgxkDO4G5cXUbQiafEs2KitOV+cyjGL8a98c73mh1bHOER+ICyyz0MsdhTJQadYhzwvJRL/KhLqxSq+JoQymwoL1FP0qHcQ++YidIp3uCTiCzxkTKivCgPI3F+djatabAqQFnNR9KTX3G6wBvgAh7wZ7WNKe2taV51oZ1L3t5fQnF4u4bTBL7s7xuwU8V9SO3UoqMKcjk4zaanJtMFKVTnL5zP+6XMuz9SJnhjaMJnomYdB51aucSIqUJL/YhvB6f6HHixHIj+SL+2kuaZKYNp3759ad/eff4yAW+Zu3uhuZBR3rR1vOVXXagP9da9suko5XOPoASmBbi1bCoDsZzTKLAMKWhp7jEdw1FGnvQNtbnvhdxh6eEG9XCfjXKbAwCP4yiEr8AjIOhIGXXniv7Bw/AEci4MulCk/fZZz/xTXBRsnpEf1/RF+l7wUsg8nlGX5lDaoRjI4Fbvg5syYsz79OcwisKhpHP6w3rIT9LbaSYa+otuA4Npbn4uvXDkaJoSf/L1JxwnnqkFTtBHxiS8xEyIfsXvllLdKhxw2ExcvORPJp84fiKd1/nFiVnXF5qxWS6GEefQBQTs8AQRQbzFDYMWOgh1z3pc1xFnNg7zaSm5s3PTwoV6RL2oL2/WJiemrfz509cKZEf9MBzWNR440x0AWpEfR9KhMEETjl0aK5BZprlw57kdo5Jr0W6RNw5+cMHhw1d5KJv2d3z66w440DbRrlwFL1x11P8iw+v8grzPMr/IH47kQ/tTH3gD50p/X79n1szNzbgs0hO/OQ3x6Q8A98G7HAmxRwQ0ivSAMeMvX5c8KaPkVfJxPxW+FfUTZhRFuQwL6l86QdbgIGOmD9khM8ApZpyKF5QfNGBvlf3796Y9e0ckQ0a8rw/tAz8B4OLxxuc+ZCj0LRDxcxXqJ+XcfBoXAdA1DoaWmp5f5Vy5GqApfYdyG2CKGbjLjDl6wVWI5QIoTVi4PlG2fqVwQ+TFSyLLGa4U1zzBqZ+SVCUwTvGMeHoOHcmXeOaXHLYDxjLzgNOq7dx+eUxUJr6uwB9bA+W6bc1D24D7U34eqOeDK2Nwm+wEtLvj6p/qk5MFUD0/j2diLgXVW/zn/gKduN1GxKBFuc9l4WN0TZyU6BGM0zjQeAFxeeyyX+Ax9jDjkjEOXgUXaFv0BeRtZM5flNM4+KZnpTLuXtsmpZ8Zms+3AGTOdjNb4A34wP0GGkAr5Uf5p0+fS1/+nd9PDz78uOv7X5NzpdThz//8z+3IwJlyxx13fE91g1ZXJqbSKelYt9x0MO0biSVBW4LG7oGVr6a2zTnpNBrHWjrSXPePp9Zqr/dNwfC/Ec6Va4G+sDC3kH73a7+bnnjhifTFe76Y7rj9jpeN1/cb0Ad2nSu7cCPgumeu3Puhe9Iv/fzflkK3TKwcQjG0Aa3OieHvdfgy6E6fOu235NMz0+nc2Ewan5r1jBM+54dYQ6FngGdw5hqjYE4D2nz+mglLGmB63jYydbNnAIUrBkKUbgxBFHg+3ccGeLwhjcDylDBieMuHIMQw5asy1cUZl4fxhbOCunrDOBkxDPI4VVijOjA4kPp6+vwcBRt8rARIOK6v8QYtOmIR0M1HyiVdQCg7XJfgu1JGya8YURgp8am9Dt8rOEITdrGnrmwWS93BG8eIDQcox5/KdSDzfO7n5f41gWcYnDoVLlmxVwgFNnAuQhX6lVDiFScHMxqciYD6UHeMZtdB18ZbdUDJtjHq6jfK8gyNLNQKXs1Hsi7TomPWSRjPoeiHMcY1e3qUZ4SSHgAXFCaOhd7FgC1ttbQ4L7Q2rSxiNLKcDCcBjgz4qYIxqTby7Ajlj+GJI5C64cBB+WoXf5lHtoFCT8os8bhHm5KPHV1SnqgvSi6KGDOrwJW+gkHYIbxYRqVMaDiIk5bVX6akALIb/flzF9NFGcFz8/Puh+BI/eKNcI/z9OZ8yp+lafQj6gQ+tI+X7UHLlSUpl3OeTbC0qP4uUnZ28vnqLm86e+DAfvfLARl49BUMPegUfFVTP6UO0F84+o9/2ajQH/XjrRp1L/wNXVnywyd9wbejGjMWiGN6i+fN/7ndlYt5D94Ab5wN4WyJ534zjM9IR2hbZgDFeWMgpe7gFTyJgcEx+IJzpuE3nsUbY6chkI5MSnqOPK/3qWS+YXaLcVIAH55FslDSOVoOKB7tTf7wMQYodfZXVBQv+oTqlZX6ck2dyQPe8qfPxdtlNgmzVJ559rl0+uyFtGffqN/SEZdycIb1qh2rGEkqv7ayluZnZtOlS5fS2TNn0tGjx7zsB9nTIdxaO8MpEf0HZ1/I2AIo9zAL4hG8CpT62smlI7JjGR5TWSurS8qPPtrh9DjNL4mHYwNbZkk1aNYm/iBtfd+LbaCZLgB0wVhgiRqKU6f6EeMVebpNMSRpt9zuJQ10xLhCOeMrQZ7FpXvwbnP9toJivAJkGfkGn/hUyZEb7hq6YZ5R/R30C7xCVjht7k7IKC8L6u8zfxTnChB1iPjcI4BvgcCh+Ug9VU4lyvSfbjo0XW8FNlLhZ/1WFmedF2VDFpb3QB+cKfAK8g15RF9gVgCylvzBDb4fHh6SkXIoDY8M23i1Ear8kQlAjEs7A3hS3k7AuAp9S/8sNC511pWO28twlyG+3w54joxuB/9t+MOb+KrOxN0O4EMhqjhc6V89qlul6boBpb0K7JS/QfStM1U9aj7XbfBn76udYOsaNoCXDbx42B5CZjXKvxrAgaWo9LvCA9TTVcv1q9/VtUPuAyGLFfR0taZxUOfwnnkgp0XHijEh9thgPGT8gWeZyYIcpP8TB3mK7EQ/tD6U+zbN3Cr5VcaDuBmHqykkXLbhCQNpS/od4SXiOI8cJ59fkAz/0v/22+nb3/mvY1kQ7c+4h/3C7M1f/uVftqzBzvle68RYdWlsIh07edqb8B86sC91iV+2nSl2lXNFOkhL5/elc0U9Jp1uO50erj4c1+2t6cg3jqQz/+FM+vQ9n7YT4q8jP9And50ru3Aj4LqcK3T8j3zgPekXf/qLnhGBahQhpiEyMPGJZp6hMI+NjaVzEtgXLl7U9Uwam17SMxkJGsxY+mNDQkYseaNIsP4epYPOy1sAHCsYbzA5cRgi12p8whDDVgYtRpYCinYMn/FJVJwoHk5UB45FiQLAtrMmI07GK2/imYED3nQqv80XPhiO7DFQPs9HZ8SBA17xhgghVIQg+b5Y2DBIEZ98CQh67oUi2W6jnTePXINzUe4wmKAzRiRvUDA4l6GrjvEGt2FQFEGAYmt5p3+UyY+/UnaJ4z8/j7hAGBIokqKVqlKnE7RTsAJRr0vkT0blOcoL9KYOGIV2YOga4A0vAn/syhV/MhWnVzFmSlqUEfL0m3hwczngzXnDEOUNEnW3YcYMBZ3HdRjLYXCvBz2l1MJbnIM7tOccHipAneN+KP7Qv6+HZWMRz+l1RHkCV3Cx01A8g1FHWZTLM5x9lIPBjTGgyLmUFwPlUB/wxdjgWAZU8IG5NjGcevvCuSflxo4UnkEbxWX3eZb5XFLfQvHjrTrKH/2XPDE+qyxza4tlJM5XbUY56+o/ni7MnkZCE4Od+/QH85o361xJq8p/bXHe7WDaiFdHR/dJsTyU9u/bbwOVGWLmD/FQoTPOC5wgOCMrbfA9VaLPyGRxH+ctt2jKPfNdyA73aZwiOEeyA8R05Duegmh3nkf744xjindpB6KG8y14J+7B63pQifZwdtxrCoB5EWNLeFFXZlTEOTxC+ZEXcQrfNAzxkC3l6MD9fCz3oBH3Cr8ClAVfFj4tNCQ+5RG3OJDhk/hcvYB6xL+rjsQHkHfwKfnSToNDg5J1S+m5519Il8an0+1vuCvdcvNN7quVzp5UYeNM0Xd6/Eo6e+ZsOn7iRDp54lSaEF85z83oq3zRiqU0q8I7Znjk+qlM6kRc8PYyMz0rbWAEm4D+wkw6vj40OzdjOSzsjS/7TPDGHqX4zOmznsrOF6qY9QTtS/fyyOO8d4bghwa9GUugCf2qXUZ+yL9ov2udK9SHI2mQxaxVp7+t2HEVe0vx/Nr6NQNtGnGCDyLEM9/jQKV04rJVR8eBH3P/oG15ZqNQR57hXPHSJuHGV+eYmVToDxCPc/oH95Fn5Mt96NAcuO9ZUTjvwEM/jtwHjA8/rvWHjENeU+36Z9wVDo4Omyb0H/d14VnKAPeQFSGLuY77MauFL6d1d3eoPuFYjL4QDnxkittc5VdUD+pgEE+8CPSstaq67tAm8FFU7er0DX7aIt9rgTbbDpTPqmi+Jr7bLiePb4qzE9hhn4tp8dG9vYGeLrhDO5cZqRHintvNbbZDfUibg9ORHuPPeajfiFbVti32nyng7Ml/+zKQ17Gp7fZQ+ujWwLgXeYglLHfcT3yMctEje3u61fyFr+Fz9T3xInWALxJ73GmcW1/QGIfDR2OU6ZXHFsZAgC/V9UpGtEoOrWhMHWNfMumyS+urqXdkMB06fNi6Yf3rgsqjzCwNWgjq5KifBIjODtuC4u/UXoDlwk5xmspwXyHP1nTp/Ln061/6rfStv8HOFWQD4yXLfcD9i1/8oh1iyByOjKOMqc2Ajvedhx61PTEyrPGSLyvNxR5bPMOmYaNaANvm4uUx61nw35vvfEPaOzLkfHeEJueKOr5EF86VL4g/e9PTTz/9PTlXGAOutQ1eCSDjT7WdSg+3P5xa2bn5GkDWn/2rs+nkfziZPvuxz6Y73vC9zfx5PYF+uetc2YUbAdftXPnw+96dfu4nP5+WlkJAbdQHE3XNrJRqlLGQZiYJgx736YKtFdajxrpY4jnoBzuvoayIsRkLlmRozcpYxCDnbfzkFF+MmLKBzXp8BBuDGXlaYdMA6k/B6l4xcMGdAVkluRyUBu7x9mNAtoQ33uQtBcsdJDCpG5+EZZ334KAErAzbsswBxdTGvwZhyvSMk+xcqdcjhwIIeXArhj7KJ+d0bAb/eHumzq26oqyDi3GSEcRMg8Af5Sby5L/UHQsz6sfP+GThFs844RjP+WsWFiVmQOQbCnwD7+Y6AKUeBHCnLtSD+nCOkcGGtpQLzrQNsxCoD4FrAvQvSrENYwXwpDTPwqG+ukc7NIe4tyFeiDdH4Ec+JZTrglfcD8UeIE1JV5wmpS04NgwkGSxVjqHMR/nZYCQPcFU86MA1uJe3FE5dyqNN4OVtgDzcPjkU3DGUwKfSoTp096Q2GRsAZa2tLtu4ow/w5pxZKVe8JwUDdczKAU/APNaGM5DE3NE/lxV1KEouMwZ4i8x+DV5qpn6BUwVatXdU05AUr5G+Xjs3R4aHYybXwGBihlfhYfoajhocIqRD0UWh5b61YCmzolKdvjC8z6GBzt1+aisv4wEt3ec5/ME9+vrE+IRnaEW7Kn42/FQV5wm93Q5RTQN0jaP+YZVUIAZ5+7agnMM78eac+lD2VsGZK4RjJfNfrn+JQx468XlxrBhfrlUO+aOoca/0JY5c65/ptyo5FDKq4bwDXJ7Csj9Dq3u5ntcCMqrUPT6Z3WZHAgHZcurMWdGiO935lrv9xSgRLi1Ipp44eixdlsJ4/Dhf+rlsx8a66ErfQMFgBlfQJ9oVyc/+KSwFpH6UCV7RFuIDZFu+b1xpctPcJ6oLy4FWPQUf/iNbNjbmeYU9NzqZrbSZjh09no4Jp7mZ+NoC6bwhtWQm8XHqlvpuBTwjlL5BHVC4oQf1Yn+E4kiBvjwvtOaeeVrn4MMnxHlZQB+0PFO+rs9LQHMczrmMe0EPeIilrOQXBiP8EzgUuhk3jXHwjO+rysRjlhhv2MkOAxZ8nQ/xVRfOuQcvwWsuT/evDeEEUZmePOBCHdeBC4GXqUoueBmh8kVmkDeyC6MFOfHWt9yZerpiFmqhK6kjRD1UlNIJL/EKEPWMMqiYciZCXe7yjHwCWvxFMxv9bvZyvwEk8bC/A5hOOlIPB13bmcCP61jQsy24/jsYU6SF43YYBlzlRr22htaWMAJUnHHjJPDzDaeHVygmsoJWHAOoF45r0mwHpn8Gx4rC4lz/IbWGhm3BtGiSVVtBW4W+ki+2gMhjZ+O0rYVxZIt6KGPosMgLKOlO7PVVxvZef9I6xnr62cLx0+nEsWPp0ccfS0deeMH6JC9QeJmGTGB84ziyZ1hj3h6PyfQPeBHjdaNT8uOmA+ngTYftsGZ5jj/TnZe76UKNrpY3vWkrToNX3Wq6QRV2anenhJbOY2vY2JRszedbAbnTrsErcc3xzNlz6cu//fvpwYf+5n0tCLy/+93vpiNHjtih8oY3vKEu98GfGYQsXS569rV1mtV4CQ9Piyduv/lm2x04VZCz6CPwj/cNU9sNyzZgDHhZcI1zJbV0ptnuz6f1zc707LPP2mnPhrYF5+sF6sFYRjr6YTNvlfPruQennGo9lR5oeyBJ26/f3w5wjj/2bx5Ltedq6fM/8nm/KP5+5hPqsutc2YUbAde958qHP/Du9PM//YW0tIySgxDWwCiGRDnh+/thvMbSg3YJNO+irsAgtVxbldIRb8I1JFGK1BjSogTEzAMGSfDg85t8YhJFnyVECETWaK8urcrY5G1cfAozFDXefOORjje8AIIQw99GL3GErJVIKSNtyxHXb+glJDlnBGLPDRwqGJMDg/1pz54Rdbw9HqhRuMgbJQCRY0NJg2oosqFMljefxQij3hijOJkwxqgnyiEDNWXjROEtPziQt98GKvdQeGQUZKMVoWXnjukc19DeX5UBdF4G7/KMf0JDOIWgLILvRUdkScaXNqceKMfQiRhMO+/v7bMSz3Tusg68zEpZVTvMe0r6uq51T3VB8YYvCnjTXAWA9nK7ue0UhEeZPWEHADQiXwVwhM4MnLzlVo0k1MPI8CZtus9bcH+pSLRgaXjkQ911rXgdeSYK+6Mw04K2IHTqPvWlLJxr9vyvxAwm8LADK9NIER0XPiI+m3vGLAy1dcRwXEhZk0LM+0ry8VInAkAeHMBLOMNT4OMvC3V3pVb1FRHfn0Wen1cfEM9PjI+HQTczndjnhDcp8IrrLOPWuCiNFSmoozI882tF9FZf4Z4QMy70r1jKRB9ZT5NT424rnC28Ne7r60lD4nt4f2TPnjSsdu9W//E+MArMhiH/+lIUaYnQwG97XTfxjnCyogkvcV3tcn3Bg2jQKILO9YMP+MIQcsVGALQXjayPKhL4LsiopR9wn4T8fMz5hXEYZdpRmBvEOMJrypMv0YB7abPos9F3RXQd4XtSCWvq0hQAx9Kp2055eBmM0pdZQdSZflH4l3JdnuIUJwoOYPZ3Kv0M3MHN+ycpIPuYrWbeo3IFCi46RYYgB8qyJyFkYzfwUD9RWWDL57TJD6cIs58GBobM3ydPnU6L65vpwOGbLDuYpXLk6BEv+2FTYvDAUGYzURx05AuAD/0UcohSscFlE5Tn1B1MSQfOpS8xw4AjbYycmJ1dSJNSXnGecZ++WZZ0enNoKTULesbb4uPHj6WJySmVEvR0vVU8e3sEnaAPB+SuDr7wXR+JzxIp+g1j0x7xNp+Gpt3od+RJGrcj/GEeCZojAz1DRW1LPhhjjE30Q8q2nDeJKC3/YBalLW3WXu3wnhW+phzfz8+5VgY99H1Vimv9i2fwpOJRQ+gIwEc8C+dvOH7An42O9SjTQxyg+/AduHsWieJEWzh7l1/6gYOQJm1JDxCPmAWIQz7UhTpEv6K9wQunC18oiT1SIp3y8h/9EPzhD52LjpRivhBQS4B45FttDcXXDlNdcw8acR5lZYfklhA8xww4zoPGnEJP4e040CfaHIj/GfJF4VPnwQ3FBQ+DDiXtjqDCtnQGNAFVBN9om4gbskh0Vhk4EhtNQvvEsUD9EnR0VE78iwv1OXgxZlNwb2twvUqEXJg40Uf+42RdW5FOpTh+rH/CykW4MB3hBWQezwoflR9/nhVVn+n7YiA+8ilf8FfPo1yv583W4RvopUwdnRaiDjjgVzTmoZ8hU2sa40InQffQPelZlYnLGm/ia3b0n3bR2UvFNb5RV77iwxJccubFHOWwFBgnhJepscntnqHUP6QgGYVewRJWxshO6bzMtGY2nHWlbp1LrrWpDyqScaVpNnRawzGte8LcdKM6AO3uGTd5rE0t+YExahxRrZjJtxVwl7S0O4QzB5OXyjt3+mz6jd/87fSdvyFfC0IOII/ZiBXnLvuoFP5rBq5xlGE8Y0eQ5nWv01XOFcmWli47V2qpy84VvlD0Spwr8ChOAMY3xvxXAsiNk5WT6dHKo3XHynWDWGv+ynz62v/7a+kXf+gX/ann70egT+w6V3bhRsB1z1z54AfenX72p2PmSnmbKDHn8xY22rKilo0w3Ueh7e1ls1gMyIoVc5SXNQ2WeJEXFhfS7Nys37Si3AMYQShpfkumH4IDhXZ+biFNjU+lqYkpT1nn0584XzDCEJYMLOCI0MV4xcGDUkWHiZkuGIRSqtdbbUwsyGBlAKauLNUZHBpIe0aGNDCy6SifxJMR3tVho0VjnvMtjhSUQJTunp5ev3n03jEyUoviZyeEMQrhbuNDuBkXBX+2VvWPwbTxltFLnYSr8aVOwg1aoNg6HvkpHs+sGOUxgmsuOPrU53GfaORDQHmjvQDnLRpbmeMa5Vn4F+cKCRlcoSVlgV8Y6NEedkiAZ2soPUz1h/44TorjC0ABIV/iYkDy5RKmPNOuGM6ra+z5IeXHhjxvZ7NiIFzxkHOPNoGe4Ew7ut7N9VL5bBQGn5bp8uz439vbnTrVPixD46s5rP/GmQbtWccNvcmMPIRw5LsNQAM7yaifDBwVJwinHfVjFtf8qtpQ2g+40ma87e2R4oUB6c8zi19QvvhaCnEwNlZW+BrBfJrwJ5HH09nTl2wQFvpChzCS1MdUThgYLWoLDPNwZgGmBbhQ/pqMcC/1iTc1scSMZXl8LrCW9uwdFm36vM8Bn0bmiGHN7C3ovalyaxj7EFkAW7uPl3KgBbyiYMNFwcYX137empZE2nUrj8Hb5g0dY5o/byvjS0Scx/2rA+2MrPC54tTj6Qh/+JpG0GUpF+A+7QNvAb1SdEt7mLfFX+WcNCXvBu65bu4DvDUV/fN905dn+TnX3EdWgQv4gQ+8jOxj1gOypVJBJoayX5xk9CNoklkZwvJ/W6B/Ejfw5YZwsYNXBhT8rZu8bSOSHWV796VKB0tfWvyVn0cffSw99fxR2V3M8qt5ORn40mdKnek78Be09x9l6Qf9DDoUo7HQrTmQD30WQJ7bKaz+Ah9zTZiamU2z4ndkBHRCyYdWlGuHo67hWWYunjp1Ko2PjYGK5GDMGiMePAftjJXbIrcPQT9woV9QHjO0cKAyHoyOjnrJHfXu7AnnSmn3On/4TXTkQfviVOaa/gheq+pXhQcMuVzLB+eV+SKe+hlxjOO1uCpUN+N5iev4+RwgT3AjANSbAFCWyOEAP0JP8O3p7UlDgzIC2ajdY2GX2wC+K4q4edV5xDiA43A7gGfqEM0fAOr5lP2boNl2UBwH24FqrnEIQ7dRlnNryhP6vRTAr1tikW8G/zTV5xpwHejG4nPOrw0A9NsJarxI2uDt9tbllLYtsrG0RbR18Nb6GnLPt7cEdJfCBwHwTj4VeExWnILzVqAalZOAevo44TYittxu5KU7/KlAHGscC32a5TOxW1pCP9gOnAcMnKHQphmsP4lWsUmt8gInxaMvWVfhuWjBl3RwrDD24XBhNgt6LS8n0thZjf/LMftJeXSI57skdwjslYZYq2lMZZxEP5xXGsZY5CPjIhujz0ieVCXPkZM4Tuk3zH7p7pGepHtdjKkjI2n/TYftxB45sD91yfBvUx+MTgpNGdOpr3Rl92VoRX1CFhGIFdQT2MnCeYTNFuRz9IM6pUrUOPilB/R3f3Gfa00Xz51Nv/4bX07f/g4G5l9f5wo4MtPjz/7sz4zj+973vmv6wdXA2PLMC0f8EpgN79/0htvsSDOfvl5wrXOltSvNdn4u1Vq6b5hzBTmrnpKOV46nJypPvHzHyjUALvf9wX3pAysfSPe+/17fK325yIYbBeCx61zZhRsB1z1z5d6PvD/90t/7O2lhadmGZnslPmOMco9TpQw23MPYZrYJhh1fF2nrElNXYtYDgs1vO8qoQFfPg7Xv6hnKMcqsP7k8MeElAhNj42l2esZ58gxhRBoUT44eTJQ3DgwcFEw/x5FRnAHEr6zWvPyGtyG8te9gurMGVzpdZxdLR9iDQ/VhCJMSxjlOFgYj3qyyAeTe4b1WYPv7+j0AdXYz9TTeEBIYIBFe4ARgeFE2NPVRCgCKP/e5h6FZ3mLznPQM4AwM0J7APfL225jaWmoVvUv+Ac3CK+6Xwbo4AMKYiEGcKJ5pgHIicApoSPCdSM+13+aBp44hgMLgQgFd4/OYai/TnHg4VnwMxZH0yFXuh3Kf39a7Hgwmm6m9g9kcnTYMMM5UNbdjwZlA3qQv9CUuhphnpUh56e9tLPehTBtW4hErSWsrzg++g94oe4rifBmsOaJ0Rd22BgYHnuOg894h4JjrzX1SstlnB84UtZ2Fs3DDORd8qeiqw9LiQv1LV9Pi5ZnZGe9JxGwtlqmNjIwax5g6HzxIfSjDTh3hXtoTHLi/ImUSxxHOorVF8fp8KIf0E97msSkvM1IOjO5Lg/Dv3hHTCR72zAHxGXnZYaNQZTaG6ngVR1EmhqMiBi2i7xHC0SC65GsYaG6ppryCNsEXBJyHmV5KTz2BuCZPSoxz6m6lWkcPzn7ecLQQ6Nfco/1YEwzv2HgCR/3g0U6MfXBUHGjWHMCTfMkr6AldqQPPoy7M8iizxKgaifjlPzqRP/NuXlJbUz5peUqdwW91ZSktry45v6jr1YHYpM8FbAmb4IzhJdygDrSjT4E7CjRvV4dH9pjPunDiqW9IMCtspqmxK+lb37k/3f/g48JjzQY38g5cLVuUr/Eo5SsP6OeCdKtRX+gazrHmeKU9AOhIvZG3zMzjnL2y1vkMv/hzXmMBDlZahzfHOPnY64iykcf+Apbqw34sJ0+essNRmZs+8INnDSqQL9g2853xV8B5RPnIixh/Fs3j+0ZH3S/pW8hs+jFpzQ+ZtsXpBj0og3TQyWMS/VI4RFnRBoV3AgcddR54RJuWPuNQ+lDmLX6tytfxM3BOHs3n5OP6C6do92gD6l5p46UBdI+lQvRpvhC1T30dxZEXADhrw+lNHxTOmecdVA4yGcd3Mx7NgDFK2gBw5wD2jSPOwx0BXlF52wF9vrYmfFQWWBG1jqOTxea4lqXbgMdZ0jutjsrTfQwponPAzq9t6gnwLIKv6sciD4DAZ2sgCjMLCdtB8Fub6wrOJT/zEM90bJPc0lU82AKi7UNmFB4uaXWScdC9HH8rwGEZ8aMk/tvxlK/Jk8/hc1HoUnAEeM7SG8uuXAn/bz6PRVI+2wrIsxg8pYx6yOWY53NfM+/qHuRVLSWb1Vf1jLEPPwROEmIgaxj/52Zm04J027ULp9KUxtyxCxfT5cuX0/L8PBn7s8o4WGqKzz1mOqK3Li4vKo9V1w2dsCq5tKF4xUFI2zFbFx1m0y+QpCfBwyIWX7XkK34d6nuDI8Np/8EDad/+/Wn00MF06K43pF7pCCzNRFdQIwjpzNMmkyqAY4+K6HyjOFfydcsmtIr4tFEzOEoB2kA0dN6i44UzZ2JD279GM1do83/9v385/en4xVQVL3+0qy/tkc790z/zM+mWW24JfngJ/Bjfjp86k2bUtm+49ebULR3xda9Ts3NlY01t3n1DnSvqWXasHKkcSc9UnlEvCp5+NYA6fO1ffS395QNLaf6zn/S94e8+kv7p296VPnTvvS8Lz1cLkCW7zpVduBFwfc4VKaw/9LEPp3/4Kz/vTyEjn8yLimvDWcYyThQ2iWXJC/cwsNd4w6K8pDfVDXAPlpznTMpgyhjCgMjnJZnNgoEYS4Pm0rKMRoYUBhTSckQRdvl+Y7FGcjtTpmWs8uazvBlHCSAeZXXqnDfNnoIug4SlIwCDI4p0n+7zVZXunm7PfsBooaPxuWa/ZZUBQHocE6zx9QwbUNfAyoBOB8VALQosdSXwxjOcC+GMKHWmDgxqxdDBQETBMd5NiiDXYcjz9kbPEJF+1HyM85I3a00hauTReObYypup4ygLMdgEvj6Pv3CS5DJt/JZrHWMGguJo8LdizDPu5+M6b2QUl3rDO7SBjQ0dixES5zIOhBNCz9PKlSdOBPDFYDatRQ/oQ/vgFPBbIg2SNnyUzjNAxDPQmRkB0N9Kzyab4GEo1XQvNsRjnXRRImgr46yjWgKi+P52QH1LGxKV2Sh8MrSvfyB1iUcq3f15KnAerFQuy9umJqdk5M2nC+fPpcsydOfm5mXMyOBRhmoVK8HUP5azdcZgKYMHxRtegD4u0O2DQg5twyFHPryZp9+w3GxtackzeQb6+9PoPhlYhL17wgmIs0c0hoYG5UPdQ8HPba8GsJGJUlYHYalLK9Y50JbEJ20x3OBL56Xj7CLtkPlGuNrpprKMv+5x5F4A19EeBXQn814Dt+ZzAJlFm5cleDjXWGJiXhLdbEgpbpAvrouR1LhWnNz0js+9HI+brSoTlwLxC88GH7e57WgfaBv5GS3jhHHvrxth5K/nLzIpHc45A/XJwTjq2U5Qc/kqU+VB33BM8sU1Nsfus3LQNzxsZZ1+x34qyEJmLXB89PEn0re/+5hk6nIakcJPfORj+bIQdYHm/F0LhV48xyndDKUtAPCi70XdY+kjsrnwBTyCww2+QCbQt/2FNMk9lpcgX3lLTJ5zs3Pp5KmTaSw7VzAkuY8Dn/byUkNoQpuVNhUOHCmHPoSD1Z8PV99AtrKHFnIfvuvokqHkdqTNg5/dttA41zXKi7a2EQqPYqjrPqXZ0Up76lkxOssRXIqMNG7E4X55zlFxmldZlXjN56QpAf4vDvigOxsNV1KnxiGu2WQTxxnLwfaPjqZ9+0Y9fuHM8lIEeEfJkJGM4Xx2k7F2xXk2+t61EBgFFHSvvddSX8awNUBD2iDwfjHQju025KFPtGvQiyO3aSPG3dx/tgCWLXXBP+I3gLKKTHGbKaPO9s4YZ7YB5CMzgBpygP6ecTE+0dbbAa1abWe53g5xlC/5mBbN9CBf/6mMNvSSncqJeNnOviqmz5VX8JBvbQnI4JLQeeXI9fr50EwrbmR8ywG65uhNmTXBzs6VgKsSCApNdF/5I0/hedOK8vRDPruvFrlJO4uHS9uTI7qIlwwtL6WLTz6WLp+/kE6fOJFOnz6ZZiYmU4tkUL/kz2Bvn2cnrksW1qSvsGG8dU6NpeCOvtCqNq2pTGueKsOlbIacqOlovNArhE9N7bsm2q4i65ABeszmut0qZ99tt6YD+w+kW2+/Pd18661p3+iB1D80HM5w6ZbKKAKeEoWNVmhHKUHD1k3xJhkCUdWtAVoBNI7wOX/6TPrSv/md9J0HHraT8vvducLY/4X/z6+lC1/4dK6DwtR0eteRk+mRX/v/Su/MEQUFx2b9oegK6FQPPPJYGlN7v+WuO1NfT9frX6ctnSs/Jj7puSHOFWlj6ZnqM+lo21GJj+3l6SuFf/J/+tM09aOfjwvaTf3o4GPPpN/5zOdT/549V7XT6wHIwV3nyi7cCLhu58rHf/AD6R/80s/agYLwC+Mnlu6wwzaKLG/jWffvz2levpwmxq94GvjiCntEhAMBYwgm95sXAQYG5YEDeTGooZw3CxuUG94y8BYZ/HjrUkXxVSjCkjQ4Y7xZpwwH5C8GF4MEU84pt1uDJG/ymR7ORkxeOqI4npmCkcJyEt3HAGXJT+wzEm8yUZbBb3VZxnXGiWfgCf4WcnnGDUZF6azGV3jW365LeYu3Rhj6KO4h4MJozgYkIyd/5TwDeVkR0n2UICucUjKa35QVZwazX5xeoQFxbocIOJYyXD+FpvjUC8cYNKZc0hZHCvUlPl93MU3sRKG+OH4Eik8+VpSFC4oQgzcBnP1WTVnaUYPhqQveJJtOamdwx8FF2+DAKHsIKDOX782IF+OLSuCOA6LMrEFpNM0V30aFylln7w1Vi/MwxsiKehlZKUJRtwKFbmXGjpLIkOXzzN1+O9zZyec2O6Q05ZkpAuwTPlM+I/5nvxS+lMWbd/i6zLIotKUfUDfe1kfbkcempzIHHhmXggdKmujkzWdRGKUI4lwhHk4m3siQ1/Agm9D229nA7B6+8uLlbcLTSrP+St1QRAs+QLRx8LUVSvEle8wEf4o+imseET285EPn5gX22xEunpEk/Li/orG+2GtRBmX5ykf6EjxU+lAJjqHntOFabs9SJtlRB7effqQFCl850Ldo1xJHje4zt3ko5TZuNrnn5L5vI1oBfjG2QsL0EZ44q7gfM1NiqVrwcThaMEypd6EBs8t4A0o9KDs6RIN2zptyc9nlOvqA5JniuX/pvu+p7GVEIe0h/IlDm3tpF0sZ1T94U0q6mZnZdO7smXT82LG0vLriddDDQ0Pp1Omz6ennTqQZyWL2Y8GpAR/ZgacyQIC61PEpgQcgJ6BNmg2y0jaWE/CBcEYGM2OFc/qc0zal5+3uqvgF2VPqUdouHJX97nOMJSdPnkyXL10yHawUKZ/S5ixRBO1CQ6AcwZt28HigfMgPJxMbliPbXUfFc3srFIcbwHUzHeJ5I07krbZVfcMRk8khvOARbrjNVUJJB5A2QsgjlyckaDOf5zjUr9QRoDyAe5xDZ2jOOfERidXW4B9w7enuEU8M+/OjBw8c9AsCO7JEX5yr0AH8cMSyNNfLapUWvEpZxTkEcM/jJg5Z4xxlGYhv3PlKFA6JuB3HqG+9vylPZhm4iJJ5HeJGiywm0njMYFZlRTQ1veJ+wa8BpcB8oDwIsiUQKQrPpfm/oek04mwFzfcb7bM1xDi4I0DHpgAUGaVacOV724FfKIkXFF1RS50a4HxMimue1GnIkfI4bxwN9SScNNU1813p9wB6TOAsiEwaoGtvoq4A1zTGm+Bd8nda6s1do9agB1A/18F8rzyMldIgf6mkZWrmYz5tThr3Iz1nmdCK+Pzi00+nkyeOp+d1ZGPb2SsTTtOjcXhAeka3xg0c6TXrd0sOOJKR/2AHjixrZ2xGH7B8FgksqzWWIKN6BwYtz9QZ7PTZEA44ZKAD10saI8YWcPQyQ68r9Q8Npr2jB9NNN9+cDt96m85H0/DovjS0V3JqsE+VhH6MA6oTc2KoE84V2qRBohcDz4SjErhsCaZ08ez59KXf/D/St/6azFyhrf+fv/6/pj96990p7WNGpmTxhbH0C6cvpf/fP/9/pAU7vhoQ/BRgPVztA6Bnnb1wMZ2/dNl5vO3Nb7TD5XWt1/eRc0VSIz3e/ng63XrafP1qA33uL/7Xr6V/97XxlL7wY3TUVPnLb6Zf6h1M//gf/5895rzeAG/sOld24UbAde+58pEP3JN+8Wd/wntWKBYRHRfDOjahnUvTszNp/Mp4uiil+IKE2sTEuBTceTFqr5S0Tr+tRAlE0WamS8xMYcPO+HpPDQUcxcGDF4aIi7Fg3JBSzpEBHcdMw0CNz+mysRUDAkuTcI6grIfDpF8Gca8Nzr37+DRbOHmY2RFvvONzkBhmDJYonNQfocU6XAZOUKCuCOWyX4KNSQ3enikhnEnLD6O21LPsmeK0iDOlZ+CnDnRmB+VFfjZedcSg8nISV3xr6PCsk1DUgTgv8eNY8AWgN4oB5dlAMmjwF95lVg3PSQNtoQU4US+ldj6kJX6hD89XVH/jrmfgwEwgcOccoO7QmzpBi3BEYCRQ7zCuO2kvtQOfQWQ2kTefZamFjBO+CoczC14geFkU5XNUeu6Bs9deAzqPouFNH8JAldCHtrFPSeTF82IArUtpYZ175Ml+EFV/3pFp9cyUYXM7cGK/FFXKyotnjTDDanbW+wAdP33Om3Vi1OFggz9cPzs5WHrTmvGPt8+mtfgAGrnJ1FRs2gtdMHz9FQTP4lL/0Dl8x1snpjGzj5G/bqDgjUh7e0Tn9tTXzea9DCA4ZJRhbv+gQ8NoDPooCD/oAzFsBDmiBm7FKJ9Z5hkzL4rzANq7b7h/qhy1B/XiWeEFEUrpMNhAgfKCh+I80AoeKbwV/FUPKJRCxfHjL/oFfZ+g/lW+YALKrguh1CuHClMDdCSt7+X6xnMMWe4pUGnlA3AVIFmjZ6zRZnYFMgK5QXx4CT6kzjjOoq9EX8DpXOpJTqph/RoouRcoNGPgt3IuMI8qGF+FpTVkRmzObMev5Fq35FpVfCDBk+anZ9Kxo8+nF44cS8eOHfF+Vrfdfnv6wR/8aBrZszc9+eTT6bsPPZ5mZua8bAS5WfgTnoeObjeB8VV7NNrKdyCj6cUz0sAD5odS7xya08VJ5Amsqo8xyxEa0I7IatoCBx483C8lBznKzIoTJ06kS1I8oSczBokXEE6G7YB68NUyz8xRECI2Zgb6B+xcoQ2hL/IImkMD11GBvljvk1cBciXK95I96kYa+hh1ow7KxzjySPe9xCn3bXgq0OcYAaCNAdMgp28O9Ty3gfa2llRVEfQX5CWyCmcazpX9B/Z76Sr9E1w9w0vPqTM0Mg2EXyf3RF/oDhSec/2gCe2kNOBBtV1B4kXFDOFMpOLxTJHr+HNej/giiPjmN9GVqK5vCfV05J1PtwE77/J4RR7Uw3UhD0QNQDk+oW6kiTaEftzA4WaZ91JgdMgj42V0o86GgvZWQJkqD5nH0XkI6vIoy03nuw14DFSAvs2BtIGLIvE24VpEXHZz5s04b4V0IZyAtOIRy+fMK9AKGm8LzGhyHa9OR7nRn8pxexCGLpu0lA/64OyXEqovfYj78HKMI/FyibEdJ+KcxueZM2fT8889lx576OF08siRNDc+nmqSEe3IHeknvRrbO3HWaGx2QD9wWYG/9Y+axjfq4vvQL+szeRPaimQq9NikzxP0zLNdFJV0a8JnUWM04/iSxndmlNX0rBWHvdL2axx/491vTm/9gbenu978RvXh/ambjaLRSzUih+wVbzRP2xBcdSU8kKXsMQeG4MWMtssXLqV//dfEuULb3XfffR4LP/WpT6U5tSGV6ReNMJK/+tWvpl/6pV/yBuX0ga2A8Y16RB+RXJQuZ0eb2py2fF1hC+fKUt8X09pmV3rqqadeN+eKem96oP2BdL7lgnUg33PzmlO27v7XCW0ahI5++2g68q0j6WN//2Opo0d8zsZ7yrPSWU2z52fTkX9zJP3dT/7dNDgyaNxfL6AP7DpXduFGwPVvaHvPu9Lf/eKPpQUUVjqkOyP/pOwyeGRDA8WY/LxZrT+fvCJh1+u3xWUj2+WlFa/FZ/xHoQkjl9z0Y2BkUFBgMz1KQOD2dLCRWDhSwAll0VPK1WH4gkSnBkh/eUL3/FUYPScuaREfCJdWf5o1lBob+BK0KO9EoHOFoyemypMWWlD32CsknCpKEMYfkkl/xMMZUfZ8sBNB6XhGnHpQyb4poFac1QcvlZ3PDDsqLAL2GWEQpZ3KbAHKBG/PUlD6omjaWSVjKAJ4c82Mo3AkFBw4Gm8Bh4iLMygGbG4aZ6Up6VraWIccb/5JawXAtIlycBgBxMVQZdBjqjpGFAKsC2eM2x5liLQxuKOAsGcOszMwAuqg52KjTL3AFd6h/ABorYNnLETZ4FVwcxm6R7tDN5ZuUF5LtSdVZGDgGMPIYz+XimjM54IB6szbrPnZmXTh/IV09uxZf9GHJTmrGrC97Igp56K/By6CSoJu1A38cMbghMA4B2eWRNXW2TNFvJUN1dVl9ohQH1lY8HIOZl6AE4rOgMKB0VF/1ae7M5YkoSRh/FMneEE9V3QOernnmET0J1DKfAlO9WMOuf0Iy8ID2nNOOxNwIBJqzDoQvQilD2Bsmp7cy3xRqXYqPUsZoq+VfCKAbfBaKMNxbUzNB8FrLCkE3L8whMXXcR4KPVWjV1HPgrsdJTpScerc2UE/ytfkXeIQoIvzQQEOuUC7kD/r7JE1pptwBh8Yi3rjWLCTjKBzOwGVPvpZ8H6pT+BC0kb9AN8Hl7jwNY4z6kdc2hJ+CNm0mfqHb0l9A2p3tTcOFZyF62qj8bHL6fjJY+noC0fSkWNH1afZsHnRDph3SEn/2MelJA/0p0cefiw9+NCjaWZ2Z+dKwfNFR36q28rqUloVH+D8C+ez6uy301En8OfodPzpyI8//jFVnpkr1Bs6b+VcwVjCOXni5Ml0UUo/eCHriVfoRTtsCyorHN5BQ/KjntQZ+jFmsCTVzpUsK40l99SWyFA70VQO6eMZ/SvkLGmY1divAL+QznWAl3R0nRWIW8C4K1ABakE94GHzcn5GKHkYp5zvToBzpeKlmcGj7P/DRrZ8+c4b+EpGQAcAY8WbcapuxCfQXnz6HTlXjA7KDppE++Fst9MPXKibY7kqvscR54rzzHUnAMhbfvBrjCEkiT5AQ4Vs0BEZoD/XnTyVriFHM+T0dQQ48XncoEj344yTj3HifIHAK9JxbnyzDgAO4UgqzpVGPnXQKc4q4jacqLn9hZ91F9GLem8Hpg8yM9fdiAtCdoWMav7i3lYArUlm+pLGbdaopxH/fnCuJJytjAvRH0o6igJvjvDgTuBWaCob9E1v8T55IAvgI/KJcnhxkcfc7FyZPHs+Pfvsc+kxGVjH+RTzlStpTTKmqvx6JPt6mdGMw15FVZlpw9iD3FD56JYVldWKox4cjAv0i77KrBTKY18seDScKxr7wE35IWvglVX1sYWq+pGuoQIvP1g+jTxckm5JjgMjw+ngoYPp4M2H0uGbD6cDhw6krp4uv7RjDFxXhhvb8IZ1afFAh/SQmNVK+7T5i49zi8vp9//kP6WHHnvK974fnSvQEv37y1/+cvrVX/1VG7zXll949cknn0zf+MY30o//+I97/xXGogKkQV5xpE+eUd2Onjjlzyi/5a43OI/Xs15bO1d+PK1tdr8qzhUcRkXGXwvUE0deV2d7+mb7N9NE24Ruiobx9z1DRf3mxIMn0rP3PZs+9PMfSn17+5R/fpgBejOmIu/OPHgmzf75bPqVn/0V2ZELOcZrC5S/61zZhRsBL8+58hM/ZucJ4D6kHkoH9qCXf0AxvGwc6F5tlft0Mt46S6HVYOXnypeySB+GDY4Kls+w3CUGbZ7hmOmodOh+VsYZ0HJZDFIu32UaJccB6mUoMMivpaV8L2ao2OEgA4H0DMx0PsrFwcLyJ6a4UycGagwQFE3PRhGuLgEUVUXydz10hF4A5QZegRQ4FeWdJUKgT1lWJHX0ueJcrbhtDRjUVjqUiZVTx4343EcBoHzu1xVYHyNfnfq8OD+ghx1jMuqZKYGBTz1442sjiPrTJoRMWxSJltZ20UNH4wK9o73L3ia0N4Yq+wAMDQ16wGZ2BrMeMEbXGRjsnMhvwtlrRHhBBytuOkJXsKRYrotSFueUzEVR8Br19bl+pquu4m07swxkILW3pb7efgvVDhmrLe19iqfyKFPxUeRWxOez09NpambGyxOek3JG20Mf+gBlMw0/lo6pvp0yehHepm8xtvMbXcpXPYSo25vn0JtPjXt9twZAZqxU2mKNN45CZvLwFnqfBoBh0W6QmVk9ve4b62srVtCpNQYBSxKoZ9rEWRSfFwenqDv0gkp6DiE2MZzASUfjqqDL4JXNtCxFb0FtAo7N/ZNQeDp4i+wip5K2hFb2T+CpziNtw/FQ+JWAw7LMgOA+7QrO1Aneo69AD2SC9z5QnZTSONMnXWfXNfMCda6fJykVKO5xbVrUn0UAXF7Oy/veiO+5Bge7rXJ9/TWv7FAJ5Vr1lkZrGeE65rq6DzThZCoZTfMW5TRwDLwoz7Qijo7c90wDaCB8uodukRHcLR7ZSAtzs2ns8mUrZadOnUjHT5xIU9NTqVtK+MBAn8sH39tuvy19+CMfSf3qe48+/Eh68OGdnSuUCZDWy75UFm1f6ks7TUxecZoS10eTKPdZ9XeeB09FMD1MLuWhPNfWFFdXlg+qG+mKc2VAuAE4iE6qXiytI28cIrQtCYmPQbwdqEjXAdlGWjto1Rfpu3bAq7/WnStqb+ObcbWcF1441gCcNMSnbPYBw+nD8yHhOSzZwThEOteh0IVyc16+R0a67x9Hbuif+5dCPG6kbz4ig8lnO5A5mVpxbIjGpGEGIDQc3T+a9o/u9+f0XTe1B3l1dfN2XYoubaxguYVzRXWibwZ+EQDSUkfqjKzJbG9wlPinIHmgupje0F5H8lNyA0af82CMF6/hbHEZmS/ABWehy1O9qTN9peDhUqCDr5WIdGRO3YhQL0jPc5oAqO5DQE5eIGhDn432r9efiP7LR/LM+bKBKv0j5FmkC5zp27nNr8LhaiA+9aVNip4EhLymfOS47/j+VtBIE/jWy6yXq+ffB84VlrWEc+XqdJRLXUtb7wRug6ayQd/1xuEhWpUlquTjPg9fK1/4lhcf7N90ScbVc88+mx578KG6c6WGc0Xx+8SPI329aUTypwOclH5lcSGtSQax/M+zpKsK+ctHZfyCNqYdeoPSeTTmqLJxtLBPFiM+fAKOa5I1q72SGapPRfKlqwfdgeV2rZ4BvKIxnb7DcuOB4cF0082H0y133OZZr3xV0WwhfUsVN10KXNVqwotmBzuOfJ3wgOQAS5d++w/+JH37wUesP3y/OVdwhvz2b/92uueee9L73//+Bk9uA+X5o48+ajvlk5/8ZLrjjjvsaABn8qMvXrw8pnBZcryWbr/15tTPnkyvU53qcJVzZV3N15UWX0XnCuNy6JZbA8uDv9P37TTTMpPvBP3oL5ZDr4AezBo+/djp9NR/fird87fvScOHh7fNh7LQY2gbyrx4/mI6//Xz6RP9n0h33HWHx9jXEih/17myCzcCrm/PFXXCD7//Penn/84XvFxBw0uOHYK8fmSsQe4peFDUBZetLRLcihCDUxlkGaT03GOSBlkJd+9twFGdkMExQHHN97qW/EHZRyig/FMmcrYYXc4bo0BxMNj9eT7F9XROhbXaUmSFIIg/n5f6hHwIozBfxECtgGOEgZtd5CmHehEDeoWxpGFT9WUWAlAUh6L4uBTlieLO/h1FGPGMnKBULt4DupWsJmgWXuwrw5tUp9V9noRxF4oGgBJNXsShBKAYPSghsTdCxDeNMl2L0ki7++09irB+KEOgQGkuQ+dssxJv+8psovhUIRsDszkl+6bwjOVVGKcrq3y5KT5HyxdEpB8pqF2lgOEko1xoGbRDGYcX1ejUoQTVQwfHdWBGBnUVPlZiVBYGld/EQhjFJT/jJSXKm2jiCNEAbMUQLaSlw8o9X/IZl+J18eJYunz5Yrqi8+mpadFq3YYKM6IYtMkY+rJUBHwxVPnEODxGmWFYiBchGLRTHDayXURpgw4aaFi6AL0xHFkK1av8Dx/Y62Vse/aMpOHhEd9nxo+XEkkBs/NRypyvxd/Qgv7C7B/aAWW2selo0AsArQLUXRFVdsyQiBDtT99ZFH8vrigP+pLSbfAmj2pkCP6hn0F/8Y8fBv+6nYhUFEDKUSamj/Bf00BPv4xlRKuBuwK8g0JkHlKg38A3fuOdnZrQkGqgZENb84XyL3zhfpaDeUiIVCtopNH3gBIv5E28kbcDh/wViIeztRjk0BKnl5KR2uXxs5yBX3Vs0FjXtLt+YdfAWyGbcNyRicsWYk7iEHmSl5dx6Sb17+sdTANDg6mzr18ZiJZt3d6A9Ny5s+mF559Lx44dS2O8fRV+oSz3+nPy4DK/GF+Kuvnmm9NHP/pRf277ySefSvff/1C6Mj5uRYLlIswoLM0KvUhrWUAfUv2ZrYcDEF6lveJTpQumVXF6QWSqYVmsesQePSE/zRU6ikFME/7If03XpIKv/cUe0YS8wIlZNhjffA719JnTdq54OZz6GQ5eaBr8Rx4B5FnqwT3wZ6ljOBBwrqx6/x7witmO4N7h/mJDX+WXzOw4557OwZlzz24RH0JT3oITnyV5Q4MDTg+QNzwL77nu1FvgbKEtP7c7fKm7HM0LlMRlIMCxnJOf88zXzVC/5y/HIQciP5xm7Lly+NBhO1gwogrdcVDynDzhafoh5xhgbeK5Os7g4DMnzXWjnrorxvZTIuT4wNz8XPAI/ONjyAWikR+05qtQyE7KxOle6k9fIa77GWmoNzh43MlAfQnlDmUrmK8yWCaovSnP+brfcSRp0Jlr36Cfkl7BugQ8pHNkgOMIgsbRHpFHlN1IRxpCZOly62VG3K2AsvyyR8eGoa704g9vXq70ha9cw0YV6+XYMYO8yP1Ppca5iyUSSHEeUM8i4+47vhn1M+hY0jeSNmWScW3WMei/pK+Xm6Fk6bGDeopO9EePFQRFgK+gleVISbAFsBcPyBZ6xU2SkJ7ZKoEPfTf4KJyG9Fn0DHTbcydPpWeffiY9KWP82AsvpGmcK5Jt4vo0IJlw26FD6baD+1OHrtcXl9Lc5GRamJpKNclIuLAielash3pADBx0321Be+vHjBV/6l5NwReDMBmlhViur4sOK9KB59p6FFM8Krohi1gqz6wx9FMcvhUZreZ/HUekAzB7heXu1c5YMtrZwWzasmeI+orK875EwoF+BU70IwCZjD526NAB5d2avvz7X0nf/D7c0JbyfvM3fzP9yq/8Stq/f//LKtP0V3ycLE888US6995705ve9KbIQ4G8L46NpwuXx6TLVtJdd9zm+r8e9arDls6VL6S1zZ7X3LnCy58/a/lPaaX9xXvUwC+U+XJoUemopPPPnE9P/Mcn0js+8460/86d24ty0BXAFf7ipS19nv3YjvyXI2n4+eH0kz/xk9464rUCcNh1ruzCjYCX5Vz5uZ/6ce+VolhE5L+FmAdNoHmM1D1ul85HvnQsG0wcdZ0fKBJJyVNpuFeyywopedgRwJRInXuw1qDlNz950CceCX1fHQXBwbGcBx6NDrQVIHD8FiIrTgWMO4MnHZC8dCQ/4kT+5XrTb2CpX04Z/32gLuhOlfiqTK4keZc6lmug5FdwL/XhvEzDJkXBxWn0g47OUzjYGeR00C5wjXjCgw1NdAkNjaYGaZQ7aAD+poWuKdfKstJyjZMJQYmyvk8KfEdn7HGD4wHDi0wxnMOgjk3hhG288cOAVz7lGIoLvABWQR/jzolvtXh5FwpNfHmqQQPzhsLSSi3NLq8J36wUk6cGUmaVdBOkSLBHCfhSR4PqBw4zkxNp7NLldPzUyTSu88mJyTQ9Pe1BAOdJnwy+wcEhL82BdH4LZXrSNlGWl9vw5nZ1Pm3W2IskDH8GPQLGKWXRbzhiWLAhLgrOoAw0nCisHx6UYTk80GUHY1HyS7tDS+oNLVDKOC9Q2h7Aiana68yYcXgRYCS6TRXo581HwrKMo8XVcChEO1DHSFuAeABll+Kb45BfcajgTAsaRNsB8A/KGzzDZpmeoaH2oTxoy5KpmIpN2VG+DTNOfB2OAPMBfJtlSvAuQWl1HyOFcpERyBbKZf8OArPHQD3kBf0DOofTJ+ihdpRi5E7SBK5mg+TCIZ5fe79AC/29jT2SVAcMRrMgsotAWuqD40BGZzuzT4ZT38h+K9m1pdU0LZ588uiT6cSp41aCkdXUFZqxr4cdoLqmj1JPeA7+ZVnI+973Pm9qe+LEyfSd7zyUzpw5K/nU5y8GLS4suc4x20TGgOpceBanCkfaEDqUppValM9eGbi+CuYrguhFm2H0o+DgJOKajdHPnTufLl284E1puYdxIUqpTWhL2jvzgfLD0YhsgB+Qd7Qh7Y4T0k448xMyK5x5HdVupQ/5Bu3MO/AN7QNeAvjRY5/yBk8c9osLi443OAyuPcKr8TKAI2lLf3Q6AfeaA2U1n28HPC+OxmZozgPnCvsKgRMAPkNDw3asjY7uE05V8UnsP1Do3NYWyq4S+zkGWGtVeGzBuwXoS2UsLiH6foy1zO6j73BOezDTFGMXmofzXcah+JQRy7oC5ZvM5MXlelqXIQsS9Oeoo8ogCqATHMuRiH4fbVSA+JS94o3zG21C4LoY8izbNO6Ka/x1tFzKdUHu2kHbhFupb7ku7ctBqXwStPDdkN8K24H50g6oGI8jv6g3eFI+e+NA78CRUlyYARzok6Q1WuCluEDoVBlfZgdz00n5B46EuFnqUep3VdCPfOirhpzG7VvHuZE2ymy+jnNiEbekI5RnhOLk3glarKeErLQcJ9eSXnyP7OY++XCEvgB9GSf53Px8OvX80fTM00+nZ558Mh09eiSNj11Ka8tLqV2oDvf1prskI287cCCx3fOaeHni0qW0MDmdahq7WpQfI2qXeNl8FFU3hYB86Q2Yca6sKQLznddU71WW7Ol8XfKHLSiuLMN/or1JpviwidrO/iP6F31F/bGzrzv19g1IzoSTvYexUvcHeiR3unrcl+ysLPytwN4shefhIWQ3zu790tFYjvnl3/8P6ZsPfv84VyjvkUceSbOzs+lHf/RHjdMrLQ9egLdwskxNTaUPf/jDHk88lilwzhcYa5KXr2GVtoYXOVe602Lv58Ujr61zZb1lPf1l+1+mmfVZyd9o22aAT0rfvB5gptjE6Qn3q4FRZm2GfroT0C7Ns1bAtUBLpSWd/NbJVHmkkn7kYz8S+thr0DjgsOtc2YUbAde9LOgD73t3+tmf/EJ2rghyP6DTIPi5LG98GfAYfcommnQcjAAvC2pScJjNwNRNFA2U53AAhLJDmXQ2CwDd95sxHcs9jBquDSp8dV1CRnEA8i8hrn0Q7Nx5mfVAJ0PwNyvLfput++woz2yLhuMlnBGulxTVWM/aq8GOdDlKLpN8OJcKp2TsRxH4u746DyOPekW9uVfqWmhR7lEfG5AaRF1HBWjPgErbcWSGkY1FKa0YXgBvYakXxiVfDcHRQ56FPORJfay0oMyoLJRjbzprI7i7YdTpXk9/r9PjNEBw8jY8jsVApT1UY+eLEiCcnT/GTPDAZv7K0PZQFM9Q8MHJdVX+Pm6Kx2SU9oruzProxOgRbo5PvqbbZlqRwbUkQ21yfMID2kUZbpcvj/mt6/pmzAKyAS88TSfxKUvYeGtr5VWaEO1AmzUGQpxNGCa6t8znG5mdsmzj1gOJ7kM/cNm3b68/jYwgZ98UvozCNH4EPm3CUqpqq+hRU3v7jZ/qTQngZdqpnrqGgwJKqzWgrZXPELOnAjwTb6dtILstwnnC0obCR82zwIqBwaclmdJcIPoQfSmuSUueQAzQ3Kv5HkY5+eHAgffAFoBXCPAP/Rx5wbXrrTxKXwOiD6ivSTGl/bjv9lcboDTagFAwn2aesGGsI7xFexAf8rQKOZRuL2sTnf1FKvJReui4urwW07HhIwV4FiC9lXXatd7W2wAEEChXlxlHyohz+hifVgVPlkPymHxpX/rYmmi/vIwTDtnDUqbu1D84YhxOHD+djhw5mh599hG/7WHQZwYVvA7f0F7QHICubktlgjLD13He8573pNtvvz2dPXsu3X//A+nM6bPeABlepI2W2FRRaQj+fL34Fv6OpUAh40x/6A5d871XCrWNcLa6T7idou0w8Fmmh2yBLyanJtOpU6e9txHT+pGrzDijzYWe6p1nP4ieONyR224/5J3lQowp1AsaAfAN6alLe6VL5XOuNoG33L/U5jzPOEFPjuTNc+7Tr3Ec8Gn+Psm+4qwhXUkLUGa5bg7AtefbAc/AiVCgpC1BUlq8Db5hXFAnZr1JKUyjo/tFz5DTPAMfnCvgyzX9DLqyGaGy2h6ayiv9rQD1JK+p6RmP+wD0pQyMP2gIn5K28CZHO/ytJ6gf6Id8Wl1hyS51CFoT6Ct6bIA3Ci1KmxocTfkrv7n5BZdNmc2Buhdakq/LzbgXHiltFl8conz9L3jka47WbQQFh5I2LpWHyqhvsL4FuP6qb1MNjBdlm2fEa7oRZRPJ5Uou5nHHsiOXyUNF9THwIx2Xkm8cM05EbaTRkf8+J2qjXe3cKW1MBqJPQIyhyCvTLt8PekaZzbTKf+YFCrMczekoVTFdBvFdZzLbDlQUxTktddctp1da+iV04T4yBdxCB6QdZMxpzLdz5cjx9PRTT6dnn37KzpWJsTF/erldOAz39qU33HJTumV0NHUJ31X2aLl8OS1OTqaaDHIRPVVVVhd9RYVTRdqFc0M+biovSLauAJZriuQ9V3S+obFsVRcza5JZRFYmjs+FzqEmxqsUD9FU/FeFH3TenuWL7kOv3i42rw85yd4qpMGhY57nRUV3R+rpkw6kcz7/zHhx0y23pDXR5X//t3/4feNcAf/f+73fs2HLMiDKfjXKgifIh/rTx+DPF46d8NdD+/t606H9o+6fr1W9toSrnCs1tUtXWuz5XFpLva+Jc4W+sdyynO7ruC8tbcaXXeOl59UAbQDyea0A2QvQvuidIR8awOfzp45Opdn7ZtM9t9yTbrnjlqvq8moAZe46V3bhRsB1O1fe954fSD/xuU9LwVxR92XAUDeWjPKApvh0GxQTDFOmGpdPfrKPQVFqEGnl7QKbjRVDHOUqBm8MPQZyDU8EfhKEPAunTdyzAUZ8rvWcQP4vDq6RzwNe2lDC+YGhRoVIF+UEXhUJA38SWoM6gx+0QZDTGRmwUPjbdA3u7NiO4wjjJ6bXIwRxCqBcmhKiA/iHwtJcl0CFI3jHdQHu83UlDCA/zWlI77dhom0xlCMPnBsy3IU3y1jCEcQgr0EGOuY4Qa9iYLRKSR+2IcZXaGhDlBfjo/g2ylWPxdXFejswHZVp2eEc4hgC3EavAr8wkE1YK3JKbGcCIEzivw7G3dfRdixhwvBjM02Smebdvam7tye19w6l9q4B50Vi4sMfq9Bd9L9yZSwdO3bchtr4+JW0tLisOooeOPxEDwyQFjaBhZldttExjoECmMPn8YA6Gh8pZ+BEf2Cz27XFWWWxrnxZ5tOThoaHJLz3KeyR4djnjSbhEWbBMPsEWgRfy6hWm5F7h8ZAt0PuL0BRKv3GV1DuA83nASibGDL0SZZ2sDEwhmcMwPBxvX60vX5X84p6yKbwyst6yJ7b7g8ZSlzzm/AmUA7GbXFQcA0fUV9mDzGbC0MLvoO3qA84ApQR9YA/fMf0ZgPBUPahB8/ES/maROFE4Tp4LI4lRJouKafgUYxnaGmHrmkSb7LAI9pW9YLWYEC++mX3lsL2gKEI2ii5xg+8Cm66j5xgtoBLEN1wnNkJrbLX1mknlrGspzXJhyXhRXt0sQG46nPq1Jl05IUj6dLEpTSk/shmh8hVnCcE8gsahPFKoL7UDYXhHe94R7rzzjvTpUuX0l99/Rv+vDF9mplSc/UNx0Mu4TgAF8rFWG+utshiaN18sZJ2/cDsmCXVb9WyqGH0YhzE59dj9lurpwmPjV3xEj2UsuI0g+eWl2k/+kTIIe+Dw9ggngJ3yyHxoB5fDdRH97jd2orBH20EX4Rzrula4xgOHyJDH5zROFKWl5ZdLrh2yZAhLjxNPQikb4Zrr5vBvKD22g54Tv7NQH7NIZYFRZtzSR/jS0FvfvObvdEj4xKBcqBxOFeKYx+lV/irj1gm7wCFNs0B/EqYEx95ViFySn2J3KAhtPESF5ATMSkXIA0N4ts6elPZdfg52rBe70hmoG6us244eYaSB3nj2IYWlIseAg5uG7UvdVTKkHsZb3AtszK5ZoyzIRs5O+9S33JNfweBwKGRV760YwVe3RYUt7y4YLzOGVlmxLIg6V+6Dw3oI7H0RtF0j3akfNIar0ipuPks4wlkjPyf+JTTwJNjLldp7GBUHuAQjhYFooEfR8WHRhHinPSmVy6TQ4NWBRelJWiMr23gsOUap7l+bdHXyv5G24HYW32a8U9lZjlNYeRPu0bbiV5q53gJx+wE0Uf1YUkhm6SeOHYyPf30M+m5p59Ox48drTtXOiRrhvv70x0335xuGh1NnUqDc2Vi7LKXBq1LJnvmiu73VMVHwrvMXPG3EQRtOppWcelZKAQcKz7nntiB2VZrCuBNXGhs54pS85x2ZwzZkB5C+7OUkdm6yDLkHONCSwt7tLB4iUJVf/hcfbq9i9lnyFTpHoN97usdvV3p1ttuT++9557UrbHgt/79H6Vv8rUgpbmRzhVkJ8uAPv7xj3t8erUBnPlCI/WAp4+dPJ3Gp6bSkPSvWw8f9r3Xol7bwrXOFZYF9b42zhX61bx+3+z4ZlpqifEcXbf0xWYo419xFr/aQN440fgqFjIYHfRaoB1wsCyPL6eLf3wxvX3g7emt73yr6/RqAXjsOld24UbAdTtX3vUDb02f/8wnvPkmA1dZ68lgjGCmI2FAerq/FCE6DkYMa/XP8AZSZXiQUIfnKyl+O684MWCiwMWgY8HXLPyED3HKtON4rHT1EPcYqIsSGMni2ByXTwNyvyhvjqFrfvwxWGEgFSORNChKDFYoar0aGAb7+2zgMEjwGedCL4wTvrJSNmUtgRkEYcBFcM1EM6DgpdvKJ+oc1xGXfBGQ0N8OHiIKVlZ4wxxCkVSBowbadg2w4IqxIKFlRdPG3dXKv8tVXrQdbxhp4/Z2PkvNbIKYSVFoSZkooDH7AbzAh3qINrxtMRVRqPVTtZitBE1pz8hDSgTKgP7cVvyENDgARdE0KCuXB+114b0wlAfOOpwSNr4wymT4sG7Z9ZGykTaqNhYnJibS5OREGpdhdv78+XTh4gXvmcIbLGjEzAmW4nCkHEql/rV1ZnPEABWoRLsUPF1ntQOGOY4yvhKE4hYOgk3RvC2N9PdYUesfkPG6dySNjOxxXyiOKephekTuLt/L3HSOYuh9U4rtmunBf1PY/BKGgGm1GblcCyur6+qfOAyCZ8zHmZcJKGi0uTMlffwZwCmOrd4AD/6AvqVtCu8AbiPzZPADUUr9CPBaMaBL8Bs55U4aoChz5E/ehJKeDDfYWV/xaTcbHvCv7hgnHUkPf5RnDjl9GGjE4U1mOH+oPzhTT9NAR9qS+zYSnC7qS7sS10v4UlWsG/xQAFKgCBe8Cco0zsGh3AcJQW2d2RXwNDKRL6otWY5SBjKyODX0TzF4m1tx2506fdqfJOYt58DgoJVi8ABn6km/5QhfhJMh9tHgCO+97W1vS2984xv9ZatvffMb6fnnn3X/4UtTUzPTnipNfwd9G5/OO/LC8OM+uKCQg9/KkmiQnZAG6uhD0NO362SKk7jHf8nVGvt1xT4x8AS4MvuEcxRibzbLUhfhRMrymXi+TsTX56alJM/N8dn+TTuX/OU5tSH9wbJCuALFwLcsUr2MhHCwYaiLTawacFcIY7LBe1zjjAMnjzsav6Az/FYMN/DnRQBAmsJ/5oMM3G++buYfwGUrznbA8+Y8m48ltKrdvSxI+AI4Tw4dOpTe+ta3pltvvU08EDOc6HPQNJwr0Cj6HOXjNPIbcOFXwlZlOT7HjHNzfZA7niVHW2VHbnnOOEDZjEs0StALB3/QDNnXojHA/V1pPKOIsnI5nF8F+ZK24Zm5Lrcv+0iBX0kvbB3f8TI+pY6EIseKUxXHCi8fYi84pxZQ9wYepIn05NU4BwkOvLYIh0NByxGNl+tOX9J900qheTwpjpu+4UHzHHoULwDQPUgDrmUMrgP8GgcBdY9yrwLjqPrmY7k2KIHpxREc85FMSjmljtSXPIoMR88oxhtLG0kGvZyY/8bVPc7tVcos5UEPXkb4bn4W/xtAHrSrcchPSR9lx7IgaAKfsW9JLD8OGmHYoXcyY++ZZ55Jzz/7bDp5/HiaYr8qyWFmpIzgXLnllnR4dDRVVZflmdk0Jr1hZmoybUgO4mhuF54d6iMVVa1VvMFIVslNgHMF3MHTOFJ9t0F2mug8to3RM8lWjxv84C/aVcfQIgRZn2KUWhetqQ/pgjuVvg1HacV8wgynTl5eKoggaWFV8nB5UUeNL0uL0pE60hvf/Kb02R/9bLrp1tvT73/1z9M3v3tjnSvIn9/6rd9KH/vYx1x24aNXC8A3dA3pMOID6nTm/MV0ZWIyvfGO21KnxpfvpcyXQ48iL5qdK9a5K51psefH0urm1s6Vkm6rY/M5uGCDUE/SIgWmWqbSt6vfTov6wWO80MVGKWmajwB0qtNDVduoSpdgpq1sljbxqiLHo23qvRM96JvlWF4EFSjn5UgfWF1YTcd+51h658A70w+85wc85r8aQH13nSu7cCPg+vZcUUf7wQ+9L/3yL/yMBtdQhnnr5fgS8iikOD+WJNT5ksqSAh3KM1LUgVAgwmAW6J8HSfVbplhzxWCIErsd0AmZNo+ByyAaifnjPIDOUQw96kBAeJSAnFhYmLcDAqWlwj0F9289Iw7lUHfSIhSIx0DEzAOcR51KS/HUJRSjeINMvTGSKB+BRp1KueSD8RFHcGqTsSQhpjwoy8aM6s55MepQ4vH02rBQoG4FJwYMhlvo4OUruiaU8gDywNnjeqls2ouBjbXcLEXhvL9fdepgqr0iKW+EmTdtFC+w8Sp1Ix/KJJAHiidvR7imrJYW4Wu8peBIeXK9UfaMS0zlB0doVOjDBm4lL97OMGWT+8SH10reDO79MigZQHxf8cGTwBsqPlU8Nz2dzl0YS2cvjKepiYk0MTlpXgMP/nDmUS9ozLIb2rOjAwcNxrSEv9qbX3uF+OFAgQ+LQyKWGKz6SBvbEHA78OnvjtQrHPk6B5/5O7xvb+rv7RGesb8AZZhGwsZvnWgYpa0fRSeqUwxxLnhrD97AtYMRAT6wsw5eh+YKsVwOvt9IS+ojOFeclvhW/slS/7JyW+qwHWwKL5lrLkucpLxJVye97jf3kWjnwn+0Hfe5bpRB/fJZPuEID4AP53G/PIvnHVXyLbwErSKeqaJ/wYthoNvhJjycj/Jkg0CU7MXFaXI0fUI+iH7iNfgHiHyjHQoOHHXb59JmVeFwXsCj1H1Tt+2IkYFIet40FtysMOvIu1nw4EeZrCufUahWO2xETc+iaJFOcjPzWakjbyvh4fmFuTQ9M+19Prq6421kMy0KT7itBdABWUFd6W/0m3e/+93e4G9i4kr6q6//RXr00YeVviXtGdnrGSG0I3xKHyY9ELwF3yBzorz4IhgbKUffdMCkg2TU0nUV3eAH7vhaxywTAk/ur4g2lBV1IP+qFDr6NxtgWy6r3Wlb0iHDcKCAK87TGRk+a96aoyMtqz/S36FPyJN29QX6MLwpXoBORpC2oGz6Q+BVUTvUn/NnXFwZ36MennERNyzTfOqxJ+JDx5zk6vT5CE7lfDvY6TnPSn8qodwv522Sv1XxX9A3psMfPHgwveUtd6fbbrvVMhQaQ2/6JDQKWoVDzXnkjaM9/ijAr27LzMvgUHgDKGVDk8LvS8vhULEzV/zrPNRRyIO0xVEAjtEYyoe0EFfpvcHuanzJz/ymNMFnlBXlRdoo3+2h2y5HwTNABHxN0KA4ztvn/HFOoeGMsaGvUOSBnSvKHycGX8SLdJGK8oqMAJC39A3GlNA3yNHFGOd2GSft4h1kL0awnfDKHyc7NMCxRBovpWWc13PilRmnQEdP7BEG3ej3tB8lRDrlSTqNU2XsoNzAMWgOgD3XBUpd6dshz2jloEnkEzSN+gaNaSPKJK0dk04XtAJTDPVGW0X5BagKMpi4vku++aiYuazgzbjQn9KQj+M4P2aOFZ50YuPqdhIdKdvtL1riEA6sQj9DZizML2o8XEonjp1Izz7zdDp29Gg6d/ZsmhkfTys4IJQfL0T2jQynXul3XaL3muIvzs95KfSB/fvT4cOH097h4dTd2W7ZpsZKy4uKMzmTxsfG0tTlK2le8hxHTNBFdCIaNOMc/FQPtLZOjVFcI3usg4h+xGPJMu0aOo54TOfE4ctB6J3+gp3qvLHZmdY2Wf6kUqAXtNN9nDF85W9ZwnFCuHu2X2c13Xr7belTn/l0OnTzLekP/vQ/p+889OgNc67A+7/7u7+bPvjBD6b3vve9Lue1AMY9+JA+go72vNr+0th4euub70oDfb31Ol19hOcb9wDOyYdj3L76WTNcew1EOt3fwrmy0v/5tNE25D1imFX6mc98xvTYLp+tgPu0I2P9xtpGutJ2JT1YeTAttoRjBUBWxVh6NdC3aG9m1gPrXe1p5Olz6cO/+ntp+g2j6cH/6QtpbVB8p3HU/PsK2op2ADfKoi1eCqA1qxme/a1n04f3fDi9/R1vtz7zvQL57jpXduFGwHU6V9bTZz71t9I/+sf/XVqTAQ7T80la9vXAIJ+fm/cbKw+CGDa8QVI+BAZpFC7uW0wgb+JfPmoAIjQx91bAkMz/q4ABJp/G4E8JUQ4CBqURQ+gqZU1/nj4q5YR62KmjBAgbpsvvVWAwQ1G1Eqof+KMA+dPBKEN2fIQDpAgeFIWiDDYLRJGgDtwmr2IAQ9fiXCGfIsjKeQFwL0pxKKsyXnUPYe14nvUSdQ2lRIUqf28Y6k1d2SslNr+0QqJfTbgzy4bZNiwzshNCuLkNRUeEst+y0Y7GIv/3Ie6tri6o7XRSqluvNm2PCqUf+BD021hnuiuKdDgvWFrWhgLRzYaWMesDXMGTpTM4YlQp47Qmg5O3SZcvXU7npQxcunhRRqOMKyn2NRnBGPm8+eZzq/AsiHq5g+q2JGUI1Kg7b7it0Bm/DOvLosdaNuLmZAjP2BHH4IOSDC+w6z5Cl2UVPVJ+YwkDNIq2GdQ1ThUUUvOa8ofOJk9pJ6hAnXkuHII/hTu46B75lX4TcUETzrdaZ74obYSCjDMo+IV74icHlaNC4a9NpadsXxuT4POdoLahdlJUcKjzksB8ke9Dv/KsKMglPnjTD0o64NpzAnhEn4n0tF/JF/qwoS2zuWw4qWDu2zhsZ1lexbOZyKM493BQ0J8JOMdM7zy7wLJHlTJNFGhTcMDQcT0cqwkyvoqGbmQohnmJzGwSLirChzYiTTGo6FMEcFkUH126dDFNTk17PxU+w0nDdEhpxtEHPsRjmdnM3Ewau3xJ/H0uzUpJHhzs98a0XZ18mabJueKyQSLahbpw32/BJZNxysCzrGd/97veI16eTV//2p+lb3/rm6bV6L59VmRQvugTVFdoNOjjti70opbUHbkWe+Uwy4QjZcJf0B7Di/bAeZdZTRAn5EEu67VlyV4pXJlfKJdzZo91SwaAc5f61qpoMT09maamp1UnGQqZ1uBebeuV8dprel48f94OF5ZdIS9sMEu2xwbB4kU6gCA2QKWCca1Oq4KDD/n5D2QEpiU8LaOlQLkXUXM6Lq9J13xuWog+O0GJvx24rXO+zXkTIGm3xoF29ZPijKdNUBjvvPOu9KY3vdFf38Bhb7mn+oATAaCNCd4/S4bjeu5H7jcCyijl0x9LkxoLnoEHz/VbKWlVltMrEvSDZ22AE4SDdQP6IWUHUzh9TTxBP4HfKJO4IUOi/BwxcKJciC8gvzJLgeO6xhdigxfx7EjO56QlNPg6+By8y3W7+M9jB0B5cZYh0vorWzqWdAWKLKsK71bJUOjJPnDEg0rQHXnj/qY4pUyg4Ep6B8/MjLrzjHjUEV3BL6LU1rzE4cUIctPtVNLmepoO/OdExUBvjxO5jTyuOG4uJ6ePl2VKpDRreSmP6aTyS1rXSelxGFEudYUHna/SUkcCzpWNteKAog5XyxZQg96kMRinKN+4GZ/oy6RTJaILK/CVQcYLeAtcMeTAw+WYFwIn8D7y7NPp6JEj6cTxY+nU8RNpnA1rNc5vSA/pkuzpkyEIn/LJZZVofeTmm25Kb1Qfuv2O260Tdrd3BB1X1637zlxiduy5NHb2fJqenIoxXWmR/yxf9vJTcOBc41CLeLNNRjDLDXu6u1JP/vogma5Ih2HjVWaroLOgI9EuyDSczV6KrDZvae3U/faYCQMR1A02RAPd9EcDhESqCPdZ6eN8oWjv/n3pb/3QJ9JNt96W/vDP/uKGfYoZuf7v//2/9zIgnCuU8WoDPIQeBp/Q9gDLOV84cUpjxVTqlpx7w223qv7IoVenXtcFVzlXJN8qHWm573Op1jpoG+uVLguiDjgw0KnPbJxJj1YfTdJ0xRW5LwmQFXQt+nUzQKtO6R+zaytp5Njl9JH/y++kxX396bv/7Itp4eBgas19tjjEr8c50gzwUmkP7MN6/34JIN7C2kI68odH0sf3fDy98bY3hn32PQB57jpXduFGwHUvC3r/Pe9KP/mFz1qpxRD3kp+aGF/xGUjp0zZgYFLd80+DJflZ6WWUVkels/on+eZzTnK5OwEOm4hKnuUcyCdKb+Ugl+uBULiE4pmdFxJ0JU4kQQBgqMVXS4aHh9NA/6DTF4HktyIeJBUYwKX4W0FUfQJ/F61A/FAOwTGeg0MorMQlHcJmcppPegZtjI+Opf5cIwSa718byNsVVBKMc4QgghbHhJcsSTj0D0pg8HZN9UYhxMGA8wBnA2/L0JogUyiFwsNKVShqummcYy8Q6hiKEPUxXfmn/y2qG/hYYVQ+xk2o2RBVeq43pAlEG4TCELj2hCHVJyGm4M1GMz30j5yFoxRuKQljV8Y8AKEAsBM8hqjbUrQEJ768VJWRGkpmzgPsUASFDG1HfNq0vI0GF2bnsB6bKdltisNnQD0wq71pcwYIZvcMjwxZ+A7J0GU5UbeMv/JmnfjEhRxSEVOrynPLQDuF0uYci0MFCBxpex1pRmiuOKurMcAWw4N09aMCeXMs94GrzpWv1Uv6Gzio3jgnimJM3JcaKDFM26QAwIMYvdG2oeBDR/iDNuReofW1x2J4U8d8q/4MgLZloAs+zzzo8zDm+BSzHSw65z7xS8BB5rfCqgvtC0+Uc9NdwXmbQwKuxjGcv7RNAepnWnLM95hZ50DfEH85DfRVHJRX0vPGkGsUXhQBlvywSfLsHA66RRsg9FfO4ftNRVyW7MRB0d/Xr/OVdFaD/4UL59PE5BX3z/WaDKdKazp4aH+6SUr++oqM21rQh/YI2gYUvKk//ZtZMpfHLtvJyPTrj33s46LCupTo/5j+8i/+3DM9Dh067L7B7K9CW9LDdzasnC8B/g4eF7lVd5wrkpfKmynW9Fs7MjJNQoY007nwSNzb2MARKhnMNX8EVQUadXV1WCZ0drfbuXnp4jkv88PY4GtfKIN0l1Trkr7aYScocmFashQZWGauwEvQlqOX/5g+Ub4o6HI3KNSF85ePui7nhQ+dRkfVCma6+t41183nADQt59vBSz0v7Xxt/uW8QzzCe2sMbdqIfseG6sxeueuuO700CEWx9Df6bXmTiQykP3d24cgW7ZCTjBf0H42vdviqnGZaAM14FIeTWMRyhrHOOoB+8GmlEpvY64GdvmXMBOLAP8YM8di6+lFLzX0/ZqGJz5lVKYCnIl3UveDAvRgLkJuMQzhGIv9rwfhmelo+my9KelVA554BJ3y5rz9iRvymc/gKqNcl52v5LrzbkL2ibRmnoINlltrATkXqq3SUiWPYMxzoXM3QIZrlOkfc4syJMpGJzLy1+OKe4pY68NzOQfBxG0aWJY9S3/JiqFG1qDPpfaXjKmNbAeUD7gCy2ngpPfjDNzH7NvIHT4BNX8tYRF3hMb+kQtZQbwXyaQ4FfC7k7UwijyzbGcuMb8aHe+SHQ4L7dorqyDhOG7BcZ376cprFUYsOpDF/Q/er6Avi84pkg3lU8VZlbC4tLbhcPgvfr3EfZz7vrpDb1kEpS/K7JS+/bZNxS3VxmMC33lPLOKu+woFzxopqSyX1VviUchidyFB4jfjMEublZCwZiuoxljGjZUXPGCNCvq+4LGa94NSnf7WJV5Cb1W6cpJ2pReMms8dZHjQ4NJg++alPpTvf9Ob01b/8Rrr/oceUJvZCe72cK8y8+cpXvuKN1ckXPix6WvQlxuI4UnYJ10Lp81sB/Q/ZB80IBajTvMa7sxonlpdW0pvvusNjDTzzusEWzpWlnh9Nm9URz1z5XpwrPe096Wz1bHpo46G0oJ/HqWuAPodDrRk2xT97zk6l9//D36w7VeYPDaW21ab+LqAMxozt2mQ7gL94yQP96YPbgXoTc6PRKtLB2sF0uHY47a3uTQvjC+mP/uCPPOuWL9+9XNo0A3yz61zZhRsB1+lc2Ujvesdb0uc+8wkbCTHIZeNZz2B+zss6ajolygvG/boGw1C4NSDz030rYFYUKDEEuN94ChoiVPE9gBI3yiFtEbI+MOgR9KMj+y2KBiHeYvAWlwHJuCkqApjPBtPx2b+gV0cGpVhSICWEoHjE562D34ToSJlWnoSflSEJC+pDebw5AcPigAk6xFsWQjH4YmZK3HMNUbKKApQD9aEulIPHHXygkWmt/Fl2gzKDUcTO5zhSerrjk74YbRjCxl/x+Pzt5OSUFZHyZr/UI2YIUIbwz0oSgXJC6aRMnAEouA36FoXU8UijOAwctBv7hdihRd1zPdlXB0WKfFg+gyHZ09ufql3dUiqEq2mnLJQOqiwvLth5wtd8Lsk4ZK8JNqFF0EFDgNk3Nuz1gxZM4SZYgZFCW9obGsOL8C6GeHnrh6CP6cLzaZaZVzrHibNX/DAoHHv6elKvaIlCwNsrFAz2aMFx1VoJY0IUcNnQFt40b6iOTPm1sSGAPzx1Wfdw6ISRQIDW+g99lB46N9N8xRt1Rn8iQEvqXtrddFUgk3Je8qI9WA4jsrvfqKj4l9vP/3XAKYqZ7H0FaDI/CaWOG3YitLG0ScH9I95CsCmhjSdlQp2JW9L4kP9REvSw40g3igOpFIaiSn7haKL+woZ/jg1FpRTpWRdGn3CwwQ5Oum9+Fi1oS4wDaGM6wYvQRfl6ZhLKsmBpfjlkjwJlNgK36HPkqgA/E/Rzm4CPsqTdPDtJeRoH+otSQPs1t9+G17fzdpX+iqLMBsI4UFkGNCceg4f61EdZ1gjvTkxNpwvnLwrvDfMVdbl46WI6d/6slOL5NCSFePTAHhu8tBP031hBpooOwjnokeWFcAVf2gXeplw+Y4xDEt7/lBTrz37mMyq3kr7xV3+W/vzP/sQzPZjqTgZsyMyb3w7FJT38RnmktUGoehHP8gH+y1PSDaZhtK/xEn0wUjxbgPuZvg6KA6WVi4/xL2huA0eyq0f9zU6bzmqaRxZMjnspELMEiY9MZpxamhfd1zUmiW5zc8yiXJPyyPIJ6oC8Zgo6b3jFX7FjpB1kOL8ozxG8/0d+Bn75qH8+FtwLso5J/HLLdfZZzibXszzXf2Yp+AsgvhKYbPUIOtDrAoc6lDzzv8As3256ZtwEHYy3LdH21C1waLGD/SYppRg0d73xLk+Pt0zDCGOcUJwiX1gWRAi5nfuSwG2meJZp5Ou7BQ3948/3WcrWkE3ki0wCot8wjkk2qb2c1nkqlXk46MyGtvRnNkPnWYxTjecmE4ZtLrP0aWhKeSGLcfq2i0fzPZUXTsE4pz7ls+XhWAmcS//hyBe5GEvMJ4LQUXSuZ3En6uQr8nDtkROBL7RSq8sAj0/vMx6Bb8yQo8WzAWncVGf0Ap0jx4wLZSmsKz8cXJRdQh10aprozzQnH8Y95RGOGgQqY0boZ+BH6qjr1YF8i0ytreEUiHQem/yMePR9cM7p0HUK7ZTOmYOL0nmWBi/e1JY4INh7hpcW5E8duUecq5ZCKR/P2lHcMnvHeCtQbYxjdDnwIJ8YH0sbhfGHY5X4RXbpNGaDoAOuS64tzEuWpTQy2O8vCg73D6TRPXssl1Wa9SDkzOTkZBqfnIgXLuoTtCt1WVleE66qpopsExNSVge7cSnTTo2VjHdl9iaFGzNo4muO0qdaNJ7KiITGxPFMssyP8AVGMDKOtNQL/XNJARwGBwalsw6kfuHOMms2QGesYIyZmZ1Li8tLlm/uy9Id0f+WVpc9E/izP/LZ9PZ3viv952/cn+5/+PV1rtA2X//6150XeVLGTnmWdjcdm4DrhjyIWUrwDX0x7JPgr2vzZr+ioydOpRmNIwdHR9PI0MCL8n5tgbJqaWD5K6ltY874tan9Fts/mFLPW9LDDz/sZUGvxLlS0e9464l0rO9omltX3pKPW0Hz0qAN0av37ET6+D/4zbRwy5702P/8d9L4aHeqqO9vB+BMO3JEzrwU2A4TjTl6a4ImsPzTr3tT49PGTWl/bX8a2BxInZsar/WTRHE7Ux725+OPP57uvvtuv/SmvV8JgMuuc2UXbgRcn3NFjPeOt7wx/fDHP2wjocgn4sKUdLqdhOZLAWkpEygKGXkTOAfs6MDYUKclDs/orFd9ulZxrcQwENNZlC8Drmd15FBXnMlNz2Mn+xjkqQeDn2uCjqL74IZhQfVIpdRKzzOUsuiQoYT51AKFZ3XFTLlFedQlFIgWjEbO84DBQKxCoj45X855htcZxZgOT2Ad7oAMzyrplAzcUa6ZmcL+BOx3wyDNgG9aMYij6EMX6oJiovylXiugHhZonAHGTcdQsBRUn6hDOIV0khZW1P65nsS1oSaFAcOwKgGJMtA3NJRas3AvZbDJ8YqUpivjV9LFK1e8d8LY2GVvRksdULRwfLH0gyUC0AcFqAyupmrGq2VDdVzvUHOFYo7yAL1xaPHFID7lOj09LRqxBxAzaKBNixSMXr/ZYXPPkT1dMu7iU8F82YZnlE9dGfRoz8KHSpr5LJRp6GrYCEOUsksAfK4ffEga843yrCu15G+FdjMtrKpmtFHTMwKKKHwBwFJuC52EgZD5RefQJ2jMtWPrWEJcl75D3HCGUhfuRd/hOSEgeLbUJfKOvLhXeAEea+636+srjlr6qo10AXijGBOH/VSYxk9doQ9pvR+SFCK/fRQwM85KptqRI23nulLnTANDRo8rFGCAeItzi/VnAbrw87gZtHOqOo1IZ9B5K59v0njsN5DiHeK6vq5r0JFNb+mjOPeYscI9lhViXLGsrLNzMM0urKfZ2Sn34+npiXTh4jkr/SzHm5fih2INRvSfzg54MfgPaQN95mdZorZsGRj00yP9wzBbkRKNMsJytdmZWfcfaIVi+clPfjJ9/nOfV16V9K1v/5f0H//0j9XnxtPovlEvQ8L4ACdkPGAeU95+s6r09D/kSBgztVRpDwMHWQ3/mkbQwDwUgbYkk7jmKDrBQ74v2qqBoKONQeXFXcrBgOjt63UfvCKZwFKqxQWW89E+yNVFO4YWV5ZsRPT0DKauDjam5u2YZLf6DhMp2Zib/otCWVX7dSnvqvAG5/mFKc9YW1pir5tYjhU8FWXEso0chL/vInz0Z2lownNL/Ux15k3zdlCewA8+50j8fC3KpOpmyMW4HSnKUcXHA0Pg1zgGeOYKY5/6Am1GnXEwwat8kpklDXe/5S3xrD1mr9Au8Dr9nutwVK75nHtumyx36Atua+SP0oAOz+080UVpYz1Wm0RfJ16JT3rnpTJcJpVCZiofcA4ZKN7Cccs4bId8tAfxybsAfMh9jHOO5jvKVhk4ZuxY0314Cb4GR16cQDN4kI0dqSv1KUDfKvdwxFAtSaQsW0IWlHrAh1EHyQSegT/pch2IYzm+onuSBUCdjorrHoCMFY2hM7QirzIuk0fJb1M8HLwVtC7yTtEclx/1N0AHzhWC19DJcGJg2GRZZmjQEqDtyB9aNtfTlRPwpv/ShSuiTYyZPCN/cGD8AgecmMj2mPVEf0ZOEvKYtrkovHGaRbbUlXIZd2gT9pPp76evttflvsuAnuCjsL4sGbfI8u14qWU+0H3oFzod+8axH1Q4qsyT5uON6Avijd61RdPRy2wUF32RI3LT+zotSOfIvEvb8Kl7loiPju7TcW8aGRhKe7r6UkXtR75Lkp04sTGMLysw0y4cQM30vho2W9TXKp2OQ4CCQOEF/WPUNq1ZUgrB+qQ/HTh4MB2+6SYvTVpp2Uizi/OW83yufmpyyg5nxhn4hrYnL9qALyUi23/oh34oveOd70x/+a3703cffty0fz2cK+R39OhRO6ze9773eYniTvS5XoA/QlYxLoXs2g5P2vfJ514QrWbSW+66w3uuvJ4g6yP1LP9V6konox/DX5X2tNJxd9rs/aAN/lfiXJE0T0fajqRnqs+k9bb1VG2Lmadb0cHyVW0+eGY83fuPfivNHx5OD/7Tz6X5m0dSVWMgtKQPlHFnKyBf+lWzI2srIB42Cvk5X43V4vY0uDmYbqrdlPZt7Et9G32pUz/uI0OuhRhTwsHC5sfw4V133eX23q6ddwLqtetc2YUbAdftXHn7m+/KzpWY5lU6IwxPh9uJ8a+nUxTmJt+St8/14y1ODErxZoVzOiYdrrxZZu04gy3T4fmyDIYanZQ8nFbKCVMsPYVU9UMYoagBxeECnlasAKHMtQVA/FmpYDYOhgbo+rlDpKGaDLKUi6JbNqF0vlbCaqlNeFWFH4YV+CD82iotNoZ4w4hQYVBkAPTXl9zRY28GaG9FUgPs+upKvCXSQOz9bpQPygu0KAFw3fSTLm8oOCtBILwNQDOagUHSzhnTRwqLaOd9Zyy0ezy7wY4f1hB399iwZABXxSMjlbEmQxMjkq998CUfhB3LICZnZ9Mq5SguSlp8VUK4QzspHX67KcozIwPHiAcK5YdS7TrqebsUlkpqt4I0x2wB8fLiQmzqxpt52pk2YJ+UQQnRkeFhhz0SrHtGhi28OzuhSRgTJbi++qHIgQVKO0xgnlR+5ImyB42sNEt50oOraapzruBmD0rwj+pixVPnJUSZm2m5Rvoov3E/gtuMLP0Pfop2pE1KkYEL7RR4Fb4sQDyMdtbqg3NxqJR+QuA8MI68gLhX8o7COKcNeFYUxJIP/Ey+JNd/IjsNQHri00/hLeQLR2jKM/oJb1v4IlYxfuF52oE4lAOv0LbsG3IVgFqjqNTqzzU0Q3nIsdQ7cEbZ59r1wejRvdVNKam1mD5PfbzXiPon1zNSrjH2iQfPgyf8Dc7kbWeI2q1DacaZrXLxnJq2ZufH7Ox0WlO+bKo4mxXzMAAlu9T3OzpYeoYiEPSuSBnhzWfBD77DkEEesLQHfKALuCADkN/MXvjABz+YPvrRjyqv1vTAd7+W7rvvv6QrV8atTJi3xYfQH97GMIHPyANHIO1j54r6I4Yvb6xbWiV/4Td4j59wI7hc6Emf1bluur0cz+cIS/oA6WUEECcD9cShOTQ0bDlCXZAPTJcGH5bmQXeW8I2NjaX5xTnJmQ7HH5TRA628N5PKZ6YKsxOYxWLDWXkJK10bJbUR0+/X1G41yYdVK4Esk4L+ODfhBWQKOMXeOMqVurmf5LpRkmjNckTd8PVWUI/vP/LQTfLyj1NhtsFiQi4Qz8RxZN9QM1J8hnLmh3Xoaldfk5mGYUn7M3YQF17kyBhy2+23eVwcHpKBuHePZzuura/ELEEZZ4uLISPJGZwt79X+nFOe8RYUIxzgGeUBtO+05C550T4YUyFz4cf4lLX7BLS0TKCmMb4Q/GIE/pKiTyTaCR6Ah8mnuUzy4zkQbZGdEoqPMxPZz8bIxGEPL6aUs6yuhGIwEp9Q8iYv8MJAtSO7yGBwzPHMzzktR3/FRvHLywc7QHRcFs4s7zTfi9+jnBizMOChm/uqWpyZcaXsqI7yDYxMrwCdx1/9GK8yFEF/sUQ68qFM54PhssnLKJ5x/eJjtK/Omu5HWoFOmMkyN70gebXo2cq8nIAWgKpjKI5mZAT5QQOW1uCY8czCGv0qNrOnLT0zqbXiGVTe60eyBz5BD7OjeX7B+llF9wfVfkODg6mvayCtLq36RQxjPO1N9eF1dCN0E5bNsByS54wNe/fuS/v27bUe6LFjetz6gPEVruAJn3dKRtpRqPZG50AfIz4F4OyBl7qk03RLFnarHHQpCMX4xJ5s9CEC9OnpZd+WhvF2NYi+berrnX2hM0hOQn3kIpvXwiPoVYwN9BV4Cp7ggwC8tR/eM5L6Vdc5jYnsxQWtKBOHM7ILZ1a0fTgeoA/yEnw+85lPp3ve/4F037cfSPc/9Ijr/frMXNlM99//XS9N/MQnPmFZS93o1/BZ9N8Xg/uWQuHP7wXgkaefP5LGJZvuuuP2tGdowPe/t3pdP6A59q/dl9rXz+lCckDF2rnS/uaU+j+SHnjggZftXGHGyvNtz6dnK8+m9ZZ1CrHOQP+6No+NalvqPzme7v3l30jTbz6YHv2/fTbN3zycWvPyc4B2h9a8kNmuTQpAN/o78TlyTXuWclulZ5DH4crhNDQ3lIY3pF9v9HnZj6QkvcDxdoLQ7XH6r6v92tO/+Bf/ws45ZtteL42aAXx2nSu7cCPgup0rb3vznemH7/2Qp72XeAWsXOwgsHj2UgKNzgqUvDg2GB51Qj/J22KIx8wGHCmdqdpR9QZnxKcDovTQj52PBjAGH96sgIGVpNxJeV43lBUYZPVnhc9Km9IUPPxGyffCOAjjsaTlHKFDnkEbyFNo5PL9VkcCFiwQIBrkw5HS7SVKfTIi2PfFn17U4ItChsBksOctBEYBigcGEV+IwPQvUMopxzKjouBOcF35gRv4Oub2QLyiZBKoKw4jDB32P8Dh0zU0amWB8qCBUjkNZeHAYmf+0ydOSgGZSOMTkx7wEeLQjHar4DRyo5KH0oOb6kUb0YDkYxyMRyghUQ+FHH99ZS0tzsb+KTMz056547dPMth4G46CNqhBdbB/wEsumE3DMgjyCGeN6Gk7KRTnYgiaTpQhwGjsaGcmge6rnlFn6AidC/6VWH4g/MgDpS1oF/Xxmz14UM/oTzZm4VWC68cad5VHetKovhyDBnHP5VuZdpG+3wyhpIO3r/K9OI9jGLNx3QhAScdgy5vAxr24X+KVdqYNuWflGsUTumSnxIYUe/U0xwe4H/Gy8SaljzeOcT+cKjgKywbZGMEuJQrmz9dU17TV0X1BdNwOoIxIlUGpryIVeUbfBS+fE3RejrQra+UxUaKPSz4pDxRgNlM+euyoB2364759+2y40p9RXMHr/PkLdhCw8cCqjAz6QLQ9M81k0K6jaEqZX8VpwZdecr8SM7aIl3AkS2S40r0dMop7+/1GFeMYfFBUUViZgcKmdgDOHPgfhZ8ldO9+93vS+9//PuXdLkXuG+lb3/qGjRQcJ/ABDmjqj4yHvuANbcnfU+yNS4udt8gvlWCDEOB+8KV4VzSgXQpPNDtVIg79VvljbOqceABHykaRHx4e0rHfRhCfUcdQBzeMC5RHxiiMgMmZydTWXpFiNOLZGRg1FS/ZC5yoCDMgMIDi60HQhs8qb2jsUntq/NrY6DZtcUowxZ4+SFqML4w/g/py9PVoe3AtQZHNTkiiHQF88sG4me+40J/yb60heHzXz3xQ/oyE5O2uZqifXAWVVtFSbRJtE/QkhMxEvmzYQOwWT46MyEgTjWl3aDwxMe4NwaenwyEI7Xm7zEaeHFE4cRqSHzjTzsi82GcndARkLuEBGW0nT55Mp06ddJ/A8KPtPDstTzmnb8BvGLwY1hivhf/Ac0UGNO3AmMfsIuQAeCErULIZHxnzm19YxEwueCvkJzxGnrzJR0HGuSIFOd1++x0Kt3k2AvwGUAeagjQA+UWbFoiz+B8tRAzLHMX1Ml34mqP5PPrB/PJaWlZ7MBsDLodOjN8YwdQnxvSQXQ4ZgWh60VrHZfF6Kcc45XjgCPigf8SJ2SLkGeML98AltcRY6RyIyznPfI2jERwy7uTvdJEnwFfilufZtyScI8Qz5Hw8hqn+UIY2RGbyDOcU7QIuzJ7B2cIMRDtFBLx4KY5beIDlzZQZ+kXV8hM+HRkZkbzrS2uiJ/KWZcIXLlw0HSkTHqKNyYuZsiyN5gUKR+QC/Mv+V5cunk/njzyfrozx+eU16V0xGxUd0suplXaZWYaqp9B3nRiXwZ+6EJcXap6NJJoAlguSg8wYQE5Sf+KX9tkK1lRHZqbCd8gUGoHY1N0vj9QW1g91Td51/VDjZHdnt/Hc1Djh+IwNBTfRlXzgG+g3JHnJclr4gX7DzJUfePe701/81f2vm3OFPvatb33Lxy984cdNW9qXpetgGrwaL2mLbhD9kRC0Kf0E/eCVAvnpn8fVRckTaPR6AuQbrP1FqqxJD0DzVxu3sny1epcefDydOXPGYziO3+uhNY6V5yrPOYiC7gcAaRkjkS/mD9lDQ89fTD/4j76cpu8cTY/8kx9JswcGU0XlbwXQCd4hLTQ33V4C4F5xYGpvbU+HNg4lfoe7D6eu1S6PbXMLDZvy5ULhBfji8uXL6Q//8A/TPffcY5kAji8HyGfXubILNwJelnPlUz+IcyU8+6X/FaFw7XEr2O4Z9ykzDB4NPlIyPGDrSEDwDwzE55ApGIGLYCFdDDZSzmRkIFzs/NCvVYMTyjJxyhpgzkMRiHypK4N+MXJjcMuOGRuxBCNoPKlyDIwANCj1aQgj8gSncAbQYRlQoz42+jVojcgwYNDs0eDOAEochFrMTGF6awzsZYABNyCcOBqkMHDAra7YhQHIG3fqBmBw1afp6khccCs0bVO7UheEZK6e8wEox0sVVIyVFoXePikiUowrvM1WXaizTEJXfV14z87NpglmpZw/l86eOZuuXBnz20Roj1OKwZqlCygjKHXgQmksDTGdVA8rmtTLTyJOvO2mrqHwsAwCBYu8cdQs8zaL9cX9/d4fhXJY6jM0OOSZKhgXTIlH4fBsorZK5CWa0k4YMCgrlIvS5JlQ4h1oBB4oLwDtBF/ZMZXpyBEa6UpDJ7xG20e+RfkhUC0GUfAtSriVU+pmXqENNXi2d/kYfEeItgUUxWU1t1EDMh65/zSuA9cSAJx3dbzzvRKfY+RPiDTBczwLvuIefBwGZ/C0+UnHUj5OA2hHMp4hQzDU7BAVHTHQ6NPzkjszMzMxtdlyRTSgn4j+8EP0yVAkUejhO9KyDKf0je0APNur9K1mKPUFiowJxS6eqa78jwqnDT1jnTI0wYDh7SgOE/YCOnv2jN/WszePnR69XZZPOAOo64Xz521wLq8uKZ+YEYKTA4NzVfRh5hneH88SUZ/yrDsp0fRhnAKe2cZXxVTv7upA6hJvhHEZSjDNBM1RGEg7MIDhXPFsnjEpJODMxrU33XTYSva58yfTk08+YUWaumCkUn/eGvOGkzYq/I5MQTaAc/S5FcVbURrJz9ZwpPEMLkHeIl+Cz4M3m4F4QVVwVhz4QpdE5Rn1QZkZGhryET5gWRAzIOAd7lFHeIQvhU3MzIo/OqQYMRNjKHX3snSJsiXjWpB3NRvXIVd4Sw0rdTjfhbl4Q16txlIoL0cQP7KUCPkAb+EkxRjAaeCZBqqv+U54Rp8Px3fMcHhxfQuABwq1eUr1NR048TUEEP3Ww9CHPHU6OQ7lxD0/BFxUPi+wgRMylulC/+gPvJWnPXFiVnR/3Ty5/8CoZSTtNT4xnsbGLnlpA4ZzoTPLIA4cOGhlk7KZFYUhhHy0rJXMLc4A+AIHCHQ6eep0mtc5cpm3/9Safgxe8AY8Tf44YWlLngUtFcF/kimiK8viXO7KknCbtXyAxtQDnDjaeBfPsgyPPDAU4Z2e3h6lxem44tlZ4E6/oM4o5YcOHbIRwzVtT1+iXQt/42QjX+Syx1XG7zyGh3zmGA54mJc68pLG8lvXkWbDm1Wvrqm/q49wfZUMUzz4EEPPs2cVFycrZZIn+BNnfmZK/TB0ANLCS0UncB+ifDVDcYrwLMaTeMYLmRX1V/SaiBu461/4B0gbNVAw1wlfyW7aIvf7eFkQjizkCjSD/uRX8LEjIhAxHm5LpfU44LZV+S5HUSjK5XEeR/LDMQ0GOABxihB6e/v9nJkZYxcvS9Yy0/VCmtVYAV1pO9qWtkef4gUKPI6egnwBZwJfibmgtNPi9ZmZOffxfumRXlokfGl/t5OIUsY5xgPqi2zw8mYdofOqdAzwh0eDj+PIEmNlouug1bWgp4ETjpiOHrWR2lF0owGtb6ivQgdwsd4B/XWfc7cFPzIhF9EZ2tkJrPiMg97YFjxIrxB8HTMR4B2WBY7sHU2//5X/mL713Yec5rV0roADszFOnTrlrwO94Q1vMB5A5NcSOoDKe6n8eR7j/GrmKxPiuoH0jMnIDmQV4ZXU6ZWBcJXcHE5/kVpWx0BGfFSTXdKR1qq3pTT8acu36wW1uJ0qzFiBn+CLq0D5V1TPvsePpQ/99/9Hmn7j/pipcmAwtWYd9qUA/qVd4AFCM1CmODf1bPakgxsH0+jGaBrakNzVNeD9ftT2tC063asF8POv//qvpzvvvNMy/OUCPLPrXNmFGwHX71x5053pk/d+UEI7vKME5BShtRXB32yYNYD8GAg5osgRGGAYzBhYrGzhCGGw0DnCkA4a90PgUxZKE0qeBxv9mF0CnihZKB2Ui8cUpwgogEs9gIdzCuzqSklRPlwXPVEk5y5c9ae4DG56Rho951nMWmDwjhxJFsIIQ5mYYfRAN+rC+n8UOgKfG2VQBPfydgRlC6WU6dk4iKC1nSQ5fwPIAJG96okDaWeAnh6YpDCi+IF/oTE44AxY8fMY+MLBtOHlPXyqFdxtENN2tAMVpVT9sdv+rBTz0+fH09T4RDp/4Xy6IKMT45N8KINZRcwQoUzoidKCIQnepd7UB9zirdGmyzPeeobSSZEzUjSJT11QcJjhQIui3MAnQ/29ac+wjE/hi0OF2Sl9fIWovUNlStlBIaF99cMcdNtSk3wE+Cyu64VBhuIjQHEKgwujCgM7DGSCsskKa/AQbYYthWEaX08IfMGb5yjqq6vwR+TtPPLRZzpSV96sQ4eGUwW6haJIVfwmXnxGOtNThjrHRpwIpMtF5LIy3gLapoCLMNRPlJ40JY9SfklPiLhWoPUsnCqBP884DgyE05A2wmClTXkQxgpT+JfS+Pi4+wv1cd9SfuDm5XzKj6VnxTi4NpRydgLF0L86EahNRj/fE1A+MxVwPvAw+m8YD/TJeRmKk5KNfM2BmVDw89T0VLwBVZWmpUSI/JZB1AnjLBTkFu+/goNldmHJTsn4yg78FEanl6FRd513qM7IC5bakQ94sPcKcoB+sra4kobY1HAAo4ONaDFya3U5GbI0DEbyIaBAI3PsnFDZK6tLUqLPp2eeeSaNy/hEeQbmF+Zj9p+MCNqHutBGAO3KOTggezu7JDdE+JAVxfBTfNGLvoBRYP5THORK6avgQ306OhsGSPA4Ck28NcPBxCw+jCT6DkuuMK4YA0jP5ranZMRPTi0rH2jRnQaH+lVP8VeVdsMJi4zgix/LtL6NQ2YUtmxKoRU+OFdwAqRN0ZNlMnxiVfINgwkDxbMNhJ+qItyCwUr50Jd70IKwrv7sONDDh+izEeirMU5CQwf6ED8MJlhQx9o6fbHByxwdVD5xSj+ESeoGvMuJyOolDqXsxpiGbIq+E867Ti8LGhoedF9E+WWPK47hBCK7mOFJe3rcoI7iz8aMCPKLsQ7cQv6Ew6lLYxy4Ws4qEj8AOlIZ4oBDjClV50EgPTzMvhY3Hz7s5/A/zsHjx495BhNjEnF4xpI82gJ+ha9pP76MhNLNeHPixPF09CjpztkZx94U5Eea3r5+tXHITfKhTXDCsZ9TyCAwVt8X0q6/Q5HZIZ8avEtbxFgBfvV20ZEXCUlJdEcEiHEieCICzenPCMNXRd6VfJ2PympXv1N/C1pLlyCeQr0/wlumi/gy3ydv+Iu8uIdjoKXiO3WDnWfmRZVl2SH9yy+hxBOEus4hNKFTd0ev5Fs4oYGSPzKf5wBt7TLVf2jPcEyEzG8se4KXw9kEj6HnlPGRe6V86gq9eWaZo7qG41d5oiuKVnYo4ExAjlK33K9oPjv+RG/A5wLq3q8+Do7cQUfEkdQYO6G18FKZBuFJGuqIDkBZaq606epSkaAzdfJ1PnizZKVxG8Ibwh1ZilPafagWs51cV+hEPZQG3ZcPApQxto4jjnfTk43daWf1NcpyBP6izTMixsTpVTbjEuMP5R88dFC80JX+6E/+c/ruQ486z9fSuUJfu//++02Dn/qpn3L/uxYog5nP8Mn1QvTHeAFDPa8HwL+Mg+CBTACv1wfUQutzabjyQErLF3xns7am/taZ1qqHUxr+nJfKXy88X4mlQLT7VaAmWuvtSKOPnEwf+tV/m+bfenN68P/6yTS/fyC1IIteAVhOSHZgS3WvdKf96/vT3o29XubDfin0eX7NAI3RmWhTnFivFhS58S//5b/08rKXO3uF9LvOlV24EXBdzhUY7y133p4+/pH3+xlxrhZwDLqkLYZWvOFBIHJEsSrKAYNLDBqhMBC49j4dyicEOgNU5EHZBJQ/lCDKR1HGgAUQBDFwKp3/8jEPDBw5Y9CJmQMoSoH/tYG8UZj4+gQDOW8IAPCwA4e0ygwjCicReYE7SxyiQ3Z6dkYYOUxnRokjj/DAM9jx1nptjVk2a1bsyqBOHQqNor6B/1ZgBW6H5wzy4OA89GejSXWzoaZy/eakXWJSSjG75yOw+Hyz314pfSx1cYO6HPaPmJqcTFek9J7XQIzRyDKficnFEMQKvI3EOYIBCs9gZFIPlCk4xUanFBUQWhcOLHNalmE3OxXLhXijDI1oIww+2pcpvADKNLvlQ1tmpwwyK2UQw7FPRqfq0MvXQTJvWUlDyYCH1uoGOjhYd9SzUkeqp5aXosa+DbomFvnoHHxR6FCEgJjBgvIb/BiKk/hFOLNuemEZh5DK0jPzrULwTfCuecw5CXK5cR5ntOb6ung151/avyj1pCcWtzlFMQwl98XBuVOG0wBcx3lRorYD4+kQ5+RX7pFPiVMUcZ6TZ7OCPLqf6ffxGT6csSg27JGC0YuCBF3CidhIq4SuM/WHhiKCea/U+WqgLTA442oriCUMHYqW05N3wb9ejyifI/2Cde+8Vb5w/oKMu+PphRMn0qWJCdP5kJRUlhnE8hVm0bFx5pJnaGGws2EtfItxj1G6urzi5Q0tbR2pb2DE8ZkCj0EUS9CQIcviO/Cs2GHC/h/QjDXHTJunm9IfaouLqU99tXy5iurg0DCfiV4sBbp8+YrLRg6BJ4GlSiw5xNCCj1nS9Nxzz6Wnn37aNN8/ut/GA/iCBzxd1vHTPjbK3O40h3g7xR5RlAvvm8e5L9pCU3gCfqB16L/UBWSRpThP6vnQFjmQPwZZVxdfPYuZP8RlaQmzVyieJSuUefLkqXTp8pSyZBYPTgPeLjN+hLGEwcUYAf7IEno6TlYcI8g/viDC5sQd1RY7YFmKZT4STvQnlqyE7FKeogty1F8iwrDRc2QK4wB1a5GxBP4xcyfkawmFHuFQoQgdS/CleJ1y2adJ9Ak2Dj5VcxJDOOHIgcbIAugm2aNzb/xKPJeBbGUcbIybkQ9BcXVEgffsQfqTCoc+0AYZQ11RinkBQBr6KTTH6WI+VFuSI7Rv7ue0CenLrI5VZlppjKDuGKS0H+MPz2gLOwJ0DU+zFxD76LAvxuFDh2z87RnZYxmPA+3M6dNecnfkyBFPCScPxkWMJHifMQCHyh233660h+x0oY/grH3qqafSyRMnvaQMJOEr6gX+kKdd156xxVhEe2ZZSxuKYq4HGx3Dx8W49ifhFT9CGKYANKi3KRciLscO9ZmqaOWZBUpr/YagPs0sB+jAUhb6I7TEyLYDQ2nIlJzWW4WszrlPmTEO5XGNigiq4IaDRHUCgk/iGXsC+Ut6ypM05BOOhBgfCs76i2Okcl82PRQQrnCpn6hO4Fr6BLKVJ85LJ+gTtL11HPqA5Ah9Cv0HPagVByd9wWSK0uyI0o++FP0n9CN/lUjtAl7EZcmf+7bK9jihOjJ7mplJ8KjllPCgn4csYGZqxIH3kIkss4Q0pV9YN3DVfNPl8AyczdPE4bZiOOCkwtjkJ9IE30Rejqt7ON/Bz18uVJksBVvSGIA8xYmHfoHz2LzVimMN5wptGw4cymevGjbgJW9Kg1dZKg7PIcMrLTh4Vb6e19sKeaTAOTSj383PzYuP17xs6Q133qHxZyj96Z9/PT34yBPK87Xb0Jb6l1kr73rXu7wkD35oBvCEF+EN2u3lQvBZOK5fKj1xcKIjN+AF5Br3Xh9QP1m9kIa7nk+bC2d0rRa1c6UjrVf3pzT8t6UzTAef7wDwHDNWCMox3xWoadb6O9P+7xxN7/+f/ijN3LY3PfI/fDYtHBhMHeInejW8f70gLnIaHCjMTNmzsccb0fa09QT/i2/hDfpcoWHBnXaH7+ChV3PWSgF45Utf+pI/zcyS1ZcD4LjrXNmFGwHXP3PljW9IP3TvByXYrnauNAYlBDHn8SYCRiYtHY64XNMBCZyXckpnJR6dtwzQRQHkHnH91lODvJVbBZ554NM9Biyn0YCC0CmDAkd+5Z6VfUHBH0XBR3LS0XtfSNGy0HYcx1Zi3VcmrZtSdrIgQTmnUzIIsXSGOlFvZm+gKEAnBoGoS7yFgk4g05qXCYB7HI1i4MvA74Ez6rAl8My4bQ0oWsWRREAx8/pmDTIYMB0a5Nv7BlKlMwZ7skIZZOoqCsOa0rJ/CbNRGCjPSziNXbnitfrUg0Efpbajkw3CRD/XIfIJp0Ugxx1O64JLF5yDG2F2cjxNjF2wQEax5h60Y/DlKwKsH2YWzZAMWqass0kdm/yiiKNsUW5Vgp9lUhgP4G4c9C8UIJUrUtkJoXs2/lAUwdHnGe82ZlahfHJd2iTqQHpmGoGb7jrPwqfwm51Vul7Nb6b84+i2RPlyyzpdadPImtx8KP9clo0otX9pu8AFHkfRDgWZexyhU3GwlDhxTmZRh8Z5HHm+E0QeGR+Gc0dvpC8KKEozShoOLpwG9PUouyXNzkzakIdfCNCOdOBrQxUaKzf6S8EHGYPhhyEIf2Og2OAQlLbwUTSi7V4SFLdVfVJsYF7QPxJaQaHfwxrIA9qR9kT5mp2dS5MTk2l8YsL7lixKOVljhonSeo0/Sm57KMKqSsjGWnwCeW5uxs6VxcV5LzNg1kl3T1fq6x9KPf2DqV1tZ+Wf+qv/M0W4thnGOGXjYEQRF5JCnVln4Qzw8+klG1PIGxyh7LsC4JwFf8pidopSpn4Zn+4zUirpo16CIdnqT5YrT5xGGKHQkk3i7MQRMaiT972h3WRkExe6cR+DgT1gWlrCAEJpw6GInKEhKZ82wdCgfQhuS/UN8rDTVX2WGTrwa/SFyBteY6maZwZ5I99wvEMTxiVFEZ9FfWmXi5cu+9OjVaXB8YEjyjP9RB8bCOIdvlJAOzA7iOVayk75Cef1ZcuuwZ7YPBcZQl2oL/0Onq5K+SVOGIYxUwIeBY86zuKjDpULveEd2qjIfIxFZABvnOHvOu/6XznXUfXeVPkQi1mf5Uj+bMzLeFraf2ODcpAl9BHJB5wBjqcAsa8CZEY+U3wcmjgBcX4wHtkgFc44+XBU4OTwck3RjvoxfiGP6bfmLbUXz4pxS4i8wTdkGps22+mm9MTFuUIb4rRwv5Js58gbeMZO+BL6s6QDGUI/X1TfwVE5NnZF8mLJz+F36B8ysThZcFAyA1R8RJmqSwm0JW3GOOfxSW1IsBNO90tbgDvn0T6FHzU2q01wemDsUpbHdPVbyynSKiB6YqzA4EeW5HNklZ6trfJ5f2ZOxZgE7qaTgv5cBp8ndsuVNnSekZ9KcFnISnB0/xftcDYiH2gT6tQv2lBHNsF3nyIrlUd+LcKfLxKSb30scogyCeQDXo6UARrwMoQjDoHZmQm3KTHch1UW7Ut65EBxxMIryHvuMf7TZvAA7cPyPDww8LzHKOEKPavwkWiB850XTKETwO+xF0yQW3RQtEqVNLRJ6JK0V2lzysTREG2AHFI7CD87EemXOm625OV3uX9RJ+pYaFF4ElqXQBmRRuW3S+frEf/QZxUfAEceQl9gSX2Me7SF+0mWiaRXrCgX+kBM6maqMsIGsCwOvgO8xwv8qPzMC86PpT7Szdi3xbEi35KTsVEZOJ2Qj5TPi4B3vfOd6eChm9PXvvlQevSJZzwevFbOFfrLo48+6rHs537u58wXAPkQKKPMDtwOaN/rKbf0d3gYvroWyIM2RYZQHvzFVyPr7fqag/hg5Vga7j2fNmaPCceq+oN0yLbOtNmxL6Whz6fp2e2/0kOrihPtVGHWijggHog0zFTZ/8CJ9L5/+gdp7pY96ZH/4UfS/OG8/CeTjnzpr0W/aQb4Rj3AebK8Z7Q2mvZs7kkDGwO+x7PgrQZAT+hIG3Ik/4I7/afYcVvNVPpegXLgpX/1r/5V+tSnPvWyeJO0u86VXbgR8PL2XPnoB/3tfRibDgtDEr8oIgQ6Gp2a8yKwEeYo0TYYNIDSEf2mwoNYYyAlz4YwQMEoChCdIWaKWNHRAAbYg6/BM5R/lBdEgjqd4hE3zkMwkF/MjgnwPeXrR3HDB5Qg8CIvyuEtE+uBURaGBob8pRnycf4KKCNhpFGnmg0tK2qCUi51s+KkQYDNK1VT3yMQI5SwXIecr5EzFAQbgCKrSPnqxYDyjxFn3Lu7vON9uxROpkNjZGnkVUDhqEgBXktzGgxZzzw1PZnOnDmbjh47lqYnJy3QUBpoAAYqDDxoygDJW5iNDaY057d6KHTUR3iVt9ngQVra020lAw1FCmPGSv/8VFpdmDXNmfrsjQ5FZ4xH3rrvk/DDqQJPUR/aHlpF/iEMpXdJMdE93njpPlSj3Ri/fS4cGAzgJfMTA4SC+SgPEqlFxpvqgWrLH2XYYWI+DQfgohRJ8nL75Oc8Mx8Td128Y4xy0/BKr6mN4tQP8p/+ceVDvrcJX6E0qi4kUDlEAEdwjTXg9CnxsuuEAtdQ7qPe0TdKvsFnXPtG/QgqDewaYFrBH6Tlf47ONXWn7Xnz7M9Vi7fAaUN0YP0wDgkUq/n5GQ/Q8AvtZt5QvmRFHvC5+1jOm5KijhyJpziSFbSxMdEz3/cxEr3IwdJcmfJItHF7+RlyRqqD2r3MRsKRgrPh9KkzliPsW8JeSLwpxkBjf+GljVD++ToEdZtT3egv7VK494pHqWsslYxNH1nOxoyO/r7eNLp/NFXFzwtLyAT4ljphgIhnRWPeyiI3kL/IvehLMvhX1v0mfm4+vnAxc3FBivmm9xIiT970o3DjDMF4YLnQW958d7r55pvsfEFeMxOGvMOwS56VM7+wlE6dPJlOnjqp2kv5QrYrPYYT5YdzM/pW9Jsw6smHPtfX1+k4YaiHEUQ9ygyvOm+J1mXmCnzMGIJDlHYJORdjB4EyMJapG7SHF6Avxl3wc3xyk0D20/PjaXZhMnV3DkgusEdNh/AljvJWH2S2G/nOzk3r3mLq6eNTrci42bRWm7ccG+m9VeXF5q7sETIr+tsBGKhbVtEPurt4Y9wpjELOUxfw44tmHZKfwk5PqId4THTyck+Irb/OLoze4LM6WZS2/l83N8VDBpLQL+gQPg9nDjKNeotcOoahGrSIMp1P6UR1QEKTCbWJMc+GGvf4r4y5xz4Ve/fttaKqjmKZRjq3u+hOW0JH4lIPzkPewcP0peAP2mdY/IjzwmMc8kfPwRMeIb4RVX7MXoMv6S84pnlWd0YxO4E+7n6tfHXAYYa8wyDslryhPBx28F/sBxMvYCizDSIbp+wsUfk4RmKj0/iSC+lwBvCc/tOltoX3qav5i/q4DpKp5EcbiHbIePZkYRkfzQuGIXPRRYIGlptKv1FRnVrD0UZZBHD1l2iUD8YHM83AgXpDR/pOB/oTepPw7NK4iiMKWYWDak6yh/F5YX7Bzmf6U7zU4Ws2jMsYDYyv6A8yvkTTRdHYX8ACW/5UHwJcAP7gRHzwhn6uLxgpAwJ6wcryrOgdb79xoDHrCHkO7vQXZCLtEY4KjcXUQ/282+M4/YYvMMHXel6jtsFfln15RgtLhKJc2Ab+hs+ivwP9A93Kq2onCu2NvPLYKABlzwBSPp4tiLxROp5SL2QpvLtmwzR4ujjJcm1drvUX0b3MNo22ifzdD4QXm5KTInij8D55EsJYg27UzeMyZTitylB+zlttV3DgaP7hHGxUBksNKaPKptp0ANEO+iPnvRS1na8jSY5G9V1ePqEmyjNou7S4pHaq+vPN733ve9PogYPpj//0vvSdBx5xG71WzhXSPvvss9bXPvnJT5r3yYO84Vnw2w4KT3EsTrzrAeJDI47QFKBMZDtOY3DiHJ7ihWHhq9caNOql3tWvpa722VRbGDOfbqwzg0k82bsvLbf+QNrsvEs69ouX0MAPkiBeBvRC5QVvZAus9XSk/d89nt77z7+SFvcPpIf/yY/6k8qt5putwXquZOtabS1V1ipp/8Z+fxJ5ZGMkDWwOmG/EnTn2y4Pgd2Qsm8pX7JinHV4LgCd+7dd+bde5sgt/beC6lwXdcevh9P4feKsHbpjUb00kRBHUTC2mcxEPpicwSCJiAJQphBqyL55zN+KV62bmzjIyx+OI0YIADSFS7gMRNwarEmIA9WMryqF0SBBIabURoJ8NISt/vPUIBxF1pRNTL79Zw4CUosB96scbaT7za6UQJUADOucYX9SPOsQgkgvfAlqgQw2FJeJcGzNIw/8YLMkLA8tKBIO2lLm29W4Zn7RTlMuYZWdKd3zisMqR/Rk00Go0jaMisQEfA9HSwmKauDSZxi6NpctX2C/lXBqfuGTlsyJjhY1AOzv6lLRbBj+CPYz+1BKKzebmkgJG0V5aUfdQxJX3howzGZnrGwtpfXMlbbaq3VtWZdjVLNzX12TErbdKWWgVLWWg1CbTQGU2DYjWe0YOSNnfJ4XgljQ8NCwFDScWm57OB2+0wj8o0hinDKTgo2GhZc3lVDarCmon/ao1Kfr6tdZ4q43CoTaXfrVZUT46rlWlhCXhq3TwFF8kUEYQUfnGfjRrom+NafnSqeC/ip7Pq+3XqJ9wmdtYtOG92clMpvZUnV9KLcvCLXUptcrexFBUm4k25gelA+dN6qD8oJk3wOVNdE19R0b3WnXSihvTf/lkX1VtUW3VOQOy2t5Ty9X+rrPaYlNK/KbzFC3ahPVmp9LHUgd+KtBlu3wCd1GkHXDMBH9xH36D7VpUzzYZq9CFYZcp2R2qX1cnXy6AN8ANAwYFPGb0LCzEzIu5OWapLKfeYQ34Up4xON2/Gbx1VGkuCRXffMu5eT3ugQN/vt8QH3GbqfJcZ/0sjALO1N/pExrkCZRG3kxVly4h2oayTj3pQxg5TF0+eepUOn36jAdedu1XLunuu+9OBw4csMzA6BoY7kmVDpRV3hrH5y8np2LZBMbk0CBv1mOzVIwMEKQfIgPgOfiG9fNqvdQi3mND2Aqfz3WXlHGh9lxf3VB/JC3LUrr9NvjMqWMup038yayD3uHDqr/4W3Xu7+tPg5K30JaZNhXx6y233GJF+eDBQ17ex8yNOeFKW6xIPrEUcQV+XZxPM+MT6eKFi2ni7KU0L2WoKpmIkwVZgzO2s68ndUimq/C0RB+h76ox2qDJomQlxrbq4f6UeGuMDF2xYyGm/6tRajzUUf1xU/zUsoFTVDzTJusf4dYAAP/0SURBVGVb/ZcoRbbpnxscWtG8GLhWwn30Hccxmwo8U0D8Bz/x42iG0TlxkBUxlojrdLQxJl5wP6Pf6d5mr5RX8Xfrcs1fUJDE5GPXiiPU1zUuKHWLxoFNZbiu8mA0zy4hrZ6rdItVymOsoS/R7nYyKT51QG7BF9QRgx0DsG7I5sCXFvxmXVVw/1Z68uIaHl5elvwU/akg/QiAN3OFJY47UlqVUSjZUUPeqg1aKnxhR1KwI2aKLS7Pm670Pvito4NZHSxri2WsfV2SWB3QCsWTstVvxbEEZaYxgeVti+pPOPKW0pLyW16Z9Fi4KQ4B7zsPvzsN9A1ZF+iSoo18WNaYz0wuXjbAj8x0og70S78QYdxUG3i2n3hoc0NjiuPQdsEDQTdowszV+LqYZ/eQRnkhg+jfjEnQYL02p7x1rQDQ32NfE5zSoVhjpMdMHpa41fwcRwCOlsUN1W1dxo74lYAsbN0QHZR/q/oCfDQ9Mya8hB99QDjW1K400eo6DprW1FsZSH3t6p+SzdBsiS+DaVyk07dLprdKttecv/JQrvBQe1sYoB3tYZyvS0aZj0VhyxDhTfNHO1LXOAZvCU9F4FnhfWbFbWqMiLtbg2dW4VRQ+uBZ+iw0zXloTGltE/+KJzRw6lH0Z/dr8QrjpHU+pVlf1yApGVFtx2mFLrCi8RPHajh/kXHQhk1yK204aBifWbLJ2KyyQcgCX8F4wwcx/lA5foDbGznhfhw8AC+AL1EcE7lB5KZ0lidXQaFLPG9cO9nVoEdRR+meNEKGLSkLPvm0wNUlUMemPJoiIw9i/5y477rlCBwsC+FF8U1x2PC81BnawgvIEPRR6jw4NOSlFEODe9J99z2YHn/8effN18K5QnpeVJDX5z73OelE0n9Ul8j3WqJuDTHrIdoTp6jHh+sExjraCDqCN/o7deCFD+fkxTn1e61hk76xcjINd5+U/O1Nbavn1Melx2qcTOL/lXRQ4/R6Wml7t7rSTZKv8/W60p4ardNz1efSkcoR67XrXdU0+vBJO1WW9vSlh//vP5pmb92T2la2dqogOfjhPGGvlL21velA64E00jGSlteWJY8XzR/fK9BO2H7QnX78au61ci0gv7/61a/6eMcdd7idrweg665zZRduBFz3zJV3v/3u9IXP/pAFPQITRi0MHgNdvNlCeJU3Vry9QSGhIxc5ieAr8TkvAnynzgLj4xRAGSsD5rUQyinGVQM88KhgAuWMj40pDk6UmGVD3XASIYQxWpg1wVv28uYORQ0lAQMSRZk3b3ythgHAdfKgRv4oy4EX+ZJ2W0CZXms4V14MUQPe4jHLxG8D9QtHTsyWSDhA+MKFlEKWZHRJGLT3skxHxrWUJiFADgoyfpf48sWc16+fO3dehtWlNC4Da2aaPU5Q5hCMzIpgTTAbT/ZI4WSa36bS8gYOIzqMlNbWmuO2VcLIWsO4px4YTqIVn91kLxWmRqNw1WqseZZyvcjndVeVr/BkfxMpZ6srvAFeTEMDG95LYv/+g2nfvtE0ODDidkGZK8qvKqwqZUULJUPn1LBufAkLlHAURd7i4ZCoWJELxQ1+I64NdLVTDSeR+HJNyh+81bLaK/xb0qp4ckU8tqK6ripQPoqqIkl7Fk/rHucbyod4qxg1KNrky1satU3LZqcCyjNvmCg9oK0Nflf71XhrS7lQjvaFF3kDL6VAxjR85C9nwM+tUQfzAvdUlutLeTr4i1bqNt7EmTJEH3Gv62xacWaa5aNu+5PS7mr0CR/ieYbiXGEJC28guxR4C19tFy3V5igxk14itpBWltfUH1QXGa4YPjjl2mRkrtL2OOMykDvd232GcjXwr6k/g1Ph98YR9DA8O1znAvWnGWfXh/S69qcsRXtmEHEP/mkVHut5ZgDr2HEcLi4spYnJCX/t57z6AkYjfRilDmOR9e3x5nRNxqIUkwMDqbM7nJjeE0VGGU4kZEG8Aey1omrZwJvgXL4NBh1pY2hZaelSn8FhI55vZ28llvHggKEf1NLCnGghXlE1PGPl5MkjnsLc31/1QL+xgaN30P3bddZfKYPAPiW333Gb4vS57sjf+GIOfK5MlTEOPeqxIPynp6bT7OS025L+Es4V8kLmKF/lrQu2SjX9xBJqP/GfGMZvbLG74UX1QztYlDf9KRwZSgP/kzQbkQ5q042WVfWXUAiDF6h28CU5GZS/7xPIiosCugHv1OMa8nnuA47uDIgV40sxRMr1hgwMcG2RvFK3TFVkBfgpGU4AOJevRHFdE36yZrzHigYgReCuzlUefRZnI58JRkHDse1ZDuKH8haWuC47405SzkESp6lnF6gMHDNlKRG0hxdKPAKGeJxnUJzWdeG4Sj8WzpJH/vyyZBKwaWe04is78rQRzlGKv5heaVQt4VeTor0u3rW3TGUwCwhXAsE9UXVkPKS+zM7iJcfKSshzDHj6aFdl2Lwc5USfxQhGXjLzgz6GIW/a03rQgKPiQRUo39oqvM1HugPd4EV4TjQK3SDLK2hAel3ENefcIg2zvzLOBHgMGmTg3LqEcGcmAHkQjxcqjNubbZLP8JEdKxVVWXTni1O61QJdoW/LCqS3zIU3mVxfE38TcCBWVGY7bdiq+otefIqYI/KRmSn0DYYUeKeC40h5kDd02vSYuaH+WPZqM9L5yJ/KoExXHKR0hwy4zw/acSXc+MjATgCd7XQUPQhkCS1oQ/Q78ohP6gsPBhnTHR6hvExXpUHmMaYByDWcK/AjMohlhMiHmFlMnXHk5GUhytNl6xlYe3wWEuYL83H0lap0kYrSFIdKA9+IX3Au7cyxhHKN3rQTkEeJvxVQtnUB031r2OlZgdBXtgbKtyMCPHLdyBKK+FpxxEE6j3Gl1F8J/LPTWfUIPSFmjTMWMDbgUH3qKWYsXlKcltfMucJm6XxB7+///b/vsfXlAuWhV1AP2pjxdScgPrKW/ctMh9yG3EevZ+YKL0KYWQGP8DICnr8eeHHVw8H2kjSRHGWvlaGOZ9PaSmta6Phw6l74T6mjdaruXJnt/LFUrZ1MvZWzaa3tTWmj6+3WT3Ckr2qMfKr6VDpeOZFa27vS3sdOp/f+L19JqwPd6cH/8XNp5o69qSK9vACcoR5hHhjaHPKsFJwpOFU0ovhZcE/QJfiC/c+iPtBvO94vdeXYHKecc4SXoC02JG32WgFloXvx5aDPfOYzbtOXbAsB6XadK7twI+C6nCsYLR/9wD3pF3/mb6cFCU0GzuJwIC5pCsDwZeAugLAsUAZHAnEjPtc7CT0G7K0FQIGSD4MDgXPAxqoUNDz2A33d7jh4W+mcRany1GAJHegwOzlZN5YwHFFY7ERRHVinzvIgMKnjzpG6uDTdz+VuB7yd8/z1bQBaOlDnnGs4jirCk5kYbal//0hq7+nSgCrlTPdRmKXqW5CuKsn8wmI6cux4mhyf9KcMJycm0tLsosqWgSdByFvz2iZvjjQIV5k+TVlrEu4YZSiEa3aydFS70R5FS7AQ3i3rKgvjCoGscloviw9Eq/kNGYii14IUyhWcR7TlZupUvt0dFRl9GiRGBtPoyP40OCAjUQqTDS+V3dpZEw6qX944sJU3gqZwDGQYHEEPFCD4iIAypaBf26bogiMDZRKdVmW2yYhtZZ222lwcYUMTBYk9c3SCNZ5qwnFDhhK8sjjVLyOjklaYzi3jb5W3jhW1EZaX6rohRXxpbiqWueg2X5QAn03hwya2GBGtiotdscnbegyUTeGkOLYrVSRv7EUdK6K1Dd7qwVO8WWVqercUSBm5NQl/6CvFvE31aStHO5OYkaEWFv4taj+mlyavJW8YQxXh3a5AXPIJunGq//ncfQ0aEEgtfvDXJegHCn0y0Ad745PZGETMYFlZXvTAxswdHIzMXnOLWFlGqcOwwjxVA6ictdVZ83hzl+XcfUZ1qenoqeK+H3jUjwpSEWWg8HaTenGTvoYM4IqMFEdlY4ApI9MSsMFOXYmjv5nNVX++l6+H4KzAqcoSGvowU/R5g43c4cieP8gKnLjTnj68IQVtM7V3xNtYHMwYAmxKiXKCXKQM6IIsxEGDg8d4gJvazf1tsyd1tQ5I52J6stpS/FmpKqAAi2YYZWsryK6ksnEiS+YkZKvwW50WTq1pZQqKVNMqbSElbFM071Sf6mK5Aw4wnKrCEYOxKhp0qh07lL+X2nHO3iT0N9FpTfVdY1bB6pL5FrnHcsHZ2RnLdmgL/4iS7lLmF/UR2qd3OG96LUbHuVI2uiOiZ4Ugd3X0nhLko7ZxW1l+SBFWX8SxaXA76W5uV0dVGWw+Sxr96R50ibzMO/qZbxQaQExB4R8bYTwPHqAU2hUrlnP+e2NI+pLwJZlnjIimLAMrztUV4doh2YPzpAP5u65+typ5tcpLA8kU6qo6ILNiLxE2QUdWgS+BMYExLkKhTzyDTimtISeQJcoHZ104V8LAMk1MFPq7eoLaNfpbHA2qQwuMo2cxswCaYXzhbMFQQoZIHlq+SnZh/KqOGy2MkeFgtnNmXWkhjiHoGED5cWbnjNoefNEHMAR4BO5RZoznNoqdl3jIThl4SDy3Hko8bQzP0HXBhQhKrZDxUZ3L2M2TmF2nPrDM7Ch4i0S6r7xK0D/jSTs7b+7rB5hnMo1pJ/oTfF+M+qBrGOjUiLCJc4UZm+qbnnVFRe20ov/G8j/2SwpZyiwf6onizri0pDwlg1V3SvCsVp2FURMvAOA5xlHm0Lp9hQ8OgJpkj414yT4TKIObACSUBpzLtUdZ6M61sqIerrXimRacbwPQI3iM/qI8dY7znjEJnvYMzhoGN21BoPzc7yTDyR9+NT+obwDVSnzeWrdcn5W1BdGaqZ/QX1QCP42TyAfGQRzaGL/Qxi8ZdKT/c05cf8mtivEWs6cLvs1HgGOpNyfULVPC96DpS4H5aBtwtjs8Bwou20HgvD0exhn6UA5xaeeSJ+0j+vECyY4u+oie+bn6A/0snKZ6JNr7K1KSI+Yp3eDF0cQky09xKOK0eG2cK88//7w/7/4Lv/ALeRbKywfaldmbhRax6fjVQB1iNnzYHtu1DfuOodOQ17rGZjbrvh5e2A62K6cBkq/rl9JQ+zOe9Tzf/oNpo7Un9c7JjmqdVjusqpN2pdmuz6sZexV3LPVtPqw+oT5TfVtabL8p3Z8eSMerZ9KBJy+m9/wvf5JWezrSw//jj6Xpu/anyoL0WPGBWtWOEzafxZlSlvmIC8Q35pyMz85gm0J9WBS1TUfgOngh+OvaOsMS3OIZ9hNH6IseZNl1Dc+8NM2uH9C5/tk/+2fp85//vHn4eviT8nedK7twI+D6Zq6o09zzrnekn/jRH86b/4VRypH4RRDC7CVYMWwaIBr3GcwjlGuOL9UJNzYaykZz3MievOPIH/igyLBmvreP6YG9nq48PNLrt/soBAj/GQyK+QUbRzYKGJ2chTOzolYcG+TJfWgDxIwVBd3nXBceznFMZGS2BOIQShlApAzgDRY0QeHHAYQQ6VLo0HmFN18SxNLwFZMBNr7GMKUB7fylK+nCxbF08dJEfIJyXoJYbdBW4+sFldQlpQVjoVP5UuKyBtx4My2Fzm/Y2FBzwQYWmz92dnQr9Fog+ZOBVdQVZiStprXagt9gXhk/mlaWVtPyQpuUSDaWHUj9fSNpz/A+vzEZ3bcn7ds3knp7mBGDEygGb5SnEMxKZ0eE8JBCStVa2mKvBWbUQFO1vOkjVU7XEvq8PSufWJV6Wt2Q0iolcJUpyC0yTCsaeqpKK2N2U8Ysb3RX15hVIsNYtKBtWpekSMtA2pTe52n3ywfTwuxGOjN1Jp0ZP5suzl5Ic2laRomM495a2jcynN521+0yEsUPy1KE1zZkNIsure0yaGmDJbVXGOEacozbRgtfIJLijWGudmJ5FFOt0YHaZFxjREEHD8jKp1VKUtc6U/Ix4HnTyZGZLDLoUNZ1318eUpu2trGPBJ+P7tH9DvEBa4oh3qLyX3IeppnI576pUlCGITMONJQTLpg2z6wF9rhhQIm9hXps+C/OzaSZ6em8rl7006/08zLtHuUXQ492iP6NkSUDWTxMb7XjRW2JIc4MBT0WXYLvs60f1/zhjNB94tHmbbw1NZ7kqT6B5atnsS8N67K7/Jj9SUiIUsBmpO4Pk9PpwqWL6a8efyhdvHA+Xbx4iZzToUP700033ZQ6uto9m4oZLf0D1JsvjvD2nv7NcoaY3trGTC0ZEhhEMWtszfKQPolMsAyRcYD8oFz6LfSwk1C0AiqbHal9s0d506Y4J3XKrAIpyZYf4muWafT09ItX1S/BQ7zPcaU2ZyW3db49TV+ZSdMLc5IB7alvaMB9d3JmKq2INjhXwH/iypVUW1lLfWrP/q7u1N3emXrUz/p62Hh7j4z/TtEdTtpMC7WVtApdK62uC5+Y5m1jRTjhTKhSDxlNK6rjytyClxb17olP7pYNclvbFXAGYJSJRuyNgIGGmQp/tWysqJ44NWngWlrEoSX56HZWzes8ozginYC9neJtJRNFmNVhhyJjieJyQFZ5dgZ5wioFMl8x02xdMpq8PcsOw4MAn6pJMKbTgspcxfAQnuJDNj5uYaaTeHAJoxk+aNuUXFtKSxobV1X/Vsm5DkXvYZYLDqDO7tTXP+DNtpHTNfENxiJ4UCbMCUYx4w7EGOPAmTZX/qrMvOQI+3gQIfgGepI2lD8+z4+8hJd4VvoT/Eg9WDrR2rKuaxTiDvGr6mF5IHkjeQANetSvwaXmWQgov3CO6qj2AJ+WDRzokiXQVE9auacjgWscEfA+X1CqVsPor6kPWpG2M6ElLa3OUi09om5xBJBD1Nt7DXFO3Qst6B4RTdfKC4eHmKA4McE98op+Ag7uLzlAkxIoFf5jg+P46pfGgrXgAXBhVtD/n733DpDsqK6Hz3T3dJ6cw4bZnHPQRmWhLCQkkESy/cOADRhsDMbGYEwUQTJRJIHIQqCcVqCcdrVZm9Nsmpxjh+n8nXPftLTIWiGS+f5Qzb7t16/fq1d16+a6dSsPV9M39CdkUv2n1Kk2ZjVecqzIaUJ6VDSK6hHsBK+xxLDhjfiEnEySYbYkw0X4yyngThJWivKkfGO7tAWvmKG30G06ider1qaND4N1yOHmHtdtfDS81M4kjei88Ww5S/g+i2zhd11XX4UP6kt+uZWKg+dOP0V3+ev5wi7ymnMu/FJ5yZkiGDjwcQ72C6JFIr05RPUp41DnMmrFc9UGtjHNLxzQQhqSqk/OKXNAavLN8Ft8UTqNxomwk76RdPSuVIry3nBfDoFxPC6Qk1Iw5ZjyHeqXjRsbr3Ez/Ga/1U8VjaegKjgTAtYXfbVPFqO7VykOjzEG9IpF9RieOdW9Ynk5rF9eVIecm6cret5oSvWon3aob+q3biC8iV/iri/Cwn5wcNdgyN9DYWc3K30X/OMxRQ+nMTSUpe6uZ/68zhW924xWtunI4cPw+gN4w4UXmd7wxxbhpuSZU/dLS/rUb01+5HniqxW1XbI6n6xbjoO/7LIg4kemH6WevchR34wWrkHWVWI6Tnj0npecK9QLR4JyrjjjJN4XSO2BO9CGZwpPIHJ4BEtv2IIM6WTjf1+FoelVcFMO+XJ+c6BU5apQl6mzJT8qcrT8qUWwzDsrpNM4UWcOXr1SyeOFdEbBeHRUy5qcel7+jO7933ike34/bp1aVK/e99n//m9ceumlZhPJ1vp946nnXneuvF7+GuU1LwtaNG8WLjn3TNuhQkWEJKal+4WYpzL8lw7deYrQOE1RXUL8/HN5x8xLhEpCp7DI0cDSDJiIX/fZ7AkFioxEzUZLyZWBqF09xgmE9zhKphS8oYFOKgJk3BQ6qkPtyhOV9UezexIypzZ1nA+wZU77xpWyl9/yYsm3ebwv+m6OGGM8UtQUlixFzblNRUqz+i8lUMt8yspKTahYyDx/o9TkXYQz2y6lse3EfnS2t6G/b5BG0QiN4CiiIworVBLRkIUVB33F5hiKj8bQ39+Pnq5u3t/PsU3ZUg+X3wVv0IuGxioT+umslkz08nN8/SphHQqX2I4OGv+IEs8igUDQz3YlkKDQDtFAkRLU1jZE41Iz82UWheELhi1/RCDst2Pu/JmYPmuqrb23nA00yDRbXuyvwdgo20ijLpEYxabnn+M9g+jtU9LKHlSUldtW0UqUpeVJARr+hR7NZEjxU2SFD7VlZZg/cwamzGiCv8iLgcgAErmY9c0TcGNoeAADg/3mYCqhkdnX04+KQAVhNgxP0mNGsSddg2NHO7C/ZT+y3gx85VrnSjiF3OgdacOR/QewdN5MLJ47H6WFIYvOSSpPBpXvYKAYPinv6TH4CMehkSTfN4wRwuNI83H0jfTbzg4TpjZg6vQmhIuDhKMUzgIkxzQWQfafyirxIkh8KSsrogJBYcV73FLU3Vp/XGjOKeVgUHK7zo5hNB9rwchQBgNDMcKpAXPnLUHtxEp4ixXhJAVXeJ2jsZHk90IzvM1R51deIT/hSoNeiY51L+lAY66tI5NxHuyfM4ssI0x0KIPRiVIRzSiqQrPA2sVEM8put8/Gkx0T2iMT5ykNx/0HD+CAZrNGaJCwf2kZg8Jl0oKXeGSGm5RH0gI5CI0i0iTpSwZIbU0Qs2dPo/FaiZkc3ySNWzlNsjT41Q8/8czeRYSVo0xGlYR8F/FcS9+6e3vQNtxHuPmdZKb8PRwOwh8QPyPesj2KctKOCnKuDBJHRka1Ba3jlNTuNf7CIDHNxz474bPqo35TkujBQWcbRSlsonOdi4Y1ayheougeJY0MFPpRWVpm4zg2FkFUyX4zpCOfloKR7r0BFIUrjOflyMsU/RBLjVr7k7ko6S8E95gbYzFnGVWhxi8QMEerwpzbuzqc8SDNk8Mgw3NFZcgAD1LRDZMOPXKqkHaCRSUWmaG6B2MjGIkoEmnMku4mknGUk+8U8f4SwreatBdie7KE7YnDR4wv1ldXWbSM2im8zbD9I5EYBjm+fQP9GB7WNslpxEmDMhrLin1IJaIcqwwa66v5/jIUeJydXpyIFeGLY8b7OJ7O2Iu+qTgbr5Syr0PGlGN4Z7IJYkqGdMf7zXATb6d84bPCIosg4kOSB3qPo3w5irbGSZFX/qyiDx2+rLHKUo4IDzNujgHpwe0rBDkgDu0/hN7OXpy5ajkWNM1AIQ3lEX6nzMTJrj5UUDmrrasjLLSETdFNjgFuyzPVBV7T8jfhuYxEfrV16XwL+WgYA+ShpeQN2iVHcJBTRs84eSscnNLW4IK9lnZqZx9nEkA7NGj3Ek1uOOvdldjXct6QH6ufok05KSQvtMRPzhPhtgxlOcG0hMOWMI1R7qb95KuOw1cy5lQHrL3MDHDBJWD4qTwjGoukjFIefr8SWo8Y/su4U2SUhjBL2tSMZkVVJWnUiYhMi47Ij7RkWEuLzKj2KA+XorXGjLaUuNcxouQgcWSzIs4EO/Xb2sn2iQfJIajJE+GHHJJ5XcSQisWBpyjjJYGrazp0ya7bP7YhrcmFYY6ZdAvRseM0EQ1qOXBXZzv757EE1Vp2Y1t3i0fIGZLh85SHGme1pwDa/ltOAeJvTlGv1HF4ZLNRPqdZ4wIMDXZRZpD2oknUVtdhoMfJL5aR7LdGSYfQMAhjxs/5p/5rS3El6JTzTFEKisSTHmT9JT5nUtrxSw41B366LloQrogWJPek5xkcrDgwcb6yDkVJZOVc4RhoeY+ccpT7cmxquY9kg94jHau/b5jjIgedFzU1dcQF6YhyTPlRkOX4aklpgSYHNCmkpaRaMpc0XUfv9BOvhqnHCGky1DucpWCKOGAdBaJnRUHk28mzF9v8Gks+4uZVimB0uiL4O3zk9EX3vFpRk1+t2dIPzQn4Ku3Q8lvxuTwuO+PlVCz81bk5XflnJGA8UUtnctQTM6QV4dBrd66o5PulunWe/1Q75Xjf8Nyz+O1gD/ZzTGO8Xss+rC+rwjtXrMKqJUvM9M8/9/uK7pFeLlmrduu76EGyTbxK568Gn1cqSvAufFedil79feP4x5Yc6SWQ2oGw6wQi7qVIuSbwqvC34BTnCumogPpI+E3IBsrgol6bI93EvWkc2fcTTL3hayQhP7Z+5iykpi5HTXI6ypMlqExWoIh/0pH09+cqgq/ZHTzEp083Rqfitu7Rdy270gSw9ETJ3FPveXk59bc8LpzuXS8voossedVPHn0Edx07gj1R8mc+W0MZtCJUjKumzsCc+fNfHNc8fug9+Xe97lx5vfw1ymuMXMli8bzZuPzCsykYxxVaKVZSal9GOPly6vlrJSQVZ+mHI8zUjrwjRYpUPnxbmfX9cqTYIWcCGRvPZdhIzMgg1HNSIKR8SSnTLEmhh4ooDQItdxAR5tslISRlTSUvuF6pqB2O4+f0JS8AbBaJfdE79ISuSxFN8T28g8qIn0ZV2AhZDiEZbgrRP7XoGSmdkeFh2w752LFj6OruRlfrcRowEYS8IZQEixFwBxFwBVEaKoU/F7DdL5I02Du6ujBIpVcGUVFFqeWh0NayWi6jSIrDzQdxovUIDdhSlFUVm3E5HI2YARzXtn9U0HmztVmKrp5JpGh80ugvDRejLkUtkUxuytQ5qK6qpxJZSFiPIToW57vctlNHMjuGk+0nUVJejHPOOR+Tm5rY1yDGZASOedHVMoJ9e/eZE0TGRTjsQ0trixmi9Q31hLmDAzZjTrgqz4ftmECl1E8Gn4wPIzrShdlzZmPN2rUorSxh+10YZl9iY84uLWMUrJq8UkJBLZUqozErRTzEdnR39SCbDODhhx7BwZOH8YbL34B3/v070TChmmpgChsevhvvfde70VRdiWvf/BYsmD7T3h1nP7XbTFt7J9paWxHnuZcGUjyh3Bo+1E6exvaFEacxKHj0DnbCH/JizuwZmDV7GnHVj9ioI5R8HmVbdyHoVS4A9s0jhUgRGF3o7GpDX2+3GerxuJxrUjJkxJShuLiO+EGDbyRBusyhfmo95i6dg7q6Wuu3FClhn9Yup2gQSBEvLSkyIaOtgfVORe6MxWOIEZ8UtaRlYQS54YgZVGbwObiotjpbrkuIaacp0gNxWpEXUtqV0FaCtqtjFMePtZoiIEOgp78XvTyUk6K0opwo48JQZIS06MIYFQ7tOKSlCxLwWm4hQwRURgqIbzJM1687EzMoREXvcmiJoGxpSyRK2ogQToMWQRKPOlF1Fp0gIUujUvkwFFkk+tdl8YShoQEzVrV9qGiwvKLMcpH0EM6DA/3oHxzE6AhxGCEEvMXGExwHhtcEcUlpqRmT2vFKy4kEQ/EP4aezM5JjHItmKipKMLWpAWUlWlKTwfBgP2FNQ0L4SDzSrjVeX5FtQdtCeh0ejSCec5xoKZecazRMPEm+M2TOEuXfkaNleDCKsWgCJaSxsrIKtkv4UEK81k4hNEY4PnLMcsiQJd3HCeO+kWH0dHdZP+bNJ83W1CJH+Pv5W479Ex4c3rcfI/39mDxxIhqra4knNOwHhxAkrRSTz2hmUkHJkdgY64ugs6fPaLm6tsZoxk/DPRnvJ3wGECiMI+ArIJ73o7e7jV1WjqgKGqvFULJwDhXHV9ESxJ3IGLq7e9DfHyGOk/cQB23WX/94iDPL6RAkDZWUhWnE1VA5qjSHmqKTlKsmEmO/acg6Sp/4+UtKvVhrRWUpn6uireXgiKIYbYcafornmZOFjMIO4squ7XuILwl86hP/gYvPPo9tLkF3Swt+9P0f4Nd33ct2FGHWzBmGE6JPRUh1dHaThgkhKslyaqrxkmOKciDa02gJYMqUJtTWNRj8xNtOnDzJcek1h5zwRmMuI10OUiVe1VKySra9qWkycUZRewXE1R7ynlbybPJrVmy5wth+0buWHSmyQl2fNLHCEoQrRJ4/kz8rMjFuhpyWx3oLQ5SR5O0EuCLxMuT7tADYBp8tL+0bGCJc+Qz5UkxJydkmRfXIYC6p0dbg5WgkHPq6O4nDA4jH5Mz18L0NlmBZjs9oJIaWk60cqyjb5jGnskUMsoEejmk4HEBNdYU5j5xIE+Vv2E9Ytht/C4aKrD8az1LSgc/nIc/xW44uKfnqt4x+OSxMbyDdCeamcBv+8D/2/dVku35SItYcac/j8fMI2VjEE46O49ZqNdK4Pyg5JKdXBL09PRjsi7M//E2RHlqyocStPIKUMRUVtfAUBgnfFIZGewjDCJ/PYlJTOapqytk3OVoz6OkYIu4PIBX1msMhkVM0qSG9mm/vt2/qCz8sQoi8Rg4Vy33DdpGKjPaCITnOA+QVMoI0w+/s9Cfnh84T5O+CpdXJI08fBh2eO1/1yb5oaSvrlnPCeYd0P32ayWz1KEKhn7JPkZM9PcPEMe3S4kNNbTl5RjVCwUrTuZSLQ/QdIZ1LT1NH5ESTEa9oaPFK6Xja2Un0ZA5DjmehXxF/CWvTK5W8nvWqJb8U8VWK4cirlD/1d8H1RVC/UuGP+Wjo0xX2lP/n7+Gn/te5ntNvukDaFXDF/pwxpqykbjA0LMezrr1254oSvcspUVtbi8cee8wiBjZu3IizzjoL7Z2deP/Pf4Tjl5yn9WB8UPx2vPh9ZJ578f8oLz5xzbXwsS7Ro+36SL7z8qIuSL7qXU531IeXSh5PT4Xxq8EpX3SP+J4cgJL/f8mtmBXFV4zN8KQ7ECk8i7KkgldFK+T5kXvhKRjiV+oJBT4k70+h6GP/hQLKDJVoUw1iM5qw/+sfQklVGLNSg/BTV43HXUgHlqGAdCRHlvjaa+n3ay3SAwUbTV7mnRIqgnPeCav35d+Zt5k0lnpO59K7/lIwVft2PP883v7Eb9A5fyaoAApBx39lEc42H8O7u0fw3re93XTPJ598Eo2NjZSXlc7mBOzL686V18tfo7x258r82bjiwnNt9kkIK2TMO0B0/r8Zn4jS+f5aSv55feaJ2QwLnovxayZZQkEGlmaSHGVBM0FqS4ZKnbObh2bgxUidfCma2VNUjONQyWUUguqsr1a9eo36JqYlI9EJT3210E0pYONfTlMED92YdwZYWPqL76TSRUFTJqOFcFWIv5wTVrEJRO0cEqUx3WsJaNvbtZNPJw0+Ka1OfgjBJ0wYSBEppgIYclNxSpFJJti/JI2SvjE+10FjZgA1E+owYeZ0LFy2GI1LZ6KwIoiMm/1km7RzyK9+dju+9OXPs84sGqc0IkAlt5NKkLZtVT4Af7gURRUVVCx9Fio/ltUyiCH4izyYNWMG6qlsV9fW4cx1Z2PunPk0VIsdICgEXeHVVML6+9ppnPwn7rzzDnzwA/+Kiy68lAq135TmNJXRTdt24Oc//4XB4xOf/ATOPWcdhaxCiMfHaJznE4RWcqxbIe1S2KTsbd32DG740idp0PfgHW9/JxbNX2SJAqVkpGgoyADWFocSczrkeCouLbbZsxDxaNuObWg51oNCGhPFNLKXrVyOtWvW2VKrbVufR8fJFmzfshU1VPDPXLcOVcWlGBgewMnWFputzxW6zADN0nAADYlMgR+TJzdh9XkXYurcWfDQGEzFk/jc5/4L9zxwFxYtnIdLLr0QdTRsC9KaSU8gHKCCyfEoKvfYDO9YPIpNVGJ6ujptK2oZtrbN8UgMlVU1mDdvCZafsQZVjVM0hY2Njz2HG2/4Crr72nD+pedg9RkrzWEhQ6ykKGxLtAppxOi7h3CUQadlMcK1BA0tZ6aaOEv4ip4yNG4Ffyckm+PA65qpFj059Klrmvl2aDbgL7axilJxFv7fdvcDeHDDw7jwwovxrn/4e8wkHCy/BQdTZoLLy0YIPYj6ctaYUciXKMRduFdImA4OtOA7t3wbN3/zVrzhwrPwd3/zdhpr9RgifmrZWzsVv+YjzTh29BiN6w5rYzWNs5pqwktOCPa1YfJEUwKkVGkrUyecP2NjL4eqotg0qy+nhKKntEwwv1OYjJZhKqS5jJy2NJQJC0WEKTeJBLiaf/2112JocNgcjgnimWaT2ZPxCDgnv0IqHaMRfBLpVByTJzXAz76PRUfZjxG2a4Q8iwqlq5DjWo0y4oSPRmPKTeNTBrJHxh5x1jOAtu5W9LR0oKaCCsH0uQh7AogORtHb1o0jVDAaGyZjxuw5iNFgGeK4poiTUfZhMBLBaCKOiDuDQEkYE6hwLF6wEJecez6m106FhzSkOLAgx+bo8cO46cav4KH778fsWdOxbOkShGnsyOmVJU1WKtKMtDQ4OkbdeT9SNMZnz12IFatXY/XaM9DQUCV/FuE6DB8JNuiOIZ7qQ1/PSWze9ASeemIrDh1sM8O+qWma7Q7mLPcs4Hgrd00KFZVyDDoGQYp9MdvOJSefszzR73fZDmc7X3jB8FHyQE6HhsYGczzKUNP4EqXMuSE+Kd4qh6wZ9CxJyIFMeiD/yfGadpFTXho5o6LROLr7e9FDPldDo2LpihU4/+zzMHPKDIsW3L19J5579lns3rMT5RXlhpPCfS1Jk2EopLYJASEIYWryJaVlMdqVR0v5gLbWdhw7cRKeQJDGZwDTpk8TYzPlT+MtT7DkhRyskh2WQ4H02N3TZQaqHIR6l7ZSDoWLiNfKP0D5QN5YUBA1/l5YqMSrBejv7TIFmA3gWBYR/0KkATXDzXcXmQEbVWRXooBjR5wapSE2ECe85PwLorS8gnypggq+B2MFccoFGrvFBQhSHvfHekh7nchSVtVSTpSWlBuPUQRHX0+fOVEaGybROKszx42cgsrNpehXkiLpKYAS0p5k9tFjzRjo5zOEXXV1JWbNmkkDr5hGeT/rSzi8SHKUDExJL1tJ/xrnqVOnUZGmIUN5MxrpNhkqp4PGWvqJwVNDoTFi2wRXOUJ13fSWvBOD30W7ws0Cyg/tFqdcMt5A2N45NDqEfravs7vdYFnoTqOutgZTJ02nPC62ZbhyLHkzIbgoj5NpH1pb+9DbN4LquomorCmmPNWCuWH0DR/DaFQRjR62vQq1VZMop5KIDhVaVEyoSDqDNYuv4sucfy8eToQUbYtx3UySTRGE6oN2aeohvcWinZTHAeP9MpTVd/H2fMJlFZOvqsj5Nv49f+7IAqfQqBr/1G9ORI2ODPEwgNKyIvIyyqeonCs5KAF6fCyG7s5hDPZrt6mkbR8/beoc8lMf4Ul6LtCykyw/vTaOithUdPHJk81oaT3BOsi/G2sRDFEfzSg5ar6dv1uEEzpetZhzJd+XVy4vweF/lzyuvFrRPa9WVP2rvOI1Fek8+Qk7wcPGy8ZD/wgDfiqSUzgj/uOMkSYaNQFDuTMmB8Vrd66o/htvvNEMVeln06dPx/Hjx3HVG6/EPc8+jc+lRoBpTUJIe/Z3CnlW45YX8F5vMXWVlRzjpEO/mnw4BRBO+5x8TL+v5I1jjYXp2Syv9px+Uz/UdtkEmmT9feP4SkXRL9qhxpy1pymKPCwp2AJ3ugeRwvXIusp51RmLl5wrmm6iTFr/Jbior+ZLjnIg+ulPI/b3f48c6ded6UFR+jlbPp4lH0sWNCATXEJ7QQ5ZZ9nOH1rkQDl8+PCL8NKn9JoE6zsVdTUewgXBWnxCcM7Tl2Cn6zbJxaLfBdc/vDhtcDTO3x0/6Yhqm/INFgW8+Mxtv8DDc6YiSz1Y8Ptfhdd8Dz+Oje//F/LUKL75zW9aThY5TnSoP687V14vf43ympcFzZk+BWetXmYzebrHCECG1/h5vuS/54lEP8mgEVM/fXHuyxO1ZlryjpR8+JnCSmVUy0jTDJ+jJKRMoVb78sxWbVI9TnSKYxiKe4jNufS8znlvfk2z2pgX0Pquwx4Zf84KK2EL7TcZg05vnf9fXsT49G6FDFv7qYQGgiGbtZeTghyTj4rIqehQedbMtxRmMQApqlImNR7qj5QbGZ4yEGQsO0xOeRkyFnoeTHtBHRpFCMDHIWxvpsF/pMtm9eYvWIIlZ65G5bxJcJeGgRK+kXZGysM6qVAnRuO447b78bkv3mCzkKU1ZZgwuRFJGjLhkjKEK2tQ19iEHMdj35EjONZyAuW15Vi+YikWL5mLeVMnI4w++OBFV08nTrQexzCVz0xqDIVSZmhM2md6DFuffZ6/9ePsNRdiRtMcNNZNhjvrx0B6FM8d2oYf//QXGOqP4/Of/2+cdeb5Ngurte4HDu3HseNHeU5l0sPxpiBIJEcJQikIfkIwRSPlMHbu3Yzy4kqsWbkek+snI0tdLD3GfmpXIir45gTgOKfYHkWs+Cv8VAQjcIc8uPPuO7Hhnufw9ne8DR/4x3/ClIlTbSb+17++E5/5xKdR7i/B295yHZbSoJVSG6XR1Xy8GU9sehLDVCYvveZKvONdf0fluVGaCZk9lRTindAjneB7JSDZ0k9++uO49cffx5rVK/C3f/MOlJeUYixCg35wBFMmTOE7x5DxyMAfQRfx4Gc/+RkVTzfe//5/wiWXvZFjFGLdrFSzozl+EhfiEUV9FFJBeg5f+OKXaJy04frr3ogr33gFcS9AAUUDl4qujDPtRKHIlEEtN6FQTBEOCtG38G7CRo6AQuKt5YEh7M1xqjBWR0ujnSg6keORdMBLCtvWWnspc0o4qGV7HrePBlYxbrrlu7idcH3r296G97z3HzBx0iTeR6N8ZAj79uymsh1DTE5Q4oocEfpNESYzZs7AhMaJCNLo6h1ox7e//x18/3u34NLLLqLAvMKUy+bDR3C0udl2/hoaGLDthPW8ljlVV1WaMqXvosOaunoo55K2xZVzRdEDlrBZxjdhozwSCsvXbLFoTY6VM1auxPLVq2g4VyCbkmHus6gGYwgE+5EDRwnj620J084XdoA24/8u4/dy4PHY40/gY//+MZw8fgSrVi7l+1wYGdByJRolNCxDwVIaXxOwcvVqLFl5Bqpqq6lMEd/5eApaApPFkdQ+7G3ejY5jJzG9YQpWz12GysIyGqojuO/2e/CfH/9vGnjlOPP8sxHnWAzRsEmxL/3E8RM0fJVfZfK8qTjvgnNxzrK1VJbLUeXywU/a9dIw16gGCY++ri58+Ytfxh2/up1jMRVz5s0h/yctcuzHoikUe+qIggXo6Y/g7vvuR9PMBfjEpz6Fc84/w9halEbUwUNHycOOEwZjqC5NY/HsGSgJiW8l8Phjz+Hmb/0ce/YcxPz5M7Fi+Rnk5TD+53L5sX7delxx5fUcFwHVUfZfqfz2kQ341w9/hPXso1FWgo/9278Rz95DJclRaGnBGb3LiNaMuCIhZBg+v+U5bNiwAW0jx6mouuAVe4oRB6mrhj3KkeG2KKgX9h5AC9v07//5MfzTP32MNWZwlHzoxq/chAfufQA11eVYtHCm4Vs0FjfH5/z5C3HdtdeSh043+pC8UPSQ9UP4oINw7GjrxI1f+gpu+sZNvMOD1StX4bvf+w5mz51lTpF8MaOfVeRlay957K233mpO6j179uKqq96If/rQv2Dp0pWmiAIxtlMzoVTiLbJg0JbhHTq4F9t2bMWzT29Ca0s7Cl1h1NHYr66sJ39RYnNFsgyi5XgvaWoExaEGFAUrKUMqMWHidJx5zrlYuf4M+Mkr41ZzDlFoCUcGzSP7sX//ASSJlysXLsHMqbNQ5C9G38ggvvXtb+PrX/2OLXe58MILcf2b34FlS9dRXisSh/yIclQTGppgaGttw/e+8118+9s3kx8OobKqAg89+CAWLV/O92g8BdA8EEmDBw/gK1++kbC4E8uWLTIFWbtxJTJ9jlxn3RaNyj+T79RFRO8GS/7LR6rq/eJzUqxlBLkRMpmRULQKYSO5ndWy1/Z28qPucVpIYkJDAyZOqMeyJcuwfvWZqKxuYKUaZ46f7B4dlMu7t7Shubkfs+dPwLS55Sgshu1W9o1vfwPf+d43+ZwfK85Yhb975/spF9ayi26nq6dH/d8pUk8kCgQVYYmwZ9/hQ/jaV2/Ebx6+g+Mcwpw5M1BcXOrw3Bhlni3p065W0i8ch7dTpIM5ephTG2GTVd4L8T4ZxNKlCg2WciDKqUMxjXnkEddfe40ZoOQASGbj8BLPX9i/Hfc/8DAe3rAFrSf7cMlFF+BTn/pv1FTN4n2sIz1u6PBVsmsoTsinR/Gzn/0Y3/rWN8gXoli4aDZKy8Ls5/+esXdUMwcfXv6bitHf+GXpCfl7X6lIrklvPF0RjoiP5HXDVyqv9puKod6LzdS9v9vml2A/3tJXqM6Jsss7V8afsX7qf2fiQhNJetRwg3guB1gq7UIkIueKdNw/bFmQfpcBrWiVL3zhC5ZQVMuID7e24l13/hKRqy+llU34ntp/GbEtrXhTsgD/88arUdHQyHfHX2z3H1o0NjryMFY9OhcO61PH6epW5Eq+/LFRFoKJdKZXa7/otsSVd64oke0pzpXovfDkBu0+OVci8bMR+srX4aYekyOcE5dfjvj1149HsvAdlMn+XDP8BScQTVRT/8+Rprowlq5A2jsLnkAda1W+I00KO05k0fKrFcFPtly+iB/KiSCny6lFsJTdInw41S60dqlpxCnpeCpRyk7xAT41Pv48Z9udndX4CU02SZfhdzuXrslPTQIgSYzVJ3Ux3qvfecJD9bEv5CFsCO786VN4T3cI/ZOnqNHj7xkvGo9IFGc/tRn/86EPYzQSwR133IGV1OGEvw3k0+rP686V18tfo7wm54oQb/b0KThnzQqbWVJxZjUcxqYi4tUssYhSdYjgZeAYUyKh6JrDm/LnzqEio6ahod7yI4jxa0tkFVvWE4/bDPtYZISCQ9uLOgqz3ivHgzzhig5RHbZbgz35CoX3a4mNESffK6anOpxPXR53wPA3OXMU2qykjSrqv/qjRKIFhQEof4PtXkCGZsuU2G+F1qst1dVihoU2C6oZGu3Ewh/IfB0H0OjwKLppxPRQeT9+/ATaOztsNlwOIt2v7WAD4SDrZR3kJab8iNGwGKx5Gi2kQRAotAgHrQXXjiAK5T+8dz9G2/tw1pr1+K9/+QTcSg6ZC6KHym937zDqp0xGGQ0rFw2LSCKKH/3kVnzpC59HfW0JLr9kLaY0TUAllSS1PxSuosEUxsmOQfz63t9i09YX8Pcf+Ge8691vpfHHJhE0m050YvvWPXjkrjuw67FHkVBUS8CLRr6jJOhDZXEYi+bMxry5c7F40UJbj60wdrExKa7FpQFs3/EsbvraNzAUyeCb3/om5ixaIXBhiGO1nMbm0SO7yWvZb+k+AoN0O767uMyFpmmlNDTn4Pyl69EweYKNX5TjEuOzhcSlpLaRJroWUJFzZb1IjxQg6C+Ca9SHNhoabYc7WJ0bHvZ/DhW5FWcvM7/Ivv27sWnX09iyfTMC5R6cseoMlNWVWpSJIo36+gexZ/dBdHX1EWbTcAYVZI27tqIeGKCxz89z155ryy78HLtobAQf/bd/xm8euh/nnL0a17zpClRVVCEZ1a5UFKTeMLy+EIV/CYoouDp7u/Hok4+ZQ2vOwrlYd+ZqW9qlaBol553YUIdFs2dRfiVQFAhhx5bN+OxnPouxWBve/a4rcMmlVyHgr0d8NInIsN+UrIH+EYKPNJCRkOcIuOJUzCWQSYc5AZZAlXLvGuT1Pt6ikHDSYY40lXFyVOhPzzrCUoq5Q0/5nCzaBUr4vumZdjx4/5OobSzByjM47o2EXUZ5Yo7gyY2Ps59RDMfSOHK4BYPDScxbsBDnnncJj3OJJwuIm3Hsbt6Npzc9hZ3bNmLK5ElorCtBXW0lUnHyAcLAzS5oy9PkWBYjQzHSpwtBb7mNUX+fEi7HESxRboRCKoNujCVSiGl2mfB2jApFmAClpUrKpi2O2SX2t6K8mmM6EwsXLqehPIX4TFr0aFxbsXffThw7vhM//ekvcKy5D9/59o3EnyrypSymTFmAiRMnWrJc8Yu+vl7eexz792zE3XfcihNtHeznbDQf70ZrZzfe+w9/h3e/+x9QX6Olb0A3je4Du/eyD34MdvSgtp4KVJR0ToQsDc1EBWknVCW+QAIoZOeDGYxEe/GTX30XH/nopzFxWjXWr12FkK8YiUgag90RxEeSOHmkFe5wEa5+//tw+TVXobI8hLFUGjsO7yCNFGLuxAnsvwvFxI2W44dx4xe+hofvvY/jMJXG4xLyIKpA5LdSxhKZBMfsOGHFsaibhKnTOW7nno+GCQ042HwITz71G2zdvhHtLc0WDRHyleDC8y/CVVdei7lzF6C3bxAPP/ooDb+HMTDYa0t7qqsVVVUI5WMQDU2e2IQ5s+dg5ow55KnKd5OznA7HjrTRyO1CnPzu+IkT+NnPb8GRI7u0Kz0uvPgsXHrpBTQigygrLcecGfOILxPIxwPmaBvqGcDunTtweP8+tJw8SdpTLpBhtEmueNxI+YMYSZNGugdIL2NoLKvEzMpGC4Nfs2oVOo4dxoG923Ev27151w72twazZ82hsqaZv5RFPHl9YcydNx9LFi/H3NlzUVxSyndTBlJWHKMS3cY2k6Ojt7cXGx54ED+7935kfLWYPGkirr3uLWiaoq20A8aDZ1LWhkPabYy8PjqCXbu200g/jIMH97HPh9B85LCF6l964aWY2jTVZHF9wwQa0nNNhrp5iK4zCdIJ5VKcY/HA/ffghi9+kfg/wjYuoNFRynuytp1z0BXEtl178Nzz2/Cpz34W7/vgh+ANucy4buNYHiMt5ijLfWT8KdJtJeoQrKpFkasO4YoQ/BNK4KU8ovVnPHp4YADfvvmb+J//+QppqAGr1qxC09Qm8rGzMGXqVL67wlh6ioZge2cXtjy/EY/99j5s2bTJlo3U1Nbgwosuw9ve9nY0NE6yJb/SIQTnPftewI6d2403nzjRzHuriYeTEQ6Qz3FMFfkmOSv6ln4gmensbiRngqNA89XGt+yE7dWpisud4qFIo0LycCUIVv6YsEWG7d1zDG+88gp841s3UE6TA9KA6KPMbetoQ3tHqy3fKvS5MeqnoVqRxoTSSSgrqkB1US3C2vEmWwi/mzy8N4Kbv/Ft3HLLj9DYOBlLlyzHm9/6NsqYxWTBxoTQengvWlpO0rCKmQ4yc9YsNE6YaA4hTe0cOHwIR442kzd4UEVcXTBvIYpI41qqKR7yxS9/Eb95fAOmT6/D7NkzTIfLRweIz0lf0tIeGUbaxlaTVYpedODjONJ1rztLGLJNOiz3m8bXjDrpJl7K0jIEiPf11RNwzlnnYNas6WbiF7gIfxpKygf24EO/xYYND5Pnj2LZsmVYvnyF6VLz588z3HcpFwuNq97eduwmf33qmUewefNz1KncqK2rgc/tp81FPs/224w9B0vObovCFANn0XhrnPNGphO15EzGaWyLipRoV4oDh3scBvrU4DvniqjQ97wTzm41eIi2rE7WbfrXacqr/abivNfJIyMHldNeZxJAk4SiRUXmSY7qXlsixLaYM8ueHa9Hf6pD7eR3vTVvYAvP5QjRckc9a33kP62oG7XIlT/MuaI2Ou0uMFiobfpdRe3TEvUbyVe211dhSCGxHBcX4TVtJIa/mTAVf3fJpQjQcBXtyQ5Qf61BwhG17TUUteFUp4CK2iK4ndquVyp6VpFbsg1UtGwkn5Pr943XH1RyKQSz+6i70z5JZhApWIBsgcNf5egPRe4hLVHv4liacyX8ZtIS2ySYi+bGYeoUwoW8xZs+BH96L2LZJqS803lPBN7McQTcXea8SGaLSDdFHIgi2iqkEdolIB+XU9i6xuN3e5j/JnwSniu/jbP8WLSq37WLl72e+K7cVoqW1FJh05fkCMkJtygHSHbZDPXHTIzX5URRVBJrFt+wCFCOlzzEUqZVpzxP4l2sJ59rLStdU5GjpnvqmuhTuM/KyVuyWWcnRa83hE2bj+LL2/fhWVcWw/Zyyi3Sd1MsgTdl3XjbW6590S7N25/CC42zzl93rrxe/hrlNUeuzKfgvPDsNTTmxSBVHKeEiglrfskfQlTn0PcslSO/1SPkliNC0Sj5Q9/FHPVOEzQkdjFihYrquzFz1llItiS7wqJRyBzEm099l4TN6ZisFd5rDFmnzhVnlssOKS001tRG9Td/jZ+nFjGEDJzwcfVFu6wESYjKH+APBnhdBiqf4Usk3NNjYxYhoVn2jvYOdHdrTX4Xenr6TGmSgFK7PQpfNwcNjdhxASaeIwFpfeQhR44YiARpIeGp76ksYZZNUcnrQUvrSbj56uUL5tvSmKuuuA6D7e347V0P4dFHn8RJGm+XX3EV3vy261HdVIOhwQi++/0f4Ks3fgHzF8zEdddchDoaOkUUvGEalNrtZu/eIzje0kvWSaPZH8bK9euxau0CHGsfwfYdB/D0ll72pYtG/RAZrSJVkigr9lPpyqKmMoRli2dh/twpKA550NfbSmUwY+vBI6PDhB9QXFSH557agW9Q2RxL5nDTTTdi+RlnGT5prfv3b/kxtu/eRuWP2oFnhAIkicIAhUxwjMp8Eu7COMq9ZZhSNgFlVTVUGsoRj2VoQBTA5ylCNu1FIk78oAERYvs1gaUlIx4y7Z/99Cd49OHf4lP/9QlcdvXfo7Su2vDjp7f+BN+8+WuoqC/FJZddjKmzm4gbWfSP9KGouNjwz3KNkBcrwer+vQdwiMpukkqqcLf50HH0dPbgJz+/DVdecSVCNDoU3v+RD/8THnjwbpxLGrr6TW9EZUWVhckrh4y2mwwEQohTWMo5oe1ypbgfPXGcxlSz5c4ZjYyiq6sDx6lUz541A9/8xjewZsUKw8vnnn0KX/j85ynY+/Cuv3kjzjrrPBoHfuLdECIjbmhHIDlxZEx7PHEiFhsvx4hhvSiChJXfIQOjxL0hnhMXs8R1uy6zUEX3OzMQcqhoJyPnspRAKuMFXspTCjcX8WsoSSX5CR7PoLX9BEpKAzjn3PU497zzLElt39CYOdU2bduLD37on3HdO96KknAIB0+cxDe/fTPu2/Br1DRUmENF24enaRROoBFf5POguoJGS2UVjfcAYtE4err6iFMKb/Xa7Gdfr+OEynqGaMCRTohbEuIutk8OUCkCGlO1v6KywoSp6CpM/Nmzex+eemoLLrnocnz4ox/FnLmLiWcFeOaZDfjnf/4XnGhpYR8W2OxdR0cXjhwYJK/K4vJLL8e//ttHsGDREiokEY41jdnP34D2k0exasVcGpczECdPe/qZ7ejuH8AH/ukf8d73vo/9qMPI0DBuv+12/Pd/fgJ9A4MoopKhBMxKUSu8bShehDVnnIO1F6zCwnXzUNFUQWYF8pZ+/Pi27+FfPvIfaJpRTwPnTBSHS2xV3pF9Ry0nS21FPWbT+Fp32SWYMWcmDrP9z256Hrf88GbkSGffvfmrmD1jForIU48fPYQvf+EreJB8f9GiaVi9eiVxxmM5XOQkGB4cxv33bcCChWuIb1/CvAVLiTqF2LhxEz7135/C7j2bsWjpfEtEXFtVjqef2IiNz27GGy+7Bh/513/DXPImN3ndAw8+iE9/+tPmgDrv/LNs1lsK486dL2Dz81tw9VVX41Of+gxqa+psWd/DGx7FF790I7ZTJvk8fsyYOwur1y2H11+AkdE+7Nu3B4cOHsYocaCmphL/713/Dx/8wAdRUVpp0U2/+OmP8fGPf4rjMM+W0tRUBYkHCmuW7PLCp2iL/hHCZQtGCLP/+Ph/4B/f816pxjjUvB+f//zn8NwzT6JpYg2mT6WxT0NeEZzKi1FcUm65Sw4fPm6G5ISJk/Cdb38bK5avpK1RiBde2Ikvfu4G3HHnXbY0r4iyYu6saVi49AwUFDfi0IF9eP75TRjs76NCW4hLL78UH/+Pj2LhvLnmcNr5wna8730fwInjzVizehkmTZ5E3uniM89j/57DCAdLsGLlClxKQ+aSSy+D8jzt2bULJ0hHSlg9mffPnDvb3nP7bT/Hzl07yKfGCIdKg1WgkLScjeI3j+6gDOnEZ77wWVz71nfYUjnJrm9/62bc9KX/wcjAKEI0rN08yjERleFKNJUuJA4swMrrV2DeslkorZTzj4ZcJI5bb70FN3zlc6isKcOy5cuwdcdWmyjRuF93vaKTCrF1+w585cs3mTFdUR60GdGgEv2SBrZv24Vp06bhjrvuxozpM2QP4LHHH8OXvvQFHDy8DwsXz8e8+TNJu0HSehxJ4kmIcFHOKi3zFV+TbJX8lG5h13j+cqNOxuo4c2ObJPM1G0zhlFPy3jBlVhl2796NDb99HNdSif/eD262SNKhkV58/4ffxzcIn9bj7U4Fsg9KWE8d0NjgxrIFTbj47EuxdtmZmFA5WRmHMDQ8Qpj+DF//+g9QXR3GGy48H1dc/RasWn6G5fqJxcbw8Y9+Cnfeea/lMplFXv/x//wPXPfmt5FnZSwPhiIIvvudW+yVcux/hjBdu2atLSl8YfsufP4Ln8fTGx/F/PkTaTzMNV1FS6Zl3GqJk+SB9AcZTc4hHYo6B/8ECsFMRr3ycpkhz2fMqctzamG8V1HBfvJAH3a9sA9bN23HpRdfihu/coM5+ZCLI5tKIBr34PDRbjy/cQvuu/9BPPvcc6S5hDmC3vGOt+OrX/0k2yF8GcW3STOK4JKcWLJ0IRoaa/hbEiODPVCye5uckl7EtlnePBKwZKXa/pKepvY7DjUpiM5Qy0B7aSmKPnXqfM+fS5+UwSn90nFKqIq8bvlS/acvv+8e1S9+oDaqGPzZeS2FtZ2jWPIJbfN6qYotxbUT/q/rbJsZsSIIuzzuVOKRZp0K8FL7rR/qEIstCxoqoFxSv/4w58rvK3pPwOenfI7jwIEDqKiqxjnnn28RuKbPkx71ThXJXun7TpsdfT8/LqcruvflzhVdO3VsXq0OOVf0zr9eof7Reiuy1M1cHh/bTBg0fWD8t9OUTBSZwefYry6K1yJecODnfMrGUX9PGZt8/x1EsVO7xcqpsOFvp95j33U+/t3OX/rViv1MujP+wCKbjrqJckyRS/CQk4R4xetydmozhAx/k/2QpZKSo+6oJL45V4BHkAjDTzlQ2CynZfYC/hP3Yf/0Od4OjasO0brsI+XH++JnPoPzqEMWlZRYfj4tN3u1oudfd668Xv4axf2BD3zgU2KA+SJkFKJ10aDTvvVCbCF7HZXSmdNoaPI8L4h0rzM7JAau7dNoLPLQPQotk9Ks2cj6ujrLHaG1m84aYGeLX80waP20QtMGaEwq74EUP4sI4QsUzi2Hg59GoZY4SKg62xn6jOFKIMjYdYTNqUzkFYr9LoFDhYF9snBX1ul4+J3rytPAExMImomSM0PiWoStSIsyGnQ19RNsh4jq2loa9DTwqIQW+uSpZf3sd09nF1qOn8DePXuoNG42ot6zdy9OUikaGBqymU6v31mfrygFMQx51gVnzUxJ4Gjpii13IvNQnSZEeO7kvMiiKF2M3CAFFO3kod5RHDvSip6+AUybOhMf+tePYsWSNeoptu3ejn/7+Mfx+CYqNVRU5i2eiwVLFthWrsoTsW37bmzkbxMnTcTyJYusj1qOIz6jJR/33LsBjz72tIXvf+TDH8CUqXVUYtNoPnwSbceP4cxl0/CBd12MN1+1BtdfexauuuZcLFu/Aim/F/vb2rFl/35sO3wMqcIwimsmo6CwlOAtJUyVAJJC1l2G4+1DeHrTVjLKNA2tczGJBkwyPoqAO8z3LsYbL74EV192Od50xTW4/MI34YIL1uPMs5Zhzpx6ZN19OHHyiM1ktra301CuJK4UITtWSGHP8U344UrzyPqRoQFM6KK1oxXPbf8NMt44pi+tw/Jz5mNi0zzEh6LYtX0b9u3ZRSUkiqZJTZg7cx7cVLSjAzGEXGGqxmF+Bu1Qcs/qcDlmTZyC1YuX47x1Z2PF4mWID8ZwkErG9Vdei4Vz5psA0YzUU48+giP792IKja+5c2bTKApDuU3kqNFyGim9kewgcYPjTOEa8ObQRAVz0ZwZWLt8KS45h/VTEHSfPImR/l5cfNFFNLQmG2r39nXjGSquWno1edJk1FTWk46Ub0Y7+QDBsI9wH6OxQEUuFyH8tS20cFvLfky0OZ92QiOEglJRLM6hNxAheL8T787DtuQUjTpor+UNmnnIZjTj4MZYLoFgmZfGUQPWrluJq994Od540SWYM3Uu/NkQMrECxAbTOLz3GE6e6MTiJRzPRfNtJ5xhwn7voT3YuX0zOjuOIjYyTFzOov1EGxI0fAtSbkSH2Zecj4aPH4lYCqNDEYzRoMtqJiYZo4EVY7tSNICGjJa1A4WXgl9KpXiPEmgGgz4a1dqFZZBtTtOYVFLeQmjHpK7ObsOlpUtW0EiaQAXHbTkeHn/0MRoCQzT2JnNMXVi8dDGNWQ/hP8CxqMGatcvJ50r5zhEK9GPYTAM4FolhxpQmGuRhaKejzo4+dHf0Yva0OaS51SgpqySxkR+NuVAeqMLyeSuwaNYSPjMX5595EWJRrWsG9jcfwKbtmwivVkRHolBOiyNHjmH33oMY6OX7JzYRp8pIOylL2iz+ozXmF1/2Brzz/70TM2iopkdG8fMf/Qg3ff7zaD1wmPw2gbdc8WY01U+Cz+XD6HAMzz9Ho514Wsb+10yoZ9+9iHI8lf/EnQ1iO3mGi4rThRdehMbGCWaAKVpgE/nIwQN70UDeWFleZssi5VBuJm+aPmMG1q9bjer6euPjJ06esPs7OtooI4pRUhw2PB0eHsAJ9m9yUyPOp4JeWlZBVExbtMZm3t/WcdKSZF/CPv3bR/8Z19MoveLSN6K4ogSHmo+ilzDJUXmdNWcx33c2QoEQEmShmuV/6KENqKgrQ9O0qSgsK8WIdh/LBeGngRhrH0FBXwJTaydh1aIzsHrlWjROn4Tm7g48vO05HG07gViKPIC82kvF0l3gsZlzOcCUjFdGUYLyb8/ewySXAlx2+WXkqU2iGvSSJreSPynaQLMDs+bOwoc/9jHj0284bx1WLFvEsdqFzvaTbLt2jakg3i3AxAmNpCclh27Dbx7egOGhXkxsrMOExnrKjBBOHj+K9vZOnHX2ufj3j/87LrzoUsvBsW/PXvzLh/8F3/zWt2nQPmA4vWbVWkyaOhVn8FN5TjZu2oKTJztRV9OA8tIKpMbSxG/lcxnAgnnLsHTpatttzpUNkN68CHtLMbNpDpbOXYPlC9Zj0YxV5pA6dqwDhykHdp3Yh/37jqC/d4T43Y995nA+YhF85eWVlPV+yxejyLv1Z59N43kZIUPGkaWuQR4j4ydMHPAU+jjmlaSJcsyYOcd2gViyeIltdy1eIyf1pk0bcfjQQdTXVmDqFNIm5WFkpB8jw4MoKyo2mSlFP6+bqEgf0TXJWBl4mpEVXKQ/aFmidBEZBjJ+nV1qlGBby2cC5Mce9A9048ixw5g8pRzXvvliNj2CWLqXtCEnfw4Tp1Zj1dolWL1uCWYuqkFpSRaj3REc29+Hgy+04OhhyufOIfT1jZJ+u7F7zz7b1ay2ZgJmzVpIfaIJkydPJx2pXX7K62ew59BexGiwllFfWr1qDebNmYsC8jGQh+zashPPkB4Ew8riCqxcvhZNU6ZzTLRbXQQ7XniB7zmEyqoQamuVB4n98WhnO+WTKqIxUUQ9QznptLuRnO/ajc7PQ8uPyReJRzo0EaElpdqpTvmmBCfheiF5RSFhVEDDKUEZ09rSZpMFF190IXGTBhRpWTsrHTiyF8VlhVh/1nJU1gSwc9ez5JWtltS3pjaIq6++hnIkhkR6iPDdhec2PcvuDaCukXQZTGEk0oUkYaB8PRpP6X8aJ0X4Wi4wXpNJpn8aa+mMGmNNkBl98tCn5b3TIR1v/DN/rvvz+mP+uvNdmONc1+HgiN5/usPZUet0h/RVwVBttMolV/lpSbWJk2qn7rF8NIanaqejn+Y/rUV6lod9UlEzJwNxXnmGhONqp2CTf16HjF+qlNQpVYPjrJg9e7ZFv504ccKWf1i79CtpZcqUKa/ZIaH79W5txtA7MICunm7MnDnT8nQ5kSpOdzVuqjMPT8HEnEJyCOmG0xT9pvsEk3zJ16Hi2COv/Lx+c9IKOI4j2SjKGagcbOqzDrVTh2Rl/nCW0DmHIl20Jf7pjzHqJe1E4x1UiY4gMXoCIzEP9QjpX3GL/HCP7SetjNHuoM2ToZ5XMN2i8k97UN6nM2NwRXYjnVDUfhzReJi/lbBOPw/f+GcAsfHPRIL6dNqLdNLPI3DKpyLtgzz4mQrTphHthzlmxfwsRSpTxnPKAB7JbBXfW0m5VUk9sWr8qEXaNRk573Qk3HPgLTsDsdxMjGYmYQxNSBRMsiPJI55rQKhyAb/XIVVQhaynCjlPOY9i8gQ5VvJOFUU/SzrmDxGDJCdv4ViKbZtNdsoYyx6SbfTwI49gKvUJIqw5W39fUR2yL5W/8lQcEt1IH1T0rOwvvSNfxm3Lb33ta1/rG7/0enm9/MHF4aivoQgZ5RiQ80TrJ8VYxIg0sygakNGi5H4ziPjz5s2j0jAbkyZNgjI2e8jolV2/n0ZhW2sLjh09iuPHjtIAabHkrVEaUCYmqSipLiVFU44V55qjLCknhOpRRIjaoPc7XnHHY3oq4ZyumFNFBwWoPm3pjWbayXz1XVskxxMyPN0IhIpQXlWDWhoQjZOmYMKUqaisa0RIOywEQ3DxnUpi2d3RQUNwB377m9/gzjvvwq/vvBMPbNiATZs3o/n4cQxLcPEd2iGjpLTMdktRfglFESinRXQsZknsbBce/uWVBOMrhIdCKtMWEquEjBKgGUQ7RjBwqA8HNh7Ajid3IUlDdeGc5RRqi1l/PfooFH77/FO457e/xcn+TiQpW6K5JAbHhmj4Rg0WkqWWx4b1a5bJTwWrpqoSE+pqaZxXwi+YUDhm2b7sWMSUWGqUKPMX4pwz5uB977wSSydVoW37TnTsPYrD246go3UIxTRaL7toPf75wx/AORe/EWPuUtz54CZ85wcP0kiiAZyuRcA1BWHXTBSiEe7AJMJzIhQCqOUgBa4h+ENxNnAAJw9sxMk9J7D76X04sqMdY4NZFJL5B7JTMKl8Ha4664O48sJ/Qiw5ARufH6DSrV1K2NlMCNkEFbAMFawCHW5oHX6MhuehQ8fwszs2wBWqwH9++ms484JrEK7wYcehZ3HTdz6HZ7c/ivnLZmHhUhr7Pin+fhra1QjTmPB7/OZjyGhpCXHPQ8FA3ZuGKRkz6UO5QmTEU/QjGokiTaM9J42GOKtZKik52pFEeSsUaJnhp51TkCiKwF04SoW6i2M8jIA3AW8uxv5SwfYWYEJJMaq0DSm1pASNlAyFsFOUBHYMaTlLCnxsV5gCWcLUzXeycUZHmvWLUWiPsA0KoRZNCb34Xh0U+Nq6NWcHEUPP0eCX8SOZIxqzHAW5lGri2MixwgpIpzkdhIQlHfVIkQkiV0j6zPQhmhpkf4ZoGPZjkIbbSM8wBmnIth3qRPMLJ+HPFePctRdg1pSZfM6Ntr5ObNu/BQPxbhpXNVi1bB4W0RidT2VtzfI1WLVkNeorJ3IM/IiNkFaH00jGcsgoObIiVFLKI6MIlhgbTThxjJT4Wg7eOvKmShquJaXFKC4J8wjBFyjk2JaRHkOET9IiEpR3RksPOZwiEDEj1qUNEIgHWsrF4RyNJhEsKsfRY600ZkZsZ62szeLomQDrII9wl9AQZ71U6BTSnuaDKVr6xcEwGipr0d8xgK1PbcPJ3SfgplGlpH///qn/xOe+9EXccPPX8LXvfBcf/sIn8fkbvoYLL78I85bMRe2EGuw/cgBfvPEr+Pv3vg/v+8cP4+H7nsTcmcswo2kBvAVhjI6MEd4RzJo9E2efu57G/DQq3DRAezpJo1vR29yMAvLtAo5zajCK5HCK7yff4bAG3EUoCpbQCNDWts4OPqOxJI2fLMZ4xEazNBxrzKEgpdJJBJ7h9SHivQtFgSDrpSHi9iHkoxFXVGY5fxTJM6ZxycqJLyNXPE68TrNEPo4FFS/iVZp47PD3USSJq8rh4CJeh8M08AJuVJSWYN3KJVgws4ltFr/U1rApzJs+F+evuwBTGmcQE4OkDeIt9S7qYqy2AGUlFWZwSNGV7OodHsEo6bKP7Wod7MP+1mM43tNuETHved97sfYN641mn37wIXzjs5/FsT27OWYVmD6tCSVVpQgU+cej2KjgcXzZCFPgi8I0UANeGoURDMdGLQJS8iUpPsC+Tpk+FavPWo/J06YaHERcZUUhXH7x+Thj2WLCz0dc5piwXXJiKolrsbYPlwOA9ZQUFUG7+sRGI4S31yJTKA7YL0c+yKgspjGuHZTSpFcpoydOtpJGicO8Tzk9XJpFzCqaDjQqcpS9peT/s1FTsQbVpctx/OAYNj9+DD0tUfJnD9avWYcbPncDvvvd7+GrP/gqbvjO5/HJr30U7/uPt+PCNy/C7DUVJJM0jelW3H/f3fjwRz6ED/7z+/D0E4+hoaEWs6ZPQVGIfImyTisHbL6TzZF4q+fvf/u31+Pmb38DP/35L/HrO+7BLT/6Mb53y634yc9+hptu+h/MnjuHeOFEV5SWlppTWnqBz0uYsA7hno8VV5SUWH+lcNsyIOKmjDLn0JIgAkDMjMUJRWcbOH4vRkGQ7uVY8fvl5NFMObm4m/CJ9cPjTWL2/HJEEx34zdO/xN7mZykvx7Bu1UJ89lMfwY++9zV886s34Es3fAr/8/mb8F8f/BzedOF1WDpnJcrCNWg71odf/uIefOhDn8R73vuveOihJ1BWXo3GCdPYlkIcPXwS+/c145knN2LPzv0YTgwh4yXOkKtot71obIh4FjfbRPJE+cDDlDNh4oSf7e7sOI5duzZj6/bt2H94P9y+JCZMLEJlBfUMypW0EvlTDijiSVGHYzHtyDVGPJAUUsSEIgoKEaB8CcjBQnwTPAxeApkOwl9bvOfIB5QEmk3gWARsWaqWlSqyzaIqpDewUiX9/iT52Q9//G0cP7kXTVNqcO31V2DJ0pnkh1HKfDFYGpCgHCV/ChdTtrF/Xj9potxPPu0nXyAfKaJMtcktbWRA/hRWpLCTj09GkRwWckw4OuC400VNNplF2aB28/upRe3LF+siD3NSnHLoeatj/FyfzjKq0x3O/f/70PNOHSqqJ28o5vHViU5xZKzuU/Pk5JGjRMsz1Ff1WbsjmuOIhzl7ZAS+6EzhmOmTOO04VXQ+fpxiqP4li/omm0D9cpBG6VeUANUiAX6nDeqnjR+vOykGTl/0XF7XzxcHts73U6+fruh55TOU7aCiOl/eHrXfGWfyEOndPJxxcvjrKx+0h9LF1K3rybejyCW6qeMqEaxTR1K8i82zd/FTuJAf+9MdlnydtKmJjWThbETD1yAVXo9UcCHSwQXjx3we85DhkQ7OBUJz4A7PhLtoBo/p48c0HlPhKZriHOHJKAxPdI5QI496FAZreVTzqII3UAEPD5dXRzmPMh7F1Ou0rbyWrWmZuHYwHSUv0JJwyj4JWh3kVeqixv/lzorXUjQS0lSPJ8LYEalAf0o50H63yPH0h9b7enm9/LXKa4pcIUajsqwUkyfW2z3y+CkCRV6/mppay3ivbTEVZqXrEgYSOCI0JZHq7dGOBYPQdpVSxkVIEgT5GQIJgwAVS8fb7jA9hTfqRv1uD0gIsR3549Si9uaZpRhjnknpPrVfDNzn0xaiLgom5YUgQ2cVCTEy3i/BFAgWoaK6Cg0TJ6FuwkRU19ZbUsvisgr4tJ6ZjE6e7/7+IRw9ehTbtm/F889vwY6dO3Dg4CFbvqFM6pb8Uo1We9gvamiOM0fnPIy5kvlm+OkYrOqLGDvbTWYsRVDeW2emQkuZkohHYzSaRhAZkad9FMPNg4j2jKKts8MExrLly/Ghj34I5597pimGPX19ePi3D+PAAY1fASZPmYQ161Zh3dnrMIWKvaJmxPz7aHAFfFkq7X4q7RFUlJeYg0VK1hiNp61bttluLHPmzMJ61U2FPzUWxchgJ3Y8vxl3/M8zVMR34ZnHt+GpR57H8aNdcOf8qKooR1WZF3OnTqAhNAtPPng/Hn/oLsxsrMaspjoUezmGiQEaADkMRbzopOGtpSh19RUUTM3o7mnGvp1PU7n+Lzz80ON44IE7sXnzXgwPpoknZSgpqaUiVkbY1aKrrQAP3r0JnS0RrFl1CSbWzcRYVGGymukS6vJdBRlLOrl9517C1YsZs5Zh9eoLMW/hShrHhdi881E8ufFhdA92oW5yHabPnY6aegqbYCGVGSrxASqxNBCiNHz4OLJuKkE8FA1E0xNu/uYhTKMcv83Eh9379+LSK67EnAXz4fF7+H7gkSd/g137d6G2vhZz5s9CqKTYEucmON4e4qSWniRTAwgqCoqCTEZUYYEHYR9prbQSReWVls9l++atljfkwosvxiQz0lxoPnYIj1OZjQzGMWPSXItiEE0oR0GBi8oc8S2bTZEG/DSKqRAkpcAVUskjrWdc8PMdSrBq4cjsQ07KQZJ0oTXixN9kkkoGeYTbJQXOY0a15T6iUS6lUoa4ts1NpagqpzKEiPLqJJAeU7IywK+Z4Kwb1EPQ0zbI8fwN7rv3EZxz/jn44L//M2YsmIq+4QF8/9bv4uYffAsjo/1YvVTL2+bSMC4nwHOoKaMSQCEfGYoTNjIoEzQMY7bsY3BwgAZIlHChUTs8xOeJT+xLgIp4MRVyRVE4s4uaPWOfPMY14PPLPBPtOaGn2ZQHvb2DpON2VFXW4YwzzqCR0kDlFTh85BDuvOtu0lY/guQHbvKU8qo6nGhpR/9wxBKarl69HtWVSt6XQ/OhNjzx+Bb09LdhwuRyTJ8+m3hbaktVyourcGDvIfzmwUdxaE8zMhEa/oMpDLVH0HNiAImROAp82iXGh8q6Khrkq3D59ZfiTe+8Cte94y24+pprcNb6s0mvFejp6UF3VzeShHWM/Hbz85uMZ1x3/XX4x/e/D/PmL0ImOYZdz27Bow9uwBHyLkWWTJg81bLqr1uzBhUVZTaDmiE+aqa4gHxJCcNHo6MWHm6WVNqFVMyDPXv2o76+Dueffx4mNNSZk3iwvxePPfIb7N+zD5MnNaG2pt7wanBgGM3NxzF1+jSceeY6Xq82fnTo4D489thvMTw0RAO8knAJIRoZ5Dj22VIr5R255NJLUVxcQTxM0PDch23btmPN6tU0YG/AuRdchBKOAZGOY+MlzGuwdvkapOJpHDt8ArOmzsCZq9daHg4pujs2b8ajDz+CmvIwGmrrUMBxVyLorqF+tA/3olQRYmetxOrz12HugtkY6u7Azkcewa5NT2P46BHUFQVRV0Ulk9Qey4xijIau8lFoZl9mUTwRxyBp7dAhbWtfjosvcaLKtHyku7cbzzz7DPvtwic/+Ul88P0fpMysIu9LwkUaC5UUYdniRZg5YxqajxzkM26ce9ZZmNQ0heNA/jg4hHvvedC2/VWiVxkqJ0+20khIYs68RVi3/hzMm7cQFZTBWqakLcVHecjonDd/Hs465xwsX7nc8F+JvbWTj5bKaSt5RbZpu90wFeua6jrKgiC2bdmBxx95DK1H25EYyiLSm0B3yxD62ocw2k3+RzoOVPlQO6Ue685bi8vecQWufesbcdXVlxAnzsKCubNQW0uadZMLRAeQLUhwHP2kG+oAlGHnn78WCxbOJc2RD6UTaGs7iV27X0BrRxt6KbfUX8mtlhZ+7+0j/ZeYvNIyxBPHj+Hhhx9GJ++dOnWiOW/i8RjxrM+MJuUccWS+jEk5jmVca9mF42QxWSCZa0YU6Z46ihm+dh/5Gc9TvMavZrBKPkv3qKohjlYEcPDQIdx2xwM43LyHmDCKoXg3WrtOom+ki7xn1JwYxaTbyZRjZ65bjiuvOh9ve8sVeMubL8NFl56JmXPrUVXnZ51j6O5v5TtGUOCJYueOp3HLLV/HHbf/FE8+dRf6CTftmCRjQsmTz1m/BvPnznV0I6SxbesWPPbEU5g3ZwqmzZyMF/Zsw09+/gPcfufP8Nzzj5P+hzFz2gTUsg6XW7nmNBEWof4VJ8+nMcjvziYDMozYX8LGjnG4SN2SG4Y3jKsy/CRMTCcj3lt0q/h9PEMaHsXRY6TxKVNx2WWX2hJw8dJNWzbi6SdfoMFZhOqKaZgxfTHWnnEBaXUOnnlqB6Y1LSL/uYww9lGnKMSuHcfxzBNb4HWVorF+Dnxu4nOCfNulCBSOKZmwRVeoQWyXDo2neKQm9vQpx8NLkR8vRZSon+pX3mjWJyuw+oQrtqyBcMjrnhr0PK7oPr3OLvP8dIdjaCt5/kuGuXQ5yUldk+6opYTi0ZHxQ5ENKeKtHCzCRQfkeSeLDqePcr5INjtbbzsRzVb/+Hv0u4rablE90jN5zWb2tQSYnItDb3Jfbf1zRq7ki54fUIJ58h5NsEqnVh35qJHTlXykkGDkwP6Vi35TX4Wj+swXXX+15/KRK4JZPqr+z184Ri7Kh0wXvLkepFyUfwXh8d8K4Eseph6ljUA0LkDSN9+un77k4MkOoDDXTS2qHhkPZZa846cpqkk7m6XJmz3U9wjOP3MhTrqCpK+QwS/vPNFY5IvGX3gleCtS5NXG5HRFGBh0Z1DqSVH3zcIjvjNejcZQ24BLHxHe5vH19xW14/XIldfLX6O8JueKvjdNmoj1a86g0K8x5JYTRWvNpfgEKVCFm9r5xpT97m5zqoiZqT5FomgGRTMk+cMRfDzM4+5420VHv3uwUlV86qHrrPPlxOsQhxNuKKYuj38hlVvdJoEkRSUSp/EgpYL3eal4l5aVsS91qG9opNJTh3BpKQqpMLsKfVR6pFwBMQqL1tYWHNi3H88+uwmPPvEktm7fhsOHm9HT28v60kaMmlUpLi1BMBQmE9IsjCPkFI6qllEXMQYvZS+dUzsUiSIh4QhVJTVTBIuMQ+Ui6O7qRHtbm727h2OhHU+ycryQc5Z5+A5are1U0LoGOjBp+kScfcE5NF4qyLxzKAmGsGrZCrz16mvxnv/3Hrzz7X+Diy++FHPmLOB4lRibVrvkNLn8isuw++BufOmmr5ODuTCJgtVfVEJjN4Jnnt+KAb53JQ2w5avOgCtQiMhYFN++5WZ8+aavYN2y5TjvkjU4Y91c1FBp3LnzUTz31H0IFaaxYPoUVPi8CObGsPHhB3F0506cvWIlpjdMRthNoySWRXSMBltBkAZQjAbDDtx915249ae/xMbnf4PRWBuWrFyApSuWY8rsCXB5C3HHvXfg6eeexcTJkzCbBls248PJo7149DebEBtNULFfREM6LH8WYU5lJkljgIpZIhnDjl078dTTmzBx4mT847s/grPPWQ0/8ePR+3fis1/8GDp6Wmkcr8HqNatpxFSasqmZS0WvpGkIjMaG2QbicNBrq2VovcAV9CHLdo1x/KLZNAZo3O/YuwfNBw7hoisvx/xF81mHlPY0HnjwAfbxGI3wWVi0YB7KlV/AR1wjbRVQsQoSh2TQjgxEUVZcjUkTpqOqopE4WoOikmqOq4eGfCsefvxxtPd04dIrr7QlDuppT28bntu4CYlYHLOnTUFDYzWVXCrAhH0mGyE+umzmS445ikBzLipxmMejcw+UsyASHyINxUinxA3Sks+r3DlFxFl2ju8O8JxqApVzOUblCHVyDBUUiMb0KaAogoW06SFOU4tIJ9JUyJU3pBheD4XuaBQtrV3YeXAvdtNoXb1+LZasW0q8chGv4thCo+GF7dsRCngxo4l4wrGUEThCXMzyvVJA5XTiidWv7Yq15efg0ACGR4fNyI0QBoqwc3NsZfiXkiYVCm9bsZsywDElnmt5oehTM30iw8goYZX2oa8nSoWzG7NnLaVheh4NqyoRC43DQTy/ZStaOtpRq+1lJ9VjkO0q8OTQ0d5NnCnFKvLHxrpJFjVw/DjHZNNWxMZ6SD8zMW36dKP/yEgUIzRIioLFmFQ/GX7CZd8LB/Czn92G7//4Vvz89ttoZN2HzhP9KA5WYHQ4ia6hThw+cgRD/UPw+r009IrQMLEWixcvYPuzuO+eu9jnqDkvBIsBGqizqDwvWbqC9F7EYQlg8tQ5WH/2BXjz29+Gt/39u/CWt74F5114Purqq0gnMcI0RcXFh7nzZ2M2Df12GkwbHtwAN/lJRUk5qkqVpylpzuR6PnPOuWdiEmGg7P+tJ45j2+bN6OrsoSFVi6ryOngLQxhkO+RcqaUCs3btOtJeI/EjTWPsgOUZ6aMxXV2tPBsyoqRIEdfIGydOaIC29VXElSIJMkpMnUxjIuE+Z94CaMvgE4eacejAAfR2dnJ4KEeIx9oRysfPBfPnkc5mG3/duXkndm7bgkHy6jDxqrSoGKORKLraOnDwaDPGSLfnXXoR3vKOt2PmzNmIJUdx392/wn9/7KNIRkcxv2kSJjRUsx2UB9rpIFBgs+jpMdLqiHafyCBcHKLBmqLc67SZdm3RK/mjmX03+9XX083+hGlwr0JVVTlaTjZj36496CQtjA4Oo5SyNEsjrK9vgLBtxIpVq1FWXmXLLfbu2YsDB6mcuzQBUIwOwvj5zduxfPkqfPCf/xWXXPpG4p7yRSlpZMq2jz7nnHPw9ne8FVdffTWWr1hmUThyvMihNIFjdsaqFRZF+eTTT6G1Yz98oVEMR1rh88fQUFuMuuoQUrEY9u/Yi1/96i589wc/wW233YvnntiNwb4U+UMYkaE0jrH97Sf70Xr0MEprS1BcWUxe3YT5C2dSdh3Fgw/cS2pLoKKyFC1tJ9nGBM4+az0WLV4EF3Hy8OGDuPHG/8ENX/gibvvlbfjV7b/E7bffjrt+/Sv84Hu34OGHHsbFl15sW6xL7knePv7kE1SUW1BXV4OyilK2OUCZS97CMQ1SSc7rBoZKpHYVnUveybkq/UBGjop0BifqwDFSx6gHiVdLgMjhSmQln/NZ7pMO4pnPH0RFFceedLxlx1bcdvsjuPVHD+Int96Pex+8ByfbDsFLvjg6mEJvzzDxMU6e3UF5Uchxr8ec6Qsxb/5CtHX04/mNO7V6BjOmTMPUximkuRmYPnESVi1diclNTagm/ne3thFvB7Fm9TosW7Kad5N/cFyefPYZPPHM82iYXIU5C2ejjHAvqwxjxszJrH8GdbU68g5tWy4jQc4D8WEnYkxGu4x0vVuTODQLHTjIKSDnQMrJeadzl8KtiN+KcBHvVZRrJsn7tJuS2HDWxX7249ixE6TxOstRVk68FeS37NxiSwi3b9uBJ596ynKLnXHGGoI0Z7qYlo6sWrWENC6jOYu9u/fhmWeeMlmlvEKhsCboFNkR43udiTKNp8bWlg6MO1AsamU8esP4+fin6ZMcP93rLP3S/S85Xhwc0T2sdBxT8rjDs/FDRTIjf376Ih35VAPt1OK8Q/jG+9QPHrqU74cmGk1u8s9+V12kV9Up/mKfxDl9qqg+q9La78BDk3HWZ17Wd+dZTToK112Ix3N/UeeKnpORqglVOZG0bXO+vb+v5KN0pKerOGPwv0t+fE73+8uL7svvfKO2/CUjH0RJqSztB1cUgexhpHJFyLnC/MEDb/Ig5ZvTN4Hk1Z0rxNdMF8LZnUh76hErmM1+iFp/f5GTMKmJLtKlm7rrn8vJoqjyjJygNGLkvJdTUPgiPNKY61Owlr2Xjwz6Y4ubtqKXOo2OU4dZ+KHd4ZYuXWoOnNda1K7XnSuvl79GeW3OFSLeTBpycq5oxkzEJeeJPNV9ff02wyRFM+9METOTINO5hLlm47SG1xGEvxu+mF8basj9Kodlsn6VYoKF75OSJCYtZdOiQHhdTpZAIIji8kpTRGuUF6CWCkhFJfzhsLO7Ahk89QfbmaiThCjl97mNG/HMs89SSdiB5qNH0T8waAxG4ZhKZCsvqhRtCUglE9M7JTYtFFXNVsPYJhWJGcHRUeS0tjKBWDxmwmhIsOzvsyVS/X29NGIGbQZAkT7ixlLUNTtTWlxMQzGEEirtdY2VqKgvh7/YS4WvFPWNNYhHYmg7foLK7nEkh6JoPXaSCnwnOls6OTZpKod+C9tN0mAeIyMeTsbRMtCN7fv34yQNgMlzZmPW4jPgK69GbzSDjVt34URnP6YvXopl69dgjDCKU8lP+bzYc+wQsoGD6Eoehru4B2lvBxWho6isjGHJ3EpMa1JenRgygy3YuGEDju3bi3Ur1qC+qpFMP0D8GsVTzz2FXfueIe60kKEl0NhYhapahYoWYtrc2RihQjBMGPWMdGIw3gVfSQJzFjVi8bJpVAzCVChoFAyexHM0EuRgWL16No3hEo5RFFkXx0NLobTVNeE6Go2hproai5cswNoz1yJD+B7ZdYjtegEdHS2or56EaROnozRImLr8CFFpD3jJdDleUmzEgEUX0TGF+FNYF/gQSeTQ3RfFSRo8nX0d6OhuxXEqmm29nZYTZd6ceRa2rdwMm599DC9s2wxPjsYY4Tjc04eBtnb4iCS14TKlDKaCPAmTJsxARWkjYVeMeNJtCYU3K2ng7v3YffAItu3djzRx6rIrL0eT5VwpoDHdbcZq28kjCAXTBvfB0TYq4l2gPcAx1yyxksdJsQoZDSqaRd/d/C2HGHGDxnUJ8ZPK9Uj/MPFwAN1dpO3uIdKEZg5pKBZQUXEp+W4RCj0h4r0cFNoinAotaUC5SbSzhNYIa1YzlZCDRTNGKbR3d2HTtm3YvncPkgVZTJszF2e+gQb6rCbLxXDg8AEakXtpoBw1fG+orqNK6LZEtdFoHNrpy1mGQoU7q4TXSrIa57iyrYP9GI1FkKSSrtwgGp8ABWeoyIMKRdLxXMaCeJacl1FbCz3Gc215nkWhO8T++RH0VtAgSqKtdRBV5ZOwYsVS1E2sJ+2KvgsQT9DAGxnFSGwMkdQAOjnOxdUFmDCtAuvPW4wFi6aAoEEiPYjW9iN4bvPT6Oo7hknTyglfnxloO7fvRPPBZpx/9gX46Mf+A9f+7Vtx+Rsvx3lnnocJtZMxSrrt6u/FgUMH8et778YtP/sBj2/jp7/8CR546H62tQCz585EoDhIIyiK/bu34ZFHNyCWiJgBL56jJSM1dRPhZ2P6BkbQRRpub+lGJw2hzmEaw12dxNFWjGXi8PsK2DbxbOJ1LoGhnk6cPLgPRw8dQF9HF2orqzCxdgJpIUh8l5Kf4r0ZwpUGXWkAFTRwtc38yNAIEtEUYqNjxMcohgdiHC+gmkbX/AXzsWLlSuJdFq1tzZactaX1OBLxUcyaNY1t8BnfLilhnTQqDxM+t//ibuJeP+bNI1wXLsMq8o6Vq9egpLIM9967Ae9+3z/hf775Dfz6/rswGBnA9NnTcMaalTjvDedi4dIFGCOPvefue/Efn/h3HKXxv3DRQhqtE2w5z1DfKDLkLRNrJ2LBzAVYv2It5k6dhQHyCSWgVb6Q/UcPIVxdjuLackSJr2M54h2hKx5Avc9kkmSXEv5qVxI58qZPn8rLWdx5x4N44rHfYtKkBixfsgSrz1iBN1xwLibUN6C9tQVf+PRn8bGPfQo/+eltFpGj5LdTZ8y0/CnrzjwbVdW1OHjgEP77vz6D79/yI9JDmNfqKX9G0U2YyKk3a85CLF9xhimHknvKV9bS1kb+04yTLSc47n123tvfY4eMSzlXJJcl7/eRHz/55GNoPr6X/HKQeNeL4ycO4PprrsJ/fuoTuPKaa3DVlVdh1ZI1KC+sgSfrQ3fPIF7YtQu/fvAO3PLjH+H7P78ZP/nFj7Dh/l9j/vTZaKyvQ6G2yKcBvX3rVjz91JM26TBl6nQMDo6SrrrMYbl46Srybq8l3N6yeQfayQenT5uItWtWYeG8eaynwZyEikq57i3Xorau1gxGGYHPPPc0jhJ/tJtWdX2t5SUZIy9TDpVCjQ/HRWNgUSn8E2zEn6ST6HD0BI6fzCHeq/E0p60+OY7mmM+5KHupR6RzNuO/a9c+bNm2CzOmzcVtP/sFrrvmrbj6qivZlxWkMy9lwQDpbxgnT7bjrtuexHe/fgdu/eEd+P53b8fd9zyCCeTp8+acQbos43t82LP7MJ5/bhu8uSBqKiahzFdly4cG2yMY6o4hMkCdoGsYPe0DyI25sH7duZRbK5AhH4omM3j6+S3Y+PSzCFeUsO8p8pV2wipC/cqDQvL0XEY7eNCYs4gNJ2pHThbRmTkiyCQcPYx6muDBP/0znYVwEFxYjXPdICWjR9/IkQkgFw1GRTSmaaxHR2O29Gza1Gm4VJErIeUVAXbu3kGYbaFc7iAcRyhbgIlTytHQWIa3vPlSrFw5D+lcnG2gnMiMYu/BrXhm49OkozgmTSmjfkVZlNU2+wmOj7ia0xBrBV+Q1x/HLztttjY65xpXTVYoGtiBgdMvpzifNtk1fj0ftaLDqVHFuU+/69FXO/Q+p+Sf5Zmdqk7eo1PdwnPxDdGhxsLRlR1nj3BXlele55359zrXRAMaB0fevuQoUrSKJizNeNQ9PLd+6JzjLOM8HlMEk9VsxuOf27miIkeGttXv7+/HEvK9vLPk1YrgpvsSibHfaYOab8D6I4vqUB9kiKteRcb8xZeVkKcl0ED6GkK44ADxu5h6aCkKE83E8xQhL0dlAZK+ebz5f/etIEt5nNmHMPYiUTCBcmcx+ZGWKP5hRVEsibQWYHL8bdJi/IfXUAQeB0uEPxoP4h51PzlsLNpvHM8d+pJDf9wZy/O/ZNH7lHxZUVF/CG6KDl53rrxe/hrlNSe0rSovRV11hc1GKtGTGKKuS0jIGJKQ0LNiZPlPeRsVqumjYuehUaDr9jdO7PpunzwsBHecrF/p0HOvVtRmtUeOG63RVcZnZYFWdEp5eQWKK8pRUt2AQLgYHv6u+hSSOTo0hC4aEdpdYQsN1Ed/+wg2bXredoAZGBy02Syrt9ALLy1VHcrKr5BvzRboveqQkuzK0aLlCUqEK2aTpuDWp3I/KEHuGI26kZEh9NF4ilNrU5b8vv4+i/bRshU5UwRHRQQp6VxZmbP0auKECZg0cZLt215TXYPJk2rQNL0BcxbPxoTJmkHvxW8efgi3fOfbuOeXd+L2n/8cP7zle7jnjrvwzCPP4v77HsKefYdYb5kl45Ux1Mc23fvkE/jxr36NHQcPoW7KNLzhjddgwsz56I9l0BvN4njvKAaIGuG6ySitn4Bs0Iu0z4+aiU1YdtbZONyxFRv37kBzCwVJQRRnrl2Aa950PuYtmgwPFc7Rjr1o3f8MWo/vRFF4DEtWzoS/OIWBaCu27HoMP7/jFssx8ta3XoL3/8O78aarrrJM832DcWykEbp52yEcOH4I8ewoFp8xCW//u0tw+WVnoKFO28KeQEfvNuzaQwPh0E4aiDHMmF2Neipvbj/HhQZRksJg6/YXcN/9v7X1/f/58Y/SgFkLbyiDx+67DT/4xmfR2boDSxaeixULzkZj1UQUUvl1pRSjQaUlQ+FC49trock+hALFVB6Vfb4IHd2jVLoPY+euI/zcj2c2PYLtOzaZ0jlj5nRccdElHLNGizDK0dAb6GxBpLcHI1Q+juzajYM7dmG0sxvpkRhCGTemTpyMqskLECqpoiIEU8AfefJ5PPjIE9jw2FM8nsSWF3YRj6tw0eWXULFfT4VVHnwKuDEtGxtEZKQDHe37sGv/Vhw5+gKNKkVXtVJ5jaCe46fcCFm+S/kuMgoF4fdEWqH7o/CHUujpO4zHf/sYdmzehZYTbTSCOywB6/Gj3TzaqVoHUVVVR5rXFrf5MGXlfFGYOfE9SyGrcP9oDrGhhEUmDNHoHksl0Ts8gOe3b8PO/XuxnEbw/3z7W5gye4olYLzlhz/EZz73aXR3ddAQn0tDaxqyVNxHqbhrNt5CulPanUWO0zEMDfdTUYpSV+V3GvuKHpNCGQwVkza1Nl1JG8tp2LlQooTT5EOiP+VpkhKXIX1K6dYOGsodkkkpsqcUxeF68gQ3YZlFOFCJchq0ReUlKCoKWNLUufPmoGnmXKTYntFUl+VAWbpmAv7fu6/H2asXkr6AeLoXXX2HsGPPM9h3YDu8wRzKq4qo2CaJG0BHaw9aT3Zg8YJFWLPmTASLiwjXApRVl7DfU4mnE1FcVmpGaag8RD5WjEmk9aapkzB7znSsPGM5ps+YLO6F7vbj2LnzeewlDZaXFaGOBqfW5YtH7T9wBHfceQ9+8uNf4me/+DVu/ckv8GMahrffdyfuvP8+3LPhDgxEBqhIV7PdQRplSXS2HMWzjz+CJx/+DY6Q96ciCdSUVyFcGEaQdcZpwGq7YCCJX/3qDhw4sJNG1US2ZzYWUZleuWwNja0x9HQPEeZBLF2+DB/+8AdxzVuuYttq8dyzT+Lzn/8sbr/9TsqMAsycNQ2hYIC8bwCNDY1IJRO2tevwaAQ9Xf2YPn0WVq1ah4pSzYYrj1ECW3ccwoZnt6K9n7RTWICiyiLUNtWipKYUwRLtaka+7AFiyRj2H9qH+x64l7jtp2E3CaGiMIYiEezbeghZ0ti73vI3eM/f/APmzViAzEAcj977IG688avYsns3GpbMRQWfGQq6Meb1YIx8XvnFcuSNBSnKI0W7F9AwJB4pekqGUYiwEU4pKW9tdTnOP/ccTG2axJbTeKMs6O1oxZ6d23Fo7250tbURR+tpkIRs++lQuIh4VkL5VWj4fvTYCTz40CNoJ49QsFZsLIUG3ldYGEBJaSXOv+BCLFm21BxqMhBPtrThrrvvws03fxNf/vKNuOUHP8BPf/4T/PKXt7M9R1FVU4EG4oe2+lf0pJbp9vb1ECeVSLMUw/0x4lMPzl5zniVIFQdU1FkV5eeUSU2oqa1AuIxyPpBGJtCPsiovGmd4UNMQxBnzVmPN6vWUC/XIkh+0HT2Bvbv2oq2tk/QYYL/KyHs8WLR4Bc4683w0NU01mZkcy2GwL25Jn7PpUUTYJqnzWsbi9/ptydqFF15obWaDKIsT5kjVshZFyepckaiSzZpAyZFHGB8iX9Kn4KLi6CR540AOB0en4JDxunSVcb2FujdNPT4rfUL6jJzHReZkbm3rxswZ8/CmN11Fg4n3FuZQXVGD6toalJYWkYZCKCoOI+Bxdturri9GY1MNZs2fgvXnrKIsqGW9xI22g7aLWlvbEVSWBVFTFcZobyeOHNqFwc5WFLrTaN7XTTkRpc7ViDWrzsLateeiYVIjcuxDCoWUe4M43tdFHPQSDhHDoeJwiLrMMIb7+mlQFZC+tARBmwyMkYfGrc8y6uVIUgSRdA3t3ONMRI3Di4cmEuR0SI4lbYmWJsyM91IOaoKLkKKBr7xiHj5H6cPrtfUNWLx0KVauWml4TI6M3oFeDJP3y9FbVlphTsFnn3me78xh3vzF1AdKWAfhW+Az/N67Zx+eeXqj8epJE6ewT8V8pxwK2mWH8B4fQxs5tsNxjJD+2Ai10Rlv55rOZUjHydvloJPzIEGckbySvqYoLjmRhAsyulXy+qujk+Z1zTyeOEf++ysdzu8qL+mpVhW/26e1WYaug2v5w/o1frM+LQJF5/Y7782f6zlNRFK/zT8r3dwmKtl2RYHnI3MEw7zzSRGaWs4bjcq54PT1L+VcUR2aLNQhvVXG60tw+d9Fm1lorHSP4KKxEy47G1YQLzRZOf7bH1o0nmXkXRpvPa+x/os7V1T4rqRrMig8UeQ5zD65qWYNoNBDuUGdS7nZHOeKA2+VguwY/KndKMJWYlIQI1iBtGfqH9XvfNGTmawLY3KykI87kaHOb6cWWxJHXTeVLaQO76cuqC2dKYPYvnwkTM7F8fAFiFeKAHPyW6pt+eNPhempdb3SIVy86667LBpKm6Lo2mstuvd158rr5a9RXttWzBTIyxfPwdWXXkAhlXKYu1uMnwxinAB06LsEOC/yyM8i5cAaKJgd54etJ5VwG/+N/+x+ral98Zrq02X+JqVAt7hIALyJDFfKkZiuZgBempEKUEn3U6kppDARsShKo4CMgJLJKpLi4KytTmNkeMRCjLXspr29wxxJIkAZxnqOqjCZIQ1qCdxxISXlTWuytZ2qEhWqsJn6nwf7RRiJYJ3lB5oVkVNFyX9l1MmIi9rse1LJ5GLKhSFlj31RJAyfEaHLqVJaQiOPn3q/BKM874qQsSVY44In4NUsR9ryZGjninhcCbAI50If0okcHn3sMXz5SzfRqLkOX/vO9+ANk2E6eiZSeRh72F7yGrJJ3PjVL+KGL3/ZcgW89R3vwsxZNCCp9HT1jmLXgUN4bttOdPZ0YercWTjzrLWYMLURDUUhTEAbRzbB8e2GKxuFn2KBnUOytw/dB5vx7KOb0XzwJKoap2PmnCWontoEDw2cWDaB7TTMHn3oSbiTSVx88Tk476IrUVE7kUKgkm1Tw4I0nBMceCpGqTilJRU1F83pzAjbchRbtm3C4088jSEq51OpeFZVzMD0SStRFGxAKlaGof5RdHf2o7n5EBW9k1i3fine9v/eZGH7ylHy5KOP4IEHH6UiNxHnnXklmbbyCSkrufKTULSYQqe0DlqCopk+rxlSWQqqGIX0HXfch9279+GKK6/AP77/H2h81JiyKuNISoGvkPjKIoPaQUEOAJU7hToL5kKejtYWfP0bX8djjz2O665/Cy68YK0tbTh4uBn3P/AQjYk03nTNm3HFVVejjIq83q1ZKOGa6E0KIqmOdKBzzYooya0UiDSvp3H8+FF85jOfxNZt2/Dv//ZRywchpVbh8WqOniUaGo6pXZs2bsRPf/owamsW4ctf+S/MoGGQ0zKJB27DzcSjYCCEiy6+DHNnL4HPG2J/tZZbSqtmnWgUZSP8HkFseAgtJ1qo6A+ZUl5WXEEBGeSY7cS2F3YbXn7pm18WWG1b4lt/9H388Nbv0NCowKwZU4nfVNxpTGqphKhfSUNlEEgRVmSNEr6JAYj+xTcKOFbKxyIhrNlYzeppGUdJVYzKPcchF0Q6qbDgHI0G1cU60knSpJKmSsiWkrbC8HmqqZBnceJoH1pP9qIvlkPj9Hl4I8f4rPOWYtKkIgTDpFu2KZE9SVoifrrbbAt0bWfb0dmGZ558Fk88vhHtLT0oLAiisbIOtaXlVFJ8KKIxvXXnQTy9cSfe/d734l8++q+orClhv0bZRxmY2s7chVCunPDVsqtSgPSsvFBe8iIhU4Y85NjBA3j4wftxz/33kn+1WVRMZXWVOXd95IFlFRXsv3JMCX9zFhm3//ARROJR/NvHPoJ3/t3fIEQ+EknSMGO9uQKt0yakhffsy+EDB/BDGue33/4rNE1uwpy5cxGLkz/6Bo1fRSkvtAX5xLoGvO36t+Gcsy9GZd1kuL1lBKeXTEbRS1kUBoibQSnRNLdSWdz94O34wa03o7unEzNmTLLlQj4tuyOeazevYi3LJMyUw2rr1l246KKL8RHi7Zy5czguETzx1BO48bvfwIGWI5g1faolMlVOldGBfkuK/uY3X413vO1ttguOlv7cde9d+PRnP8N2u7GKhnp3n7Nc1Uejbc6MWbjuymstImZsJIlDuw7gsUcfxzNPbTQ5M3l6k3YgJ/jH2C8CxUv60rIgl5ZY0Cyk4qrZ/ZxMySTvIT3KId7VNoSnn9GuYFPxH5/8JM477w2W7+94SzN+dMvNuOe+uzF33iSOrQ8lZU2WS0VL+hYvWYxPfuKTWLp0uclcRYh8/OP/adtcK5/PVVe9Cde99a2orCB/5Lh6iAuSg0pynje6xmJxHDp4EP/6kY9aTg4tk7n+uuvwuS98HtWV1ZTdSZNPRCSTXTqX/0E65/dv+SH+/T8+ife8+2/xz//yQcpSL/unZTI0UJPDBIkLZaFi9tMPsWMVly+MLPUBT4y8OprG4X1H8PDDG/D89s0YGhs1h2RZTZnl+brg4nOxfMUS8jCHJ4rPSp56ySePHTmMH9xyC378kx9ZdKhkoHKGLVy0iDgp2c13eMX3aAzTQNm/fz9uvvnrfNdDtrxkztzZrDNDmKhhksdOyS8LyRunJvcMeq9csoqiIA+1rdtpVLgVlZf14/lNW7B31zFceeXl+OFPfs73KLeUcqE5iSu9gQLCSzKLY0J+EyN848k+sMnwuyn/MwPYtvNZbHiYMuOF/cgS10Ok77C3gn2txN6tzTh+rAP/xfF+zz/8A2VNiI1hOyU4BCx+SHwT7WzcpH9IFhEBjPdrmWPzkUP41te+jkcfeRS1daWY3KRdmji+hJnkmbY/rqyqIr15qYekEKVOIh2FVbFQEvA9zvIMx0DXDHsiJvwSF8nZJJmSemu8FCVk8qPAi4bGRpx9wYWoKCsnPtFAY7tcqoNtki6SYl9jrEc88dYf/Yjv9+PvyH9WnrEYFVXF7EeEFeXw61/fhs995gb4gy6sJJ5oJzItY41FBhCgnS8dzHLXaZzYn/wyGcfBT1iwSA8UL5Qc0H3a+U1OJMuzNS4rpGtpiZ1FqujQH+EsuCriSXqUdEUHbpQ37L8lhKZMkWtJxcEjfeobAaGhMjzL1zV+n7XPiZwRXLTtsumV1EvVDsE97wxSX1S90x7p0jzYZjsX/rJu0YvTBOee3z2cn4Q2gqfp2PpC3BE+93SSTw4pkkRO4D/fVswvL+Jd2iVTeHTttW8159apRXVaRJFk+Hg/dE045xi5zn1OoRwZixueCgavtag+1aUE2HL0qE3CCU32yBn3f1Fk9YSSzyDkG8IY9SE/dfAsdSntpjgSfjO7pnxvWXjSxxHO7UK6oBqRgsXEs2Jed5xgf84isAY8GeqlDq2ks4XIkn6JrUSXGHma3ung7UuFtFAQIC8TTste0RJKp2153BBcdeSdtPnfNZ7jTgo+p3ud+0/FqZef5w+NnepRffquej7zmc8YXsq5YrTyGovw6/WtmF8vf43yGiNXspjYWI8lC+bYPQoxdRKMySkyrsAYXYo45ERxDv5n1zRTrHBy57pDwnzClB4zjqREqFB70J+cHE7oqeqWgqFIBZrxMq74qVwPtjVyeQWqampRVVePEhKdcqb4Q2F4aFho9x8x5ZGhYRo9XbaV6lNPP4FtW7eR+T+P7du249Chw7aeWgaxokTkrJBw9bBN6pAMCWMoNPI0g56kgaeZ8nyCUCVKc2Dg9F/LLMQwk6kxKhRKrjlgS3yGhwYQpaIwNhajEZZGEY3HMA2hstISKr0VNAZq0Fhfb2v1a0jwlRXldliSYP6upQ3aftPWUJsiPd42asaOo0oLF6jgUXHxFfooUCLGUKZMnoyJEyegv4dGxeAAYcG20BDp7+nCAI2yWE8f4gM96D56lAJgGHMmTcLCmbNRQubmpvFQWVSCKVRypvF6ZXGRPbf1uefQ3noCfmqOqa6T6OvoxUh3J6IDwxjl7637j2Dr41vw9ONbaciGMGvWasyauwoTJy/CcDyBXi3F4J+Hxm9DTRGK/AnLnfDc05vRQYM8R2VWyt8ADfPBXm2xOYQhKtzD/X3opBKg7W3vvus+bN+yEyVU9hfPW4rJjQtQWzmZBprXFH/a+ti2eTvuf2ADyssq8eF//SguuuxKeP3FfM923PCFm4jbJ7DsjLVYs+5sVFCZ17g44dTEL46jMFLzZCZ8BGPCOkCDNERB4if+9Xd30CgbQnVpMcqoiGimb3hwhMcQRtnHwYEhDBC3JNB7COfhkQi0XXYbcbFNeYn6+9HN8Wjr7ULf6BCNEOW1IA5RAHo8ORqH/fwEDdByKpceDA72cOy0s9YgRjSWfM+wZiqHCB+dc/y6O0bR1U7Y9YNGWwo9XQkcPtSJyIgbixetIQ7VIxioZD+kCLPPuTByqSL2rxS5ZAnb7UVLO5UB4vy0mZMQLMpiJN6NIy0voK2rGWVVYUyZPpk012CK4kgkZo6mRIr95Tgda9mLA4f34DD5xqHDB3Di+AnykW6O4ahFNCgvhab8y4jbk6dPR4R42jvUY4k8Tx4/QlhT+Iv0+H7trmMGWP6TwlDbkSt8XzxKDiGFIcuhKmVRjkc5FLTjj+jEtmynApvLUKBm5GCRsahPJTg0nZPC1kVDhj/L0RLnuHE8tTVzLpdCMET+Q0Okl3i9a9dW255YkTSFXirMyTjHs5U4OYjYUKdFvm187hnc+eu78NhvnsNg9wjKiypQX1UPv7b4IHt1ecJUNIHu3kGMxinYG6pQrIgWGhfH2vbi3g2344c/+iY2PHK/5ehw8T3JkTTHsJX1dXPch9BxvBkP3XMXvvf97+Kxxx+zZYUlZaUcJyXPc0LbZUhYvzwF5BVUWgtIbSSK4eE+w+2G2irUVVcSX6MYJW8aHBQ/6EV/by9xlnTG97S2d+AgDd4TLScoIYDi8lJ4fYruocJDPPeSPxcT5tlkBi9s24nnn9lE2u9HQTKNCPFRkSjDI30YimjL6BE888wL+OpXf4AHN9xHRW3U8mXU89AYxiIjxqeVuFJJeX002OVwUJRRKd/bMKGGuJpD72AHTrYfQfPRPUhGB9BYVYbJDbWgXYth0liEtFRCXCgvonLK8ezpbMNRGpztrcc5nmmEydO0PewIiePKa67C37zrb2m8L6ExncEjjz+CH//sp9i5eyfChGV5NWmDfDxDfqBtlHjGPxpcipQqIP4RzoUFPtYrWaVdWJzITG1l68p6KO8iCPmLKDMnG04qB05Ly0ns2rsD7R0tKKkKoYR9Uw6PkdFBtLOt2tJ74sQGBEJeDI8OoLn5IA4e2kt8HLIdl6qqyyzheDw+Qp7ShV7yDf02NNiN7q52fvaTT/bZEpEXdm7lePYZDminrOlTplJR1Y4+fK5b49yHfsKst7sPg32D5LcZ4vcB7NixE/5iGiVVJYilBtHS04wHH7kTP7vt+9i9dwvHdIDwihEXleeoF6O9Yxjh822HW/Dw3Rtw+x2/xK59u+FlHyZOm4TaiRyfogDcXheNC9Ieia67tx3t7a3oo9wZHuK4kc/1dHfhwIFDOE5+IZmqJbAzpk+1HeyGhhUBQV5JfjtsEWvko91tlhS5v6+H/L2UcrTY4M+BF7c22e0YnPqm6yovKfKnLeS3NnHCcdUSGy2j8ZPnp5NjlvOnnnrG1MaZlgeq5VgPHrr/Sfzi5w/i+Y0Hiec5jMUKMUi53zfaT55LOufnvsPbcPd9t+G+e35NObcfAcrnKZMmo1oRgNAuWS7yjwH09I9izrxZKKfMj0RH2O8BwpjjM6jx6uXYjh/9/M5+RwiT6Cj5/4AjC06eOEkYHrAl2nJseL2O4S7dRU4BOZ81MSMHirOzDd/scmaiZRzJoHAmd8psxr+0uIT8NWD5hIqKFEEXRog6iHKhaCLLQx1G8PYHtY2w23hMa9txwmaYsruLcqjVErBHoyniZw/27N6HXS+8gJ07t+NJ8q7unhZLrB2Jsj/93UbX7R1HjZ4qtJEAdQ/pNnLwsXrHMcLxlL7p6FuO3iVnhbPLkZ904keRyQK2kfSunfs0jtphKL/VdH7SLL80XUc+D6DVy16dekhOOLtLaqLN0Xkd3HKcKI7u60SIqG5b7sO6BWddz+uwziSdE1WiNqkuYWQ+gsYSKlO/lb5pRqZ+46d4jYrGy2kM//Gd9qkf9J/pnc5kppwWNu75Onku57WW9lJ9tftkrP4lIlfyJb+NsXhPPnpFbdbkk5wl1j/SmGwLyQBNXOadO6cW3af+/CGOFRXV6zikSGHEBZ2rLqUz+EMM8z+lSH5kC4qpz/RQLnaQB1LXyiihbgES3nnUcUZQnHoU/sIYRtOzeW0Zx1cON43ln78ITTI50mmO46p8eVnKcZcmBVLET73TsOl3ivJOKaLF5fGb/iVcyheHBhweI/sx77TSeMsxp++KFHJ+c35/+ZFmnacehrc89JvoRNc0dr/61a8wmbaMdp413P8Diu5/PXLl9fLXKK8xciWD1SsW421XX4Y4CcbKODI6jPLVGUKWTFUhqqrbmF5e2OiTh+qSU0MEbn9yIPBTIkZOBM0c+BW5QaLVkhY/DSkPBSofdtqRF0g8tNxGRmc/leie3h4a5J3o7NJuRcNWl2YMxMwlTDXD7QhLR2ppptwiFdRmtkcEmP8Uz8tpWYVbs5cUymyjnDBSXLSTigxFzZIkaHwoYkWCRMuB1LxCErVXwp1GXxHbX85DdYiBSOnxU3kWQ9LskoX1E+bOTJHjcXccXPL4O7Mcyl1j63PZHzVMM6PK6yEm4XV7oWVJfTToN21+nkrzIRw52sy2OBFHCSrZWqKgyVgf+19BQ+KsM9dhzZlrMaVpMhX/OsIwibE0hV8hBYLHhzjfk0wnMJKM4eixo3hy42PYs2sX3EMd6OvvRyIyAJ8njdryQkyoq8LUCVPR1DiFxsVMhAIVyCiM2OXDUHIA6YIkx1LhzRSyqRjcttVkgop1D/btO4TDzZpdHkEsqQRZbKQnZQawz59FSamXDFZbok4xZlteVo5ifzlyCZ8lA5bCIjeTZgWOnmhn309i7txFePvb/pbGSQ1a+I6Nz23Cr2//IWHlwxWXn4XKqnKEiBOOY8zBQMHJwQkHD6QAabZO4yIcVuSHBIccWApnfmHPbhykkhJNUFjxPgc/5BxkvTznf4a3MobldCNGUej7MXnKRFNyGifUY9WKZZhQ5bHZZSm/ys9x8MARwuQAjayj6OzsI07JmSeXj+pl/aZtsb9qL/+SY14qUAG+V7PoYcycNQMzZhBWkyZg2bKFtlyujzQhxdN5VrNGwmPimddvONLZfxy7aRBs3vo0OrubUVTsw4SJlZhEg2DevEWoq51EwRy2BLBjMeJSKkPjsRXHjh+lkXgQY4koPLkw8dqHoCeIklAJDXEaq5lCjERjaOvswZHjxzAQj3BcqTAHSAdeN/EnR2W7FEEfx5A4KrpQFIraKBrlh/ELo3kWLRWw8dAl9YYwsHEbp2eNE3V/ox0n6a5C4p3k1ulMFKkMDaZcjP3nZ1bXknyvZvL5HBUKUhRS7EciG0Q8kaCh0IcB5YFIOdvGR2LdxIEEYardxnI0SmjIltNoLi6l0kJ4FgZRHCw13pnguLs9xXw366VRTtsMXX2d6KWBKXhlFAFD3uKmIS908eS8JGsPcmM0vtgeFxuuvstpEgz5baalhAaoouzED7RMQsqP6F+GjyWIlbEwrkyIV8SJO/2Dg2htPWnXh4a0REpOdSnwgq0zgyj+qK2PlahcRm4ZjVflQpEDIZsi7pIWggEloWa/onEq7XFEhyOIRmh0Ex5Dg2MYHZMDgu0lz3PJeCO/LqbRFi4LkIdrtzYp1qIBH41WjgXbXltVb3lwEmMFrDOGMS0voYE2ODpIuklQJmRYRyEm08BtrKmlcVdImJeYASHe29nVjfY2Gu00UsU3lJy3oqKYdoeDL+qDA0Mvzr7sKlxxxVUGo4OHDuCBBx7AY48+YrCcPnWKGUfaOlpGqkVo8rvpvVrixz8ZbWFv0Bx/Wmqn7buz2sqbPEVbQQ/0D6K9dQCjkTj6+0cwPBpHUYnfliwWayvwci+C/jDfry3TnVxATv6yYfT0DPNFWRq6fjQ2NlD5qyVt+iwvkXbL6e0ZMZpLky/5jG8RzSm3hDfBQCHKykssF1NFeZXBta2tAz3dvWzHsANH/sm4k0hTRKqfdKoIIrUrzYtUidFPo36AcHcXZlBR6aNB7SFf4dhEUhwfyoIRF3Gf788R3/jOcEERJjRMRLUS/9KYUUQkiQAFhN+Y5EaEym1XO9vSaks1FD0m+SmW6yMuNNTXoKGhkfDQ8h4n+WRrW4s5jAYH46RNyuFc2nAzFKIMLfJSFpSglsZbbW2NRSsoMlTJlY1RqJcEjMMqxBf0yat5vnCaQlZIY0IRrjLmC82x4uMYRUaj6GztNXl+tLmdODZM3uPn2NQTn0uJbyniYJzwjWMk3gftlibmI6MiEEqQd5Zh4qR6jjn7RzkYJk90u/2IjtKoSKQRGSGeUF9h69BL/tzT8+pGoH6S4Sh6lfPE5/cQLj7ieJHJRD/HxOWSJU2Gx/46eO/oO3IgyFFRSrqWbiGYaCzMycL+eqlzqG9yxCYSEfvd0dMIN9GS4MqWiqdo2U9Xdzd27dpr5/29YyirCBB+0sNodJGfSu9RVGB9XSNlEfWBYBHpYQjdPa3YvWs36SxCnPVRDpdg2tSpbBPvDxcT9tohiu8Wf04r+uF3x82aYyLbMdzF08woMpkhGEmXIz7wHulUp94vuL10aKwd2fGik0M6p+WrcRwf0vEyBYpcce7Xf/asnVqlxktM1o9ff+kep306N51N5+M6pTlASKN26HcNrN3vtEd9sqi0cfhLRxlnZ6eA48WO2TtenlBU/abIw2BfFlQ9eI9jVP6lIldUhFdPP/2MOeTe8pa3mFMjX8Rj87L6tRS1QZOFJtvZGUeuSU8at0NepehZ9UPt0Llywej9/1dF41aceQLuZBvcviJkxmiDUEJEfYRvwXa0tA2hM7kKs2ZNN7n6lyqCnejbHBfplALsEPBSblnysNMV2hvk7y5vEfHScUzp+ddSBGvhmOk+L8PH11o01ho3OeluuukmrFu3zhwhr8YXX6montcjV14vf43yBzpXLiWRjRkjMFR0pIjz8SrFJevfykuCwM5ZbPaPAl87mKSSVOCSZL5sg7ZPVd6BcLHyXIRQSAWd1GHPqGjLWG0tKIVGzgTtrtNKItJORb29vdC2j7oupUJGpRLqlhWXG6OwrRklNNmWfHPUb8fLmlfQnN908KfxEypeVJ3SFo4tL6sEsZNTRUxAjCRCWNrsOh8xhYWKn5SLEAnWZlZoABVRgZCQUN4WKTMK53ecK2Frq/Nivo5wcWZAWNt4G/QTu+BcV0t5rjOFpTszPTSQZNjzNwkh3aStdPUeJbGTUyDgD8JLI6+Ag0h9luPNfmcSNHJ5v9tnRqOHwiCdKbDohLQMcBpXGVfGjI5EitfEpLV0g7BwuWhk8IUZ1qFnk+SnWsvvKqBxSEPRlkqxlfHUAJ/VDit8F41SzSinKSSVgCuX81n7kynhXxZewi0cDrK+EcJTSlKGXWFneK/kI4ePfaaRQuXXR8M9xjZ5aVAV0mDz0oBrmNCEmvpJZPLF5rHf9cIB3PXLu3H86DFMn1iPtavXoJz3qV6XO8H2OQ46FcFbCo6KwVTGPd+dYN80E2LtoMCS4iWmLIUwR/xKSSHT7BOr0SxhuIiGFI3tYDhkCmw0Omp4opnJweEBGoxaG6/tkaNUuP1IRdr5XieUOyfHGcdYPF/5CuS0kWEouHK07TfhgOPAEQYU8F63wV4OwpzW9xK+hTReJOjSNHLSxFMJDglbbWWs5+UEyaa19EbtVsNTSBbQuI1H+Y4U+yEHJMclkSV+hGgcJdF2UrPe/Xa/8gykskNobTlBA76bRk8RjYhq4nbQEgO7ZbGwXdrCVWHavQMjGKAxmVA2e6Jb33AfhmhYKIRerjGXljSxXh/hLGVfbRTe2mwjjVrRjfiFnAiiL6NhAtwZOmf8CDDHqE4T9/i84/DSGMqJK0eKFHblG4gRN5TQl8ZqirwnoV0yROMKHye9+ELIkYaUKFe7JmkslDBX91Bj4j1u9PYds09rP+Gq/Dx+j0LnvbajRoI0QZOU40lCI54G/DQcCkMG3wiNzkhsCLGxQbaZ+OeWMp/l+6ToKtGswvhprGRk5JCfsO9SXGXMG78iv4lHqHhSCa+pruJY8d2EidqhSCvBJu9sUp9EpOJbuiacEzzTGUUVZozvSPEW79dzaoeiR2Qgqn+2PDHs5fWcOXLNGcO61BblxzAFjOMrPFSiYy1lyhI33WyPHAHix8oR4eW4KjJIyXPDoSACPjlRk+RXxHvylFyWOG4GEtvK9sjc165dIO/ReYg0X4RCGrExxMg7gjQotU1+ROv32W7hi4Alx3eBtgrneHmyBaioKMeZq9Zh5do18JdNIAx8+MnPb8UvfvlTDI0OoKq+EhVV5WSI5HGsW3gi5dhjB3k1++zhwR4RHuw/+61kqsJZLbUYI10TIigJK/xMy1fZZjnqeC7YpESPBZQZSoxL/DPezOuhUJho6eygonHSGOp+yS6HtolDHOdwSEquowAS200++nivxtpxGKb4XbxkzJTFkZFRR75QrkoeSW5r7OW013XJuVHijpY3hUmr2lpcS3YjySgKiMweH9tEwzeZjnI8xKtJA3J6Eq8DBcVQro90xEfDuMwcS3JCKdG7JkaSbEuUsElyPF2sS33VskPhkHLsKELJdoAhjrJTfEb4LAeV+kdeRNyRISmYKI+N2qylL6JuyR21RfJcRZM9WgqsXSyEhyqidP13Kh8X/TiOVvv1FYuWYRIB7GbRuOAUCoQMVpo00dLQ0pIyW1YsCS8no5xJuk9jorZoJtjvc1OeKln9MOIJ6VaO7JJTLEdZRG5hYyyeInmZzsSNjlzEPcFobEx87fTtFI2qyAmoHG8mr3muPivnj5ZQKlG18FF9kQ6nIiNeYyFdxOA3DgvxU8FG/FR9Ebw5MBwK1iM8I34LjoZ+4ikcKzN25WRhPzReyuuhuuPkGUogrja5FdFC/SgWlRwKEF4htm+M8m/UnHKi9wK3xjhIHUrLlEjhKTlvJaO8xhcKCBuF/jm6luCXH0snQkS4LX5lEYvSnTR27GfeEFS7TK7zGUFEvxtesM8WdcJ7TI6KZ/JP/RGdCcf4z57lmY2gyUcWXbM6x89VBD+7l8/a86xHlVuEN3+TrNed6of4rTlW1B97F3+w9ql5TvvUHntWeEHY65rGVZHTKnrmpXboc/w761Ph7S/2U86Vnq4UIiPqyV/euaL3yqbYvXs3Zs+eg1WrVrENTrv/kKJxPDXR7alF8Jb8knx6CQ6/W3RN+k5e5xFtSO79sf36fUX15nm0SgF1gXDqaapUxxznSnzIZCI8YY6CF5uap1g0pfJK5fH1z1U0BoKRDke2CLt+tygPiyZFLemtLpDn5u8SiMixLZltkmOgsXilOl6t6H7hkZZm/TH9k679zW9+E/Pnz7d8k39MHWrD686V18tfo7xm58qqZQtx3ZUXmQKdZ04vsih9F+HxkMAywctPu4+HDAITUKxHzgDJHUuoJmWNCK8kVsqcHuanHCo+ClclJiRnYOWsl3VIIOmNiroYGh5CR3s7Wlpa0NXdZZEqUmxMKZPQFONlffn1w/L+qy3xkTGrTuGw+dBSCcG8oMsXnStKRFsfm6OEvF3LlDTbmqGwT4xFbZbfHBkUSlIOJeh1bsqelBTCTXAwQUqBKuNacCgvLkFteaUZMxZpwvvkfJDyIvGrtjtGpdNm/ZkKoHYLxrkCm+Ww6AgqN7xijhXZH9rZRsBVnUVU/LTtoW7QzJ8UHVNy2VclZ3XTuJAxrm1zZYgnElTK+KkIIhmG6TSVdhonMuxlmKXSSspLJpklM/by4LsTo443WzOeNvPCdmjmP00FVcm0kkkpS2wgDSNrO2J8l5wpmonSzlJyujizqDm1hX+aMVTJ0ijVGHi0ra+goK6w79q1xuP285wKapqt4H1BFxUWGm4JvtNFvHGx7yWVRSitLkG41E+QxbHrhe24/+5fo721DReuvQgrV6xEtDuJVDIDf6kPBYWCrd5s/7GovSrj3/mhsZAib3jM/uhPyqN2UNBYyoiXoqaxVWI/LVlxlF4XtDxsaGSIOO8oSJoZsyUcXm2FLKM0h+hwp8FJzjEZ1cIJKfaCk3DCwjTHjS47ZECa4uUcygGi/Cc85Rg7xoqiKvSs3ieFUUkqjR44zuaE0/gK/sIpjqly8qRJG0Eq1XK6xUjvMZuBH2YfoujrHUR7e4/NzmeyCYtsqKqV0aQ8RzQOQgr/V7QVjbgCGoraMYgwpuVrM/ndfX0YGBnGcEIz0ikM0LCNjo7AJ0cT8bY4wGdJD9oFQx1RhJEMDtHOS7RSQCNvfAtO4zVO+x2FVv2iccIhiwwMWV91iDZliOoHKckyNMUvJFQ1njJgFTmh/CN6jxyhviDr9iinBg3uhIxczUY74y/DUYaeZlU1JlpSJhoPcNz8NCTIDWy8oslRjCrahbjqJd5qG2FPTktHUjREYjR6o2wPjQiNCcdKu47RFrFxzxYQp9jf8nIatKFxfkE8N1qytnNM+an3hjlewjXxNXN+k4cLHuYgkFOK8BOOqGiJo5x8AobgkDcaDDjEAnPO8Ez9lLHhwK+A8HCMejksxMcVXaTJ8bG4nFLCZyUeJV9IyNnKttBQU33iD6onwTbJAeIuEJ+WU5Z1evU+0gjxQ/ekUi6L4MsRv1NyXKdo7EsfZVVyyhTSOC3yBZFhG7V9dwHpkQ2hYZy0paNmiMjwUl9TxAk5FNjGolARVixahsUrlqG2YhaGR2K4+55f4c5770Q0M4IJU+oRKg0iqe3IWZ8SM3tJG8XBMBKRBN9L44PGcEGK9OnzIEJaS5A+BHM5Pck8DQe1lEUyR7kGBH8bV0JBDkI5geTAT5IuCwnPbCpu102GjI+NhlbnqsPGl3XkJwLk/DAFkRWak4z3KxpS9zuJnzOEn5bVjCdQJowCcg4QTxVdqTFRe834Yx16h1+8hXxV2wWL08aJl1oIpW2nk+TVSladJa+2CRDeK0eTJxMwOZeNS875yC+0XM6ZxBC+yqckHULjpzFVwk29S5Mhho9sh4ObomPJACdZbSqp+0WPVOupWGuHLwc2bKvHgY+K+iVHo3b3EZ2obtGgaM4pgowDS+dz/GS8ON85lvw89ae0kn3T6BFyC/f1HptU4LkaaZMPvF+OL3aAp7yo5/P0w8p8PPzqL29NyaEteUkcKPT4WZ94vWSiE0nCniBG+k+mR9lPN+8dsf4DpewbK7YxV8X6T7qVzvWseL+zA4pwQ3JITrkUvytnl6JmFeUm+Ob7aMuaiQP6IkeOYCZ9QPhkvJHfVacOneuZAk08CGd4v4X12PvVDoenBEkbdpHNk96gpTdjWjZI/qmoqQzlfYFLSzoV3Ssho+cUgi9tULofdcus+J/gnTA45xSxRzmeof4hsHo9oulxfYyw1DW1yYEBacraTNxkewQDFeGeDuldapxkvOCQ76N0RNv1iONicLD+s3+CNx9x6MM51DfxrJTqEixZo9qbv8eBr9MGo1HCwfivPa9H9IwzjuLt9u5xOKs+1T/+nyBr4HTqdMZNddtOmfwi3cvh1Tz4mX/UzuwSaUd84cUxZI18n/Sw1tYoBgedSMW/tHNFRTiwdetWg9PZZ59t9WmMrN+/p6gN4p/qw2sp+XE9tajvar6cstLFVBz8kk7rjFW+/L5z54NQHv/Ml/zvqk90pENtUZSHbCrlyAsmN8KXPkyZEUZmbMhww11Uh9GxKuw8GkJnZ8ef1bmitkhXEq07vOQPK04Xx+0awx/SItv2x7Yv3x4VwUXfX0sR/gg3FW2k6G7pgKeOzWstet/rzpXXy1+jvGbnyhlLF+DaN15ozpVXKkJ8w30JBDJ0CeD8dSnZUvA0GyQGK4NJM5o61w4JRURuzVQbZY8fek4KoQhSs54dHe22VfEglQeFzoronNkRjyn8MnqlOFoyNQlKCioJOCldOmQE+2jsqYEOgVO8S2CbEJQQdYSVPOHytCpKQbNxmuGREWdh7i4KydQYtO10jPfoumZjfFRwxYxEvNryWTM9eWElohWDUvRKcUmx5SoIEh66V8qoPvPhpLpXh7VPhwHUKXkBaoW/6Wfbls+UVbXNMVLM0UI4KJmhjQn/rCpVyXv4ACvQrLAUGwocGgmaTU3RUNZsrWbTdD2XlZKj2RgKIn6Xk0hGoNqnpRT6TEeisq34vGDN8eKnsye+Dp1T2Jt2KKEmZVS4o1k3HjZ7rfuoBPDeAhkvLC77lKHvMPOCAhpq1nH1WeMqRk2DQkowD1cmwv8jCBbV0ACrRIwKekvHAA6f2I8jJ/dgYPgk/MURVFaFUVLkRkNdLVYtOAelxWUY6mB9WRriAb6TY/2/Sx7gzmeeuUth0ZgK94RzXhomIW+QhpWTUFVKqwxrS2hMI8cMKuKVCShFKKg+Wac819jYNcFJW5hYYV+dAbPfqYrZNYLTir7r/abU2T36JJR0m5xR4+20sR9vu16jMyWKFZ7YsjjhnX7hu9gj+069loqAIqoCGOwfwpHm4zh+rAUDfVqeoSgHRTfQ3EpoJwbyDfajuq4UM6ZPR0ODEql6MUqDWPW4ldg0SkVjcBSx0TiiVJhGIzEMRyMYikeMJpPEOYE+6CukIRtEKelDM6dxXk/y93xfVNS+vNB36I19IPzVBxlicpBYKDiLaCLokzNKUVmKjODz4g+ElXYCyRLPtVOF8ChNI1wOgrEkDWLiqXIIBIKEQYB1ueQEkvKvMZXDUdFf5EnkmVIAA8QdRa/JEau2ug1/aWDSoFDAlZbBZQoS5BscDY4xR4vjTIqgEaz8JWqv+pUjzxJmyOEjO4QXyVecnclcngT8QSc3go0j+ZZoXDll5D/V80HxVH7qu0VUsR4p5cIL4aNbhgfPRbf5WeA8vxFea/xVhGOCgYPrxAvj5XyPh3X55egj3hv+kIe5FWWnCBo5p2hw8lm+2uoQH1TUhPi+Mzsvw4C4o3pzNDhdTtSLt1DORPIA8hoZippdFf+UkaVncu4MYaDZdBqTivggv9S2x8r5Q65ijgoZ5jr3kOfJ6Sa+o/67SIOCeTISN5kRJR4KNt54CSrKapBxJaBk2SVVxahqrDKDOJ5RRI8UypSTs4EGXGQoglAh6bvQTwWZdRPlEl7iFfuRlREoZxMNe7fBxsFXNpOwU/SHE81HAHKc5CDVaRDF4QBhM0z8lMHoyAg5JoSfwln1Pa+sG6+wkv90ipax8mE7Nz7AsdKfxpn/bKwkY4Uzv1vyV/gs3+UiL3Z7AoStjzDROJB3EdZJM3gV2ZW0MVdS5ULJmKzW4BPiCUU+cXzCvCbnNF+apu4geZuQA4JP2kSHaDb/zvG+GPsb7466kKEhrzpfVOR5uzmuTK7LwT9+8++UU68RT40Bnr7k+bcj/wWjcTjpZfZPsHIcs86dfKs1Up+ENT+1fFDjZLnP9DDxyXQM8nhLvEsdQ9FrBXIgir/zPjkHhR+i/kLCWdvY21jzsEke2w6f7ymIET9yNILl9HQMdH13WsP+jcsdRdVJx7FcRYStnAq6Lv6niCU5iaUC5elY153lpqRf1UN4ineKzvKRKcIzBy58E+syuqHuZQAy+ZCXJCpqhxvKUae2mPwR/hqOs1/jTo9MgSJ8onyeAJA+wXpMr7CaJN91Nmb/s8cEJT/JY3WIR+u9brfkv5xu+k1joPY5Oo4OvUftFn7KWaJz9dnBQzlY5GRm68fbaA4V3avvPBd+vujsYBE/ZAWmz5gjg4f+LLrWcERwOBUSziHe7dzujJnxVR6adDJni/CEeC24i65fcjToad2v553+na44Sesd/dB0OX6+5EBzImv0u+Gl+IE+WXc8Tp2odRQD/4fOFRVNBmzYsAH19fW44AJthqFIKE1COe96pWIynHSUH48/tWgcysvLbTLBnIt/4SKYyVgXjIdHoigYehK+zAHqpiFzrogZuLXtemIGdh+Jo7Oz88/iXNFYSz9QlMqfowj+wgnBT7T0pxTVJeeIbDmjr99TRNfKVXjnnXea86OxsfGPho/g8rpz5fXy1yh/FueKMXFj5FLyHOEmBVcKh2YwAsUlFpFSzM+SUiXy03ZfFLhi3uLffFRbOIr5jYxGaNT1k+l0kel3mlKsNemaKZNyYQ4JCSabyXKEh4SKhVtSQbNZCP4u5UNVq+1SfqS4u3mPhKOuydjVTJp+swSmxvAliGJsg5TelIX9aq2+liDoTVIsCRwogWgs6sxwhkNhW9Nryxao5EgoiZHI4aPcB5ZITSGrUmJkAAlOFPhiOI6xx+9sKFtPwSgB6wg0+3/8XOXU74pGkGw1Bsg69G4v22+GPa+p7xLerO0loW/aLMfGlC7NJAk2Ev4UZuZcofJFg1azd3KIZM2YdCOXIRzJ15QzR9aijEg5V9TOsbQ+JcCk6ElBIGzJoxyHldqqd/I6FU1T9KwL+k29EJ6IacsoJSwsz4U+bYqaZw6zc3scxk5dQR3mCRV1l2YXZb1QkfWk4POMsV0BOxxHj4/9ZTsL2D5XjIblCGVamobOIPudQHGomlXReIuHOE5KKihHjYNLTsl/qjjOKeGe03A5Cx2FVoqCxlTLJNw0uqkysW00johfkUjU8lBYNJUUHSnYgr8p6+obx2VcYXecLAUIBxSa7+CAKZqC1ThOOAoa7+ftrM3BHz6Td66o9S45Ar2O8uooWs5hCrr+8cim5PCSksZ+EF8saSP7Ycoe65NRFUuOYpgG5eFDR7F71x4cPXqCdJxBeVkZGic0YsKEejMkenu70UshGGC7p0+fgQkTJ1pdkdwwFWuOW5JwGBpFb2cPBnr6ECHNKKqASApSHoUYeUIZDV3yhGJFvlBR97INat8IcUtLC6KEo3JqKNxcfXKEvqNYy/BSVI6UZT0j/qEcFsI/GWojfV0oKlYEkRR7OYS0ZXQWHi1XcgVYN59JaGlWiDTkJ4i0PEw8RIatACqDT44xLf0TVDVycjjKqKeyRh7hJv5pWWAyTkOUMJGzzg0fYenjuYe/RTFmSwM0DlRUSD9qq4ZSh4wRt5wURBA5fMR3tJOR8E2wlCPaH6LJ53VBuZakQPkKnag41SkHinBDirc5l9VG4pwODbiUcHNeyPjlM+J/KvpUfxy8d3iBY8CM44v96ijtaqMMi7S7wJYuis7F/4SJwh9FPylSQjXpfeIRSjBqs8vEd41LjGMo8MhhK5q33V3YLl+h+BWvkd9wiMhinGgdgtxkhyIWfMQNlzuL2FgESdKxu8hn0Q+O4aRIJUVj5Ehzo/Yu0YA5r/i8xt3BFTnJ5ZhzIZgoMqe4ovFGo6PGW+TAcaktsun4jKKKlHNGEwKpRMocqJKFlmuGuOkOcCzJD5O0P0VX2uXI5xEuys1DA4ft9Ch6gLiudhAt2Vb1Q0ty/GxnFB5f1GCrg2A2+pMxLueO4CiHofrojIVK/tMpkmNysDiGozNOLxqP/G785mXPnFo0XoGgJhBo1CRdxLusSJb90ng7/NocBBwr8WONnHi1NyP84/hmKcdZhqPDpohr6alDi+ovZcr4EgbJI+GrtcT4n3oy3i42QnRhzhohwPhF3a9xyx+65/Q9cYpLA/EqxZFJ6pNhqn3qlP9bOwrkBOBhbeN38erseHv1qecVzaflWMqHJnrUO6XnJGg46FPLakXPpGQ2iLDT7lIuyRATYMRb6QoBwkmyQvTBunmvyUyL7JRjhbKMr7U+80R/aqM5AzTW4/DU7+qD0Q+LeIcMGC0XFCy1DEjnTq4vOW7I+4jg4ptFRcXGX06dCJLeZ+/ku8VTMmnNNEu+OPgpGtOEVHo8SkuRJ+a4ZV800eQhbksnsmtsU4FLUZRCfBEVD8FAW3AZfDXW6pmjS4gnmPPFxmDcuUJ4ud3khZIlxtmcsTi1OM86MHDe7cBC/TD6IF9Lj0fF6db8fRb1yE7peR2GE/xn5WWvsd8Ic/FU6bUag7zTT+8QT1flqkcySu+2e8VTddjY8h18t/Qzi1bjufQ/By+c9op36fN0xXSw8bbqEA7kP00/YQf0fP53p2/KSZVEa3sUg/8HuwW9vEhe3XfffZgxYwbrPYdXnDbn69b5KxXxPeFyfjxfXtRP6SzCYRVN9gj/BYtTi96jRM1yOuj3/4uid8pg1/K4SMcT8CZ2UCYFqG8OEQdIM8EKDCTnY8+RkT+Lc8XkEuEh+v3/Y9EYq40qp1uilC/5377zne8YzsyaNetP6pfqe9258nr5a5Q/2bkiASHjXs/IAeKs63WbI0WRGnI0hMorqEgqkoJMlXVJ2PBNfEZbAo5hZHDQnCkD/Ozq6LQdRrR9qASilHdnVxAZRFLxHKYsIcYKX6wrSkYsBivDS4q0ecfZFxkyLyYNSzqELaVV0SkjoyP2jARTfvbGSWRG5Z/nSlAop4ijlLOvonEaWU4Ejsf6JuGhc7VPs7WVFRVGxIKb2q3f9V0MV3A0I2ic/0vgjp+wB3qB8/XF8uLP6utL52Fl6KexZQq1hJUEtinU/Cbly5RsKqR6J58xgc/naBOZkcQvyI6xnzRAaF5SmaZBl+VnLk1FQREnEm4y9ghDGnzmYCFMclrOIiakyBXWGVFCLH4iLcWDLaMSo/HVMiMJdepcVCJUhTNOSualGaAsFS2aRGxIlL2OsA62OatZcCof+uTV8QlguL1OKC3c+uQFwjqfuT9XIAWHNbEdcgBJ91AHBRNn6YwEOR9Sn/lfOufMCGf5jOpUjotCGue+MdanUIs8kPVpz+i7c02wVkSDwuC9firWVK7MoSali2CIj9CwT2iJlDPOuiZck5tIz+YVLI2EBmB8RKx+fQq/HAWH79M/wZWHPnRBrTMBwO9SNxzFSv0cV7TUYC/r9DhCWlf0rD6tEMa6RVt3K2eAZgZkQEpBNPqSg4U4IwMznoqj5WQrOtp7MDSoMPOkGU4VFSUoLSsx3BPdyOk5PDrMN/hQWVmFqopGo4FIwRAiiVHEhkYxOjSMAe1K0jtgNKpcOqXl5Sivr0ExjdeS8jIUS5gRUbK0QNPkB4lUAnGOTYL8Qbki8vmMjAaF4zxE36IxHWq36Fw5QrQ1tI2xlrQlqLwStgpPV4RCiodmEF0FpGmXj3RMuswqcbSW4VH4u6IEVIo4R2PaJyOnkEaTIibkeOBPGkcamlLSRhOEH42WVEbREIS7cwOxOmjwyGYKSV+EOY0xZebP8Dn1KzIWRYwWOdkRUVVjojHX8rAAAoUhJ/qBLRY/0CoE8Y7iUj/b6kQ/ib+Jpzi0L/qSQaHRl7NM/RWeyKiQsSonLH9zs93ECxl5tgvbOPwsL4kOAlYz5Ya3QjszRIR4fFbvES3RYMwWViA55iTCVUSKisMH5fRRNJmiovgOt/itHJ7ix2qR1s7HMDZCWCqfBAlVBrvGzUtmaO2nwS4ekkk5OTZkXGl3OEUPareSUHGQ/cghybFJ+Qk8tle9TnHMRwYGEYtEbCkQu8bxykDLIHNsi+QVoW8OcG/I79CK8RryOdavfhcSFoKpcnbkneJy6ihZ9+DQAJWtEMf5pWiSrLY8T4/yWRrFSfF/L4p85fyNspIGqYyCQp9mzRPkgYWkmXLWq21nlVdK0W1lhHOCZmWP7TyT3xbXttUd5yvCdXMemXwzJuB8Cpzj3zXD79j+vKh/Lx52k52fqjQ6JV+XCsfZQ5noSbA9hDnYfvHmrGSHw6W0ewuHh7iimA7xD8IvSQwlAufGRBuU+zElHZfMcyY1xJOEnMJNObqEd7YU0nmjjYv9Oc20OpSHRQwrb5jrEG45xr1gwdYYTo4/9DtF18QjX10Jd57Pw8fhmzo12at/46DWXXlZaYd9d54VbaldWs5ktMdryh2jZXiiH2oGpHUa7m4twxLNaVzlnFI/FGEhmaXJGvbNDskGPSvHBseBgC/0FLFWUrRkphEkvxKeJtsNHk5780X90rvtMMYiuhQt6Lrj/BHvyBufjkOPb2c/8k51GwPep3sEa9FnYSHpWX2kIBcc5FRRXRaJJu/neHs0UaGlmJrUMpiQR+kdaoP4lThagZwqNsOgPvNDwOaJnNPWYAM+L8i5os6OO1cERy3Htn6LuFmE08bj+JkWHo7jjZMvxome4UXCVfdRjow5TjGd6z7JuryxJ7g7dahNuqL+5HHDOVS0tFHOecFIPEATA6pD8JDzSnJPsM23TcskBVNHF5CTjfycss/hvS85DfPjqfsk5wT//DtfXrTERTqw4bH+WR95onfm+8uxM9nAuvP1xMdSaOsYw+Dw/71zJQ/Dhx56CGvWrMHChYusn2qargs2jg79kuGbL3q98szkYagi+OlZ5bnLO6ZUtBQuj9+nFvVB463f8nX8pYveKZ1KE8mx7ufhiW2kTuGznCvagt/lL8FAZhX2Hu75k50rp47bn2O8/hJF4yya0dhINubx8pWKaOq73/2u5VhZuHCh0dufUvSu150rr5e/RvkDcq4sxlvfdLmjCBozd4ShBGihZnGolIpph2gwKQlcgZRQ8jndZjM3lM5yaijhqww7OVPEWNrJ2IcGhm3212ZgyR9EBFq/L4eFGU8UlmqT1nDLHpViphNd09ILGXoqtruDBCMP3SUlQUqdwqx17tHsGH/RdxlGMi41w2bETyXA3iXFiQLalhqxHU6kgRRFGjUen7P8g8JAwkfJCKVQislrNkRCQgxVb88zO9XtCAReZVWKkuGrSMyOMFRhi01oSjHVJVOq+SdDK/+81aE/fg+GKYxoBDtPOozK+XR+1ydPxgWuc+TzHqiYoS9QyrgQHAkjOVhM0bBlQTK02A7paRw3JVd1ZscdxUEPq30R1iOjTgNtCVhNEVSfdA9/03uoNJmiyjawR3yblAMeppbSYLb8K+yjKZpUOKjkW58lOPmcN0Blid9Vj8lSjS+NEH0R3JXnRAqdom5su28a1UIiQoyPSzmn8KFip77L8SHFq8DnKCA0C8xIDGVD8FCpsx2DeNirNevI1znRCxrLjBlJxeFiq0OKooxQreeWU1FRUJrVU1H7pSxIGRTTVngyGyFI8Uf9LrzQF33XmPE3tln46CiNagfxmfigteEW7cRDOCA80aP84DUHP+xPF6kQywPo4IujQNt1wV5jyE9FE/T29OHY0aPo7u4RIhKfFS1AOBPHA4pM4GdLS5ttoVxa6kSdKXzdDD/iuRRVCUkteTIjXkur1CbF7nAshsb6MTDSjyif1++2lEBjRZhIcBWXlaKI9QoP884hbb9ss30JRVERD/05eMNUgIk84k8ZjqtoU+glxdVPHiO4RwgzJaIcHhlG3+CQOWhHR1MYHhxGozdicAsRh2QwF7MfyhkxMpQgHxMPc9t27loyU1peidqJFaRpHxK5KPqHOtHfE0dkKGVh9grxHRKfJGzEE9w+Jej0sa00pAuzKC3hO6g8+1xBGl5+9lmJaKl8a9eM0TQiiSjxj/1iB4YiY+yWcFOIxn6R7xSwnzkaL0o2GeJ3Levzk59JuRgYHCHMhY9uc2wkU3GOVZa4GEQwpOUlKdRUV9hYy5jRp/BI423GrqxjwznhkIw2jhbHRDluFG3HHzl+UnRlhBD+5Kt6n3BWyyy1HATwI52sNINb8O4i7nT29KC4vAyr1qzAGy48DytXLEBRsZ8vlzxJIkAaSiVj2Pz8s7j33jvQvK+L8DQOgLJSJXkmvlF2iJ9mko6BVpArQVdnN+HNfiazqKyqxBlrV+GCC8/BrLnTkQ0DEZd2hskiwLb193bisUd+g98+/CBajh03Pl5RUW4KdZL0aPmgDPeIO8RNbckoBVfLmjra+9DTOWC4sWjhXFx5xZW48II3YNKEybYV7he/8kV893vfw9QZEzBl2gSLUpODNkdaD1HpdxFf3e4gYU7555Lh5Gb/BjA6MoKB/h6jmdnzFuOyN70FK9aeB6+vynZBShcUIVjsQj+NtYN7d+CXd91ryl8kOoTyihKUl2lb3BDhzvFI0mDgO82Y57gJdhSnhLF4jcOHNH5G4zx78VP/2zCL3zq0b+M+/qvDX5UHZxSDEU1maLlrCiPE1Xg8SXnuIk0UoSgURDjoR1E4hFLlkSr0ERPCljS+r33I6P3Y0V7SIpVmVllSXITySuUMcaJFJ05uQAXHUMuL0vKAi3bYpgIJQTZbeSi0E5GcdiqOHCTvYr1CW0Nm3WhHvpx6ni/qlwSW803F6e944bl4sfA8ryMYDMZ/M8jofp2MV69TyS47H/9UHTpVs8SJ7Zx/4zWxBS5KP8FWTlziuk0KOPxe95hz02hfhrV0B4f/OUVyUzBwZuOdMbMT+65KdK9o3HghL0sGqU2K2rX+2TXJb+k1fB/hqXrMQJU85u8cApNNgoN4vslX/iDD3D5F5eJVSj7PdqoePac6JOOUv0W6gnJR6f68fqKoJY2dE5EjODuOGfu08XT6rcIW6T/DM4MgG6W6nEkA6UO6X44fOWIl+yXrdK/u4dPqi/pNPqU/OWEV0exEhDgjwzutaNJDziU5hNRO0bGWe+vc6Y/jeDFDVcDhP3sf/wy2djj36Z3SE1WH2u04ozLkw+T74w4C3W/OLE0WkJeqX+q/L6C8WA7fZ/Xsm3gz4WX1JC3aVQ4ZjYvqdopg45xpsk/v1lcbJb7HcQ5Rv1U/yLttOfv4OKg/Ok8ksmjrGsMg6VtP/l86V1SEs4LDww8/jPXr12POnDn2nlOLA38nMvMPKXpORePwSsuJ1AfVqfe9/J1/qaJ3vuRc2Qp35El4aM9k4sOUp37kPCEMFpyLfYda/yTnit7zf+04+mOKxkQT0XKqvRpOaZxuvfVW6pylWLp0qdHbn1qEe687V14vf43ymp0rK5YswtWXXowYDRrNUoWLqADSQAqNb5Gs56RMiXQsaoLPaCcfOU1aTjTToOu2PCn9ff02460dbCQ4TFhQyEjImdAxwaNDgsE5V6WaJVQ7zGjgk3yFFSkRam/CZoOdJT4SkBKCchqIQJNJZbumIqwdHFhE4Gqv6pZQ0SFhZErd+DvFDESMeqfu1z0lRcUoZX/F0HSEgiFjCJqpcYS5HCcSns65NVTvGz93fuc7C6nwsH0yZiQopYhIqdR7rR4Znbnxa2yTKdZqIwWl6i7wkUn8jgBWyZ/zefVdSkde8Rp/lz7tvewPIUVll8KJCpVgqn7mD92nT8dZMP4cn1Edapud8zNJuJ9a1Pbxf/bN8uy87J7fKaxDh54zuBM2+T4aLPgpOOvTqdep+dRzxwQcv/4K5fS/vFSySUeZ82qXDBq0mnGkWcNfpDg6Spe2vS0Kl/Dci2RCM/FS2HjEHRxzuSnYx3HylYpgqNbIOSG8cpTQlxRfzThq1xwpZVpioWvCK9GHZuReUpZOUR7ycBjvpBwYmr13aMC5bLOn+pQyyyK0GR4awtGjR2nEdrFeRR5oBxcJQTeCJTSMqOTo956eXtTV1aK8nIY7TQNn6ZxCcNVGRSc5TkcZ4/39g0bbMrLSaUWAKFN/CJWVlSbELGm14Eh60Xiac0ZOqaTWWDsKqI0z69QyNUKYbRfOEY+opHpoEGspRzKpnARDaD7eQqHZSSM8Jo8Cps+ZiTddex0uvOgNKK4oRZKGalnmCELhciSiKezauRtPP74R0dEEVq1cj+UrVsHLNnV39eIGGtGPP/0UGqdOQmPTBIRKw2jv6sD+3YcwbeIM/NMH3o+zzz3HwflsgobgGFy+qOWkcLn6LefGzheew/Obn8PRg800rCN2rSQURtDXQKWqHL00tgvZ9/Pf8AacxboaGic6u6ARF0ZHRnHvPffihi/cwPaNYub06fDRiNWM+JHDhwmDAK6++i24/m3XUzGdTbwQr01icKAXTz7xKG6++Zs0igdQ31BPxdnZuUewE6wVcSSaF04JtiqWkJOglkGge3i7ObIF/7FEwpxWol3xCTNYvDRycl4kBgPGMzp6BnGI+DFx6ky8+33/iIsuPhcVVSHSYgpj5LXZ5CB8bj7rSrLONAKkmSwNgN8++BRu+c7PcODAATQ11dnsVDHbIKNnuD/OtlABTYXQ2dGD5uZOrFi5Ch/6l/dj+eolHGPyevZjKDOM3uwQeSLh6yf/JTloC+v+wS7cdttPcPsvf41UPInpM6aQdwTZBxfxsMLgeuxEO46fOI53/e178Dfv/FuUlSnaRJEiTt+VsFV9Fh1rOdhNX/sqPv6fn8bsOVVYuGgO6wlaBJSLsqskS7gQNxWZoggkLbfT1v8dJ07QCCrC9KYpOI/jvObsCxGqbEAsTVmCIrDhyPDQxEM6LOONtMBnd+/bg1/d9Uvs2/cCx2AIpeEAaqqKLXrJm0n+f+y9CaBnR1HvX3ff99lnkkkmIQkkAUMISSBAUBAXENxFQAVR2Xnqe0+fzwX/IoILiiwPFwTkKSiLsm+CCGEPGAIhgeyZbLPefd/+38+3Tv9+v5ncezNAcNB363f7nnP6dFdXV1d3V9Xp0yc3fFb9GWJacGQzH6pPruI8XgdcJ403jPEe16uxuzbeajDAYTow2B8XXHBRPPjCi6OvfzDYvBODllUnb3/bW+NVr3qlx41zzzpLdeuNxelVyeWNcWD/RPzsz/5cvPC//7oU4qGY9+bMyzExNRrveMc/xN+/+U0yntvi9DNOlb7QXcldGqetGmuZD9EDWJXVtJr7gRS6Syhw/PXxkPNTKsiclzm3FqcfBqjr7hUAOdeXfJlHsH4RJwQ1Z+Y6QB3sXNqgrnyuGUIqigzQV4BxlGCamderdi3AHF0e0KwHZZ4FGvOWOPS32RnGca6zHNJlWclXVhMiV3XS63UAvOKNzkT9qrjG+sJ/HPeOVwAXZXCP+nmehM6KBlLpVuYXizNW8c7DbXBmmqI/OE5Jyoa+4GfOytXI6EqSQcklYyRjJfViPPI9obThisNDBZIGvLlKj02YFzx3MTfzCnmZ153PemeuBALQZzsYrzSXA/DRep/mVMpkhUY6rVK/zeokn9CLOfIgz/qy6igyBOgOWS82T6YsVmTnSkPxj7FbfJybX439B2ZjbAId4Nv/taC1APqp5z//8z/HE5/4RI3/p5tu4huhtD8rxo+/dyxgp7DPWq5GL/nWwsccR70I/xFAmXauyGgfn9B8cfit0dU+FStzo9Hc1qWxvzvGWr8vrrnu5m/ZucIKHvgAb79TAf7Tb3LF0tptily/8Y1vdNrLLrvMY8t9AZS36VzZhJMBLc9//vNfxCBXAGFE0O6+++647rrrPFlwffb9zowfeNz3xrbt22Pnnj2xZfu26O0fkMGQG6diHGIYTk5NxR133RlXf/nL8elPfyau+OQV8elPfjquu/ZrcfiQjEcZpnzSEIMOg6uzo1sdi86HksvklJ59HhWxTJwl3gw8dqqIDncClAc/SZiPKZXHu/bsg8In/njH2E/TVRcmsJpiqSNOCiZrnmLS0di/hScQPDllkOrsxmHS5Xc06Xhbt23zZlhDQ0O+Hh4ctNOFAYC9HspkWibynPRSsdJVxjUEJmjS6NT0OZ3OqS94oI1Jjo1RvbcMSqjKwKNvB47SeDWEMjEUFEcJxhQrc3ICQTlY9tJdVkxgJDHpYqD6iEOASUlKrfeKqBQAjgQGHfCUY/I++d54XkKtIgZd5J/+iSbdRzbWA+qOQwCelfrbwVLOFW9FFR75X/LOV77MuPVLyDRFOVk3yJT3PjYKOOaoJ2S3ayLs7R2MoYEtMh5GFM+nLueswBD4nC5KDZ/oZkk/uDYC6oWsF+ccy/+hHdmkfdiXYo6nuDKEaRPkF+oA02nZSaUbvpZQawvVgy+q8MWgufkp9ccZnc8oTvS1siRaCuH8ZEzPTNown5mdtKOvowPHHfQ1RYf65HJTRxw8wF5HEzHQPxT9fYO6l0ohiiebv3olmPsRm4/yLi2bli4LT6sU5q449dQ9Mkrv771YcNCgbGBUQDuKP/VkY1i/yiNjvsger6axMWVPU3d0rnZGV3RHh47L02rDhZYYOzQbX/3S9bE83xK/8Iznxv/3ot+L5z77+fGTP/6UeOhDLo6RgSEZ96y26I2xhb6YWRmO6NoZ2097YFz8iMfFZY95fJx23oXR0TcSbV39sdzSGe/84Efj2htviVPOODsGRnbJ8OuPsemFuPuOo9HR2hPnP/CCuN/Z56g9MEjapZwOSFtelgGMcS70Hb1x9hn3i4dedInT3/C1W2J2aiG2Dm/VOIFjql99tzWGR7bGqXv3xen7zozt23YqLxucokh2q52W47qvfj3uuOOQX0859dTTZdzM29hdkBF9ycMvi4deekn0D/WLjiU7G6YXZuP6m74Wn/rcp2Nmfjb27D01Ovms6ZKMCPWdDp2zWmhZItQmY71joMdf01pl1ZsM/FZeteQJrIzNFbUNq2oWVjSOE9RGixpj56W85zghxX82jQDGaPrI3tNOj8d+96Ni35mnatyfjmu/dk28+tV/Gi958YviDW94XXzpyi/EabtOi+3iaUfnQEzOrcSN+++K26RQshlsm8baJtExK1ytMjxaejrj0NFqs2PRdN4FD4yHPfrhMbJzMA5qfP/wv348XvLHfxx/9bq/jr97w9/FLTfvj3PvL+VI7TDSvTOOHBqLL33hazF+dNFtMjK4I1YX22JmkmspumNzceDO0XjQORfERQ+6OPo7B9WMbbE0K6mcl+y3sSGueKI25jXBL135xfjYh/8lRvqHY8/23dHb2SerSf1tXvxb6RVfe2IuehXVFQcnIj591fXR2rMtnvc/fit+4QW/Fudf8t1x4PBc/NkfvyZ+9b//Zrzq1a+L1/yf18c7/ukT8cEPfCJuuPHO2LF1d+ze3hf7du+Ixz76MfHAc86Na//9S3HV56+MXtGzZWA4OvmC2qL677LGRjU8myOriQTq0BoT7g0YX3gi7jFdclbGdcLMpOaDmfbYsf30OP3UB8S2kT3RLb50dvRHX9dI3HTTXfHZT3855tX2vT1DktneGB1b0Dw4EBNTS/Hwyy6P8y94gPoMA4jmjVYZePPjcc21V8UXr/6c5HAptmzT+KHxp6lFdWDDbcWt8Kqcxs5VHXEG59yf8x9znecAAqs0KgO0ccw7PgA+189/5V51Xe6XcdRzcTVel/yGe2FnmdPWC5mfNGuHoo/4lRH1r6LfMCaWNhGDUnepxvVjgvJTBrT7WukaoV6nPF8vwNuiqxgfv2p+IR6OsG+R52DPw7RH6k3WnazDdTlgCHs+40EABj1pdETHI578XpWogAxCN7yiLNo765X3cNQ38jjLzzm+3jRVe5luHBepV9VobQjoS94bBz2jkq/a3ixCQ5l2mlR6B84W6Ey9ink5HySgV3pOVlw+FMEBm7yHL86rOLex0kBZOnrgcT4oa2NPJvQ41ZtyiPe5Mrruwo8clNVBdnA7nVJS1ypt6sGFn5UOx/ypuZn8Feasv/IIdUxMSyfUGEKlMWT5AsuOHTvilltu8cpQ0gLg37dvn3Xc+xqghc/qvulNb4rdu9m77RTXAZq5V9IAyQ9eCUsn2FoAzdTFX2tTvcC1VlravMjTfxTQR5B9f0589mtqez4/Pyc5a4vplX2x1H6aV/9hv5x55pnfNG2l//xH1u1EgbZgfADWex2IONrxzW9+s68vv/zy+8yxAoB/YmLCK1bd5yuAZzgZt8uepZ0a+Wfnf2vrq1/xilccrqI2YRO+YTihlStc/+D3PS6e+4IXakaRQqQ+sqyBHI//1BRf8rnLG1seOHDAn0Y+5C/55C7w4OvrYgNB3qWXAiWjGUFmIFRpHoSYgOzVVAxzCfdL8NyCAsE+HtIoy+oJ75uiPJNT43auTE6Om046cw/L5aW4s3zWE6QGae71acJwF6r6EbTR4Qh0cI4MVjxN2b5tWwwNohTm4A6d1KHLjqCctIoDwPk1OROHkVzrqNVYwkRXneiPe+mlJp3zK6BAgseb04rn4KpyCRrP0bNRqup8QhEoT5ZgFUtmWU5OGvgFDxz8agiOKTbk1MSsuBqOKk25Bur3Ml9Jl/G6X9fNKnAFa9eeOJV+PcgVOxpcdYQPhZfUvfCYkDj1q5Q//6p71JEd+dcD0oBrI2htWlRlUqllKTKvnPR2DwSb3eIIpL68IjM+MWqHQC7zVvomHBa5GkU1UbpS83sCzghosbGgNkZ2VKjjUS5QKhdZ9YFypPK4Dy8IgDhuGaEunNfauwT92CSUZdTeN4j6IAxS9FHycJ4AU5MTMaH+fvtt+70ChNfferr7RD+8aomu/q02GjUu+IkWTkWcjdlfs02np/MT3NBDn6YO9HeR4IlqaEu3Jq0tMTIykuOH6oSSwX4o7KHCK3letTLH07oF0ZoKq2XA7corIt0ycvm86Grw+tGijF2chfvvOBhfv/nG2LZzTzz9538xvud7Hx3d/T2W0WUZbdffdlu87/0fjnf+49vjriPNMT92NAaH+uKCh1wYP/Kk74vvedTFsUXXYonwr8R+pX/Oc54TH/rA++Oy73lMPPjBD46u7p44It7cvv+rcest18TM9HwM9A8EXz277GGPjKf/3M/F+fc/xwrD0jyKacggbbex9ImPfTr+6rV/F1/64pfj1D074rQzzoh2jRurqhd1vk58ZWXIz/zsz8STn/zU2KZxBulWE8bhw4fin97xjvijl/1RHDp40HvUvOwlL40f+tEfjV179kh2UtbmFqbj3e/553jlK18hli/Hnj3bvb9RV/UUC157LLHzRmOBxs2OnnQGo4CzughjhvHMSrTKrhk3ag8+k4+zjCNxyGczm5yOt8X1N94U5z7ownjBC381Lrjootixe3vcIAX9j17+8viXf3lPjGwdjKF+XsHqjIP7747Jsan4sSf9SDztqU+NvWc/IMZmZuOf3vmO+Ku/enXcfvv+eOC5Z1lmcJDceMON8aV/vz6e/oxnxjOf+Zw4835niPbF+PBHPhp/8zd/E/uV/oz73c9PlsZHR+PGG68XveLl0346nvpTT/ZGyyisf/v618efv/KVfpp8ySWXihfIaWfVhydi/Mi4N6nFiJmeRhbnY+fO3WrXp8cv/OLPR3On5kDd//M//dP4jd/8tTjnnH3xXRecZ6fhwgKvxbLnVvWp6FXNaZKL8ZmluPKL/x67tm+L3/qt34wHn3OOP09+5y23xT//41vjiis+LTnpjO6e3hidXIjR8Yk4MtMcT/yhJ8TzX/is2LpzyA7zr3zl6viDl704PvGJj0np3hPnnH1m9HV3hD9XLjnrUllLC5qD6Y8ae7yU5V6g0bFSxm86vEbGWJztjKMH5+Luuw/F8Mi2+MVfenb84BMeH/28ttWKw21RfP56vPWt/xivec2rxb/JGOgbid/+7d+Jxz3m++PUU/bEapsMCNExpbn4L/7i/8R73vtuIV+OkeFe9Ztuz8d8Wp9NYBkvGTuYk5E55n5WN7AyqiJKcfUx3sBBJJvudYB71LGc87NcN8w/nHuMwZCu5m7S1uY0ElVFfrOgWbQ6Wx9q1eLEf1nXjFYf94a4unIVss6Ndcdx4RVpDXEA9QGP66Lxv+RdC6h/4W8jnhKHE2duJvejI8644Z1Dpqmjp6QqrooEJfMc9cj2rh7g6GgngtoKvjuN8HNOOpxNZPb4pbmjS+MT8wz4TJqC6SlH6OHBBj/1j4xLmkvwKkDzRPM186rKZJ5BXgpNlIcTBjrQLZXRNUFO0en8anBFL3MmjpribGFM9soWfspE+d7LRrRZV1U5TMUdHbm6hXTEuTrKBw5WcIKP8ZkjjhWQkZ4xGocVrzJBp+vHfC6k3jyavEv5QIY51q+cMebh6NKRzdjvODgfY9MiQnlOxsqVRkBHf/WrXx0/8RM/Eeeee655RbnoBUXfaQTo4BX89eihjXkYzNzHSln4WQecSaxcST3rPwKgs75yZTqaj/yT7IaJWJ45Ei04+Vu/J5ZatsRXv/pVr1z5/u//ftf/GwXKQTaKHH47AR5/I/JAemQI23K9fPQP7r/3ve+1nD/sYQ9zf7wvATo2V65swsmAyuS6d2DyZKI4fORoXH/d1zwov+XNb5HS+4Z469veHh/96EfjGg0WPO3u7+2L3bt2xy4prNu2bfcKFfbZmJ9bkiKLd56OpYlMxv7o0THv/YCnfh5vvSYXlF4GGwZElEgGTTYs5HWGifFRO3Tm5tmgck4TH5urLXolyaAMoEF1lIG+Ae+N0VdCD6HPhrimJXcyBj/e7RvRYIz3cufOne5srFIZGR72vX6FPhmWdDbS4yH3kwjh8dNAdVAGttz3JYPVDHVoZk7Kqp3ryE+M0PyWgw3LU9lMkac90ESwM0fxBAwyujxqEu+r8ySZL9HwOg4KAQGe8RlUDFCMhFnRMDcnhYGnH3aAVWlJV6X3UxGdNwbqkjzPwHUJTEqN9wg8OUE5ZlDCgZKBOCaxvMbpcw8gingF1JfiWDF/Gnilfz43hgoNg3SjU4Gy4ffxUHDVcB4HtAPxqSii3GDgY5Dm5pnbtm213LJpHTrO0cPs6n4wjhwe94oVeMJmgbxCxOaurXyJRVCbRKpyC34rbu20byp1fj9aMsNEgmyTC2ONVzOQNWRvcEhGqmSRCYqvVTGJpmJVNwwcZCjUjAX2n2ntFD2k5ytW/dHB0/Zoj8mp+Th4iD1JpmNigrLJz9LbbpXPl3L4QoWUkKX88pOodzseOsT+LDfHDdffGF/72tfj61+/Pm6++SYrZIePHPbkSB1YKj00NKA+tEXGVI9pwqhDSbRcSH5Z2TY+ORajY3zWeSYWllV3dSc+SUr9MebYT2dRBvWB6dG4c3Y0DixMxN3z43H7zGjccPTu6N23O37tZS+J1/zDm+JxT35CtGztjSNNC/HlQ7fFn7/1zfGc3/71+NsPvjUOtMzHuedfHN/zxJ+I73n8k+KU0/fFx664Il7xf14bH/vkx+Po2N0xI5yz80djy7au2L5T/Gqdi+W5IzF28OaYPrQ/tg73K/7UmJicj6HhHfH7/9/L4uUv+7M47+wL4u67xuNx3/tEKQSPjUsu/p74jf/1B7H/1rF47Pf9ZPzVX/9t/Mkfv1LK+tZ413v/Nb5+063R1tETfQMj6pchPt4UN96wX/2WJ8Nt4rUUyhWe8vTFtu271Wa90dU3FDt3ncqaKp33RVtXh85XzDMkGMfyjbfcEoc1Ju7YszN2nbonmtpbYln8ZMVKh8a7lo5OxSEPGruaOkImWXS1dsVAj9ppUDI+uD12DO2I3Vt3x0Bnvz+dHXMyQCQbbSuSR6UntC1JfpV7eKRfPJuMI0cOxvZtgwpDLICJdrXZzMThuHP/rTGltu3vUh8a3h5tzZ1x6023x2c/9e9x150TGsOXokfyeNruvdHd3huLM8uqneR2VfgxBhjzJCtHDx3QeM1rmRiALLJpiomxw3H40O3R0bISw90dccr2LdEpI+P6a66NA/vvwmaQxLbG0MCw5p5Tole85LUqnMzs59Mq3nV3tMQDztoXD3rwA2NQ9O/ZtyfOu+D8GNkxEgckW7fcdUssNaWStbi6GNOs/KJrd6h5WjX2NkmW2VyzQ/g6Z6K5bVJhIprbJ6N/ZDXOOGs4xiZvjJf98a/FM575A/ELP/8D8ev/86fiQ+9/TTQtXhf7dk7Ed50dcdbO0di3ZTz64lAcve1zMXXwuuhamYyhdslZ22z0xpSup6JtYVptMhNtGptaWemh86XlWfVVKdPNMtiaWGFXjYceRRIaxz7GasZMxrwyFhEwujCo2Oh3q8Y6vuDH6tJbb73dYztD2eK8jNzVNrXzrti378zYun2b5sthyXKr5O5w7Ny7i5f3xPi2mNHczkblM7PLcettB+LgwTHLMWMQ8o2TdJl3odgsV0LKuKppR3VS/EIal7maTWE2jzgBCVwzhlBHHLG54kNzUhXHmEHdarwgaAwr84N/imvkCyHnruRhMi4PG4LS4GSwk5zxXLzk2o5/BQCcPOCA1lK+cR8TNPs5eR5Jg+T5yNxJIH9F2zF0K545yPWr6kX9OWZi/YmWxvb2/CDdpaQxjxQaafSv8ELg1SqSEfQeAqtV7OCX8c78YIe2+liqM9Sf8piDlNaOgHxg5M2ONX/hRMVBgN4DoB9QDx4slDonTRmPcxfnJ3MuhrdXjLJSWXMO887k5ER1D4d9biRNYDVkHvMrSTOk0RH9LPdeSX2HspJHqMFZf/jGa5A8NKAOrGpmPhsaZAXngFfjtGtcpW70rdSlpNC6bVI35CELv3wtKh0v6USkHBdFEykdIdubvdXgD3om8z1H9GbvY6jQq4BTAj3ADynFw9yMXIgom5+OKY9cJW4Hyqza/TsBaJtnPetZthk+/vGPux3RQdG3WAVV6AaSP3md+9JMqs2nHHjQ9eEPfyj+6I/+UO08vYZjBSj1TnwnE7Cf3P9WWZlRb49S328uVEi+zYC80x9OBJBNHsixYgQa1wLmnuuvv96fW+YVsYsvvtj68CZswn8VqEb7jYGJ+aabbozXv+4v7XH+q9e9Pj7woQ/H12+4QYPcjAd5ngziXWYioCOylJLPdU5NTAWbfjKY1Lz0muSY9FhujpLChOEn1krFKwxLi/N+33diYjSOHD0kZZ7lc2OaVGUc6vzIoYNx+OABf7KZCZgJkCfLeCDZnDMNWE3WUrDaNNmzV8YwG1Zu3x6n7t0bZ519dpz/wAc6sDySzs23+HGybN+xw4M0Ri14vVpFwZOW6OOpgY1Z0c2xKFTUi8m2Nsk1KDKAhsH8aawhS36holMTqSZT8cxfs+jMJxQUhNKD2oP6WBwrCw7iD0aD6paBc90nqM68XoBzyue6x7VfBcLJIn7znjBOFlavHD/hUgcCAyJ1QQHhWEK5VwLlkqYx+DUkgsrwEmbGVocqny8qoM1RSERGXekjKBVl2ShIyLhURAptBM6554xKLa67WigyjSEnNf2BQ7zlHNzICgphj4zRLVu2yYjeYnkfHR2N2++4XeG2OCxjkuW3nZ1tuU8FiiNPhRQs01bkqZ9JNU7KZAJhQkpFE0UoZcMyoyPJHaq6eumyAud+/UayTV/BGVPYVtoIABfpoddKbEu7DA0cJigorFJoUT9bUR+ajv37D8mgvyNuu/VwHDrIRq89mgB3qN7Ut1dldkrpaYpbbrkjvvjvX4zb9t8WYzLcebJy5113CscROzdRYtrbW5WPr2OhdOOsbJIi2C4lFHnGQdhsJXZmjq/08CUS0azgDV1xuCzLcJ2dVv9X/RZlSM3P+ppPLvuzy3PT0YxRyYaK8xN8iklG/mIamcvzsW/Pjtg93BcdYuP40cPx1je/KV74rGfEP77xtTHYthwPOmNXnHf6jmhdPBynbm2Lyy+5f/zSz/5wPOvnfiS29TfF6177h/HjP/LYeMz3PCR+4ek/Gjdd97l4wP22x97tHdHVNB4dq6PR1z4RXVKMm5b7YmFGvJyRktuxQ4a62rKpPYb7tsXCVEvccuP+uGP/3V7pMzY+qlZZju7+thjY3hOtfTLoB9Snu3piam7em9q1tonPalec1LMzc2oj+ii8oW9FPP4Jj4/3feiD8clPfSo++enPxPP+2/PF69yXhCeRjENsItDd1RG9/b3qx6xQW4wtI0MyfEcscyj8t96yPz55xWdk2P9rvP+dH4l/+vsPxNve9J54+9+9N975lg/GO9/8vnjLG94af/uX/zfe8No3xlvf9E/xwXd+PD710S/Gl6+8Ju666a5oV113D++O3SO7Y/vQdrffqnjOXlYzM1OSmXzaxqsdbN7ZrvGwn9cqezUPdGpc6+QVpjYFnHds0tsdnRrfOpp13twRqzLIFyZnYqS3X+eS8+m5aBEfljRvsKpIQ6y/ULMqo1uVUvuLQZKHllXJxfJULHFOJ5aJnworoyXjHiudJFcLorFJtLXOS75wBN4p2b8p7hy9NXq2dEbbgAyf3oiZ1ZkYWxiLlQ7R0zwr/mqOapqJuWbJLm/k8LntFrVV23wsdWhsE86lhZVoXlKf0699VfOf2mdrX3+cc8quGFZ/6BM9vcvTsW+oMy4559S44IydMSicR268OlZHb4+zdnbGS37zyfGS331GnH+ODLam28WDm2J15uboaZ6IvjbJTqtoXx5TWWOSDfWPmaMxPq05b3U25oR7bomVbjysSKd2GRsIjIkc04GbT2xx3jOXMbeh/A4M9EffoIy4IRmSvc1xZPpgHB0/oHxL4j1f0MOQX/CqrCc98Yfife99V3z601fE57/4ufgf//NX/Fphe/uqDcN2jTutTbxW1aX2keE5rxZvlUHY3qd5ezHU1RXYY0WttKQxjk/967igZpud4zVWzUsa6wg4WexYKcayN5/XUXKBUe2vlClMTeYn2lmFRF0ZcwHGmmXNmeaDxlKNuGlwMncrDeMlUFvRIzkuc0RtTF4viK+MtTwNx+FAf8txXWM3Y7B47A3+ZQBjpHPNEScFn/DHkazEOfkYJ/MGc1LOS96oFTkXeHyHXuH1ahWV50/P65q6Adwv9UYOmHd5rdSrAnVk3Cjy4MA8pWBdoJpf/BoqToLqoQtjN7iKcyCdJNQTBxZOMXQJ9rdjjlP9NH9CU3HgpC7nmdh08Z84O/M6Oy17I9KxWLU3PDLiLyzyCvZO6WB7dmu8qXQxXsnOB1s4GHp9jp7Eiha/goTeqDHH+kDVlhl4gFRel6n6h3hAH4Fuy5Xki/vwnH6BDlqjF77rx4pijP3ebp5k8xn15AH1yLlf7a1zVrLwaid7RiEXdkCJFykXCtX8DHY/qKrGTUmqaQOYM3E60casuOvrzT5KvaEB+tj3jVBkDieoX6OqcMJ7663WI7NM5M77yyAjlVx9JwC8f9KTnmTev+Y1r7GzBAca+gX1pc2Ra2RWVc02Vl2pO3Ef+chHbIuw2uF5z3ueX3EqfeI7EWh79DyWmDYt5wc4/jMA/ZU3GD7ykX/xeIHclX5cxp1GIB59l/F5PaDNPyX9hk90P+Yxj/GD7dIPNmET/qvAPXvHWqCR4cjR0fj6DTdJSZ3zrudD7EWiSbFvYFATAF51vPksq+RpmRRkTcC8s4uTI5csZmCAzCdjDIQoPjw9kDHPXhEynPhk5/TMRIxNHlGZB+LgoTvj4ME7ZewelTIlpWpizMvn75bRd/DgAS+DxNhlxcpgv2jRoMyXIJjoWzWQdWrC44nDFhnNO3fuil3qyOwBgaNl29atXqXCJMakxMqVU07ZE9t3bPeqAZ4eMFDkZJpPYazMWIFYOwAoTAbxjTgbv9BjhwqTpyZLBiEULyZdDVhMGOkkkeIiHpWAo8LnusdT63nfZ1LNiZWjv4ohXuc19yvlQkqnV61U6dIRw4SOsiX+q8yidDUqYOX8W4Xkg4L4QB3hnRUw+GiFjcm/itM9KyKZ1VDj47cA4LWDQ0oLihgFuG5NyF0qR729QzE0sN37i0DLUcn6rbfdFLffcXNMTR2VYsKneTUptCu0Ug+y4yiUgoORoOBluFJivOQYGSGRIPmZfG0E8wPZKAqQlG6fbxDs1FsjnpBGd3IPRYp2Hp+c8Ne49u+/XXUasxzka1rC440wefrWpLTqf6oLX6/olGK3Y/vWOP/8c+NRj3pEPPrRj4xHPOJhcdlll8bl3/3IuPzyy+KhD70wHnzhg+KCB58f551//zjr7H1x6l4Z4DtGpCz3iVesE1iJ2fnZmJia8OeacZrgTPGXdqT4saydJ3Dwv7SLHTAsZ5f8dsnA6pOBMLi4Elt0c6vo3RotsUV8HxCtfQqD4uuQ7k/feEvc+MlPR+uBg3GaGuo04dzFK1Kzt0RvHI0HnrFFRu9gXPrAs+N5z/zZeNnvvij+8P/7vXjln7w8Xvyi343/+cu/HD8q43GgpztWF2ejS4btQK+MmVaNLW3jsX1ba4yMtMggHFe7a8wSnROj05KZgejp0jjRyb5Mp6pvbxVP2SCWT/f2x5Ion1vuiKMTo967hP1FmlXnoZFtsWv3nmBTcPa84X3+d73zPfEzP/P0+D+vfV30Dw3HvjP2xtbdO+MN//fN8QvP/KV4+1vfHuNqww7xYUXj6Li/xjQe7ZLXJo2nfM5+bnIqbrn+5rjlhlviB7/vB+N973pvXPuVa+Kar1wd1375S3Ht1V+Kr37pS3HNv18VVytc9YUvxRc+f1Vc+bmr4otXXhVfvvqq+JLuv+n//oPa/fvixptuj2uuvUFjs4zy7gHRLmOmcirbq8FOkQI21+XTy3wZpae3IwaG+l03lGReTWpvz71faiAeqvdEp/gxqHRbNQZv1VwyNDQotIwD9K+U5RxC9E9trYJ0f0XtwpJ6HCq5mSbzB68GIP84gGYlZwuac5DBaFFoYhycliwejsNH74iJydGYmZuWfCrouLQ0r3G4yXKrKSM0kqrYJQX6CkUvqo9o/tL8xMoRDaWKHBYde6K7dWe0LA9F02ybZK0v9vbvjHO2nx7327I7Tu1Tf2jpjsXDU7H/mlvj7psOxp7hU+IZT31W/Oav/+94wg9fGKfcT0ZE08G449p/i3983R/Fm9/wpzE3cVvs2yM+9kjWpIgvmMaF7CMKC/QTxhfGTRl4SWMaagQbyMW4VF9izi33CGXVB6GpTbzrVk3beHWsNfqH+6KtEwc/8/hqvE1y94xnPCPe+Ia/sXG7Z6fktrsr/vEf3hI/9KQfiXe8859jdno6OkSPegjrrd1OrYzlOvJFOvqMBsEcCwk6T2dCBo+NDqrIOqHQy3mZSzgC4KNeAHMGs4jnEpwpklWCV+ooEJ905Csi5dWJKjMs3jCQBqDoMs6z8oExGDy5+iAflmAQezNo3SsPYaqMG4ZSLyDnD9Wvqr95IKA87tG2Xu2j8dKOEjtIcFSls8pOKhxTM7nygz0eJqcmnR45aXSo+LoWUma47xWxXk2U+JGLY7lSBffZeqAt3LaC5BMP4fjSDo55GdAKrMjo5uGS4niYlfzrtqzxsAw9bHhY87PCoM69Mhl9TfdZ6eCVJODE+dCRe5kRyp5+4OqUvLIqlDTW56R3HaNzIBM4nMQDVr14tQwrK8UH5kvu40jDidLVxcbsqROywToBR4tX83jsIqROV79utlSi29X22KEPeHiBPyUIxLrCK+QWHtJf8zVNHGG5lx444G3qMDjdcDal8828aJd+qWt4Sp3B+Z0GyDUPNZ/85CfHi1/8Yr/aA51sUssKFeqGc4l2hB/EsTfH2972tnj84x/v13lJX2TsGwG3wYYhx/77EnLlisbr1fwy2n8GYGz5kR/5EekDj45XvvKVccUVV3h8YGyh/ZBz+hrtgB3FPZyXawFpGINoP1at/PRP/7R5/c203yZswnc6nNCIi/CzqmLbzh2xfefOGJQyzGTjpwDqfLlaQgpfTYnjKVI+3bGzA8+551smW9IymaMMzFjJZd+Uw4cPxNjYERlhY5r4p5VuUQq5TJVOli5LAZIRghLD506HpYTv2bM79p1+epx6yimxc8eOGJFBwusUw4PDsWVkS2zdsi22bd0e2x2q8+3b/Hk0VrfU6qWJh3w8KWHFSq8GcyZRG30aDBg8OOIE8WZkxElRWi/UQKclL4G8TBCU193Nk936EllyWYESH5k4a6s/FObFUztLHPI8nSjwMJ0pfpLkewrVKpU5O1aKwpTOFZ6Q0zb5Ck+l5FYBXuAEKOf3FYAKBQGG2AFlRReFIB0b+VQsFR3zGx7qzxTcB2RQFwcppaWuRVlC8WJC6O/FfO+O0SPTcfv+uz3Jz8xMiNaVUFNFT19zdHStRFuHFHLZHTbkZEqsrLTE0mKr2k11kFXGE6LaV58s8Bg9qcibBse4euIFK2YkF8gGslXx4RsNKO4c/dSrvUX9Rdhb5mNuYSImp4/YoJyZG5PRqQmvaUn1aY++gc7oH1TdB7oUuqW49sXOXVtj3/32xoO+67y4+JKHxkMvfkhc9NAL4yEKFz7kgrjgwQ+M889/QJyncP6DztX5/eP+D7hfnHHm3ti9e7tw8FQRemRM2VnKJ6pnvTSUVUB8Kpnr8qSQpdZd3VKEu3KZM0/akq9mjuqg/kf/kHLYRn/s0AQuhZEGWJESj4mxrCNORV6r41XARRkAM+NjMnZXokdt0dc6F2N33hCTh+6IVT6FrLFq6uhUzPLVhOXuWF7olhE4JDlU+zcPxtJqVxwZm4/9d47GV756Y3zkX/9FbTsev/1bL4hXv/L345EPv1BDmMa3hXmNg8Px+tf9VXz2s1+IT37yc/HHf/zKOOecB8hgl0Kuce7SR14Ur3vjG+Klf/iKmFM//PwXroy7D7IqYDmmZ6aTH6IXoaBP8MTuy1++Oq772rUy6ZVmMVdu3HHXHfG5z3w2Duy/I5al0FDzFniofGJ39LY3R2eTZFC4jtx9IKbGZuLowclYnJqP/o7eGO7VmNg/EgPD26J/ZLvCjhhQ6B8mcK2wZXv0scFu35CCxsfhLbHc0RUHp+diUjrmovg+Jau+o6s3WjvVDjhKNL6nRNO/eCVkye2Og6K9o01ULsWMlGQ79CTjbLBbZhtxMBab1B9xVMqQb+tpjxYdmzTG065s2L2aPoNcKaMyHHCIilf+NDT9qlKAm1tx+rABI09oZTi1dfqTl02SM16Va2acaWffFdFGeSut0dMq+W/TWM8nlJc1JlWvQckUUc+WEbiidMuSSRHUrvQdq20KMloU+Fz8vO7PsyeQSJjRPLi6PB/dor+X1SYL49GxIgN29K44dPtNqsB0nPeA0+LHfvKH42ee9cy46AlPiK7T9ojcyRjdf3W843V/Fn/ykhfFh97ztji4/8bYoj75gDP3xR7Na3z6v7mJlRA90dO/Jbp6RqKjezi6+rfJaBxwXyLUnJSCHMtzrCtGJMA1czQGM4YaBtuM5uHx+ak4NH442OS8Sf2GtsIGYCw+emQ8rr/uxrj79sMaPtTuqxrnmjvj7juOxOc/eWXceduBWNYcw1fVmlfnY3VhOlpXF6JdY2cTRsTKdLQ0LSgfsj4r2nitaU4yPqu2VmiaUXmsYFUbqA7rBo0H1BPD0ca3ja5ujXesIFEbI2Oqt0Ey47lGcTk21vEQBx8wpjknjjQAKwD8MGKdwErbSW+gT5j26yb0WzseZFCwAs+vNuHowLmlORp+uy3oJxVtjfrCmkHyX+YPoLQnupXbT7TYocJ4Nz3jI6tPsk5NduwMjwx7z6th6UX9A+nstKPBTgxW91Z8ADfzk/KWcjhnnOIBGTre8c6VzAd9JQiOuW4IVT2qlqEyLserNXVMeWSlTfVqj47wzkaX8jNP4zTJV5IslCo/HQ44kagv9fKrM5pTcMrkyqwMfQqsBMGZQ93tYCn9Re0PH+AdK6KoY3ldlwA9fg1JbU1/Ecmue/IjjUtowZFFPYruy5GVxHakoHOhG2uegp9O57RF70reCI1xwRPA7a9TdEK3s+WM1d44V5I/AHVAv/bHGRRcJ4WiW/hcY0CjPH2nAfL8/Oc/31+Re9WrXuU42of+SL15mPqyl700brjhxnjyk386fvInf9LG/VpQZLgxkJYysn0yIFc459YKOHTyVbH7GsCpvs2G9PcB5DhRXXwbofD0v/23/+aVQi996Uvjqquuqt1DLulz9KEil8cDYywOlT/5kz/xXj+PetSj3Mc2YRP+q8IJjSB0YjoXkw/GEq8LTM3MOC4H83QiqKtL4ZXSzNMq8gk9r0wsanCbn5MSIGVkemoyJifGYnzsaBwd5ZWfgw4T40elKExoop3ThLcSnTIU+3o6Y2igN0aGB2JkaDC2bBmJXTt3xf3OPDO+60EPjAvUSe9/zjleSooyMTTIng8jsXPHztiza5eXl+7YvsMrUoaHhqTAaRLSxGoHh4wElnsyMROYfBnQrWQoUDcGCo6A66eJOAc0hWriyvj6IOcVIcaho855fsOmrW0arNlDgPIZ2FH6+YLIqrRY9qPx5OpB7Njgd8dZWeAATawyqAevRDGtJVQTvJ9yaVLnngJ7XghTQzll8qmfqzQPlh5MG44+L/f8U9UUso3vHfistJcKV3KC443B1o6FwkPdc6h+lFAvbQ1QEnie5fM/89TP9b9qFDuXxJNcOo/KxnLfThn4+fRrYWE5Rkcn4sChwzEq41wcir6BnhgYzJUFSzKc+JJQBuFVrwE3X7WhC+WTqrpslPJNecVH3UgeKF3WN4OdI4UHkpFaKPxoCGUjuwy6bsFBk0fvOyD6pErEzOy46nHIYXZuwo6VJT4hvKQ+uDAVyzKC2rqaonegS4a26jkspXSgQ4ab5LOTtsFpwcqnWfFrSUZps4wY9ZtO5HVFCg/vPfO+e355aGo2ryemcmUZShHtlsaK+j4Kq47IZLJHciu8uUoLI0TKtcoj8DUavnYzK77PyFCfVrkLfZ0x190aE7KpJ9ojjqzMxWGlnZRB17dnZzz12c+JP/yLv4gHf/dj4t9v2h//+oWr4qYDh6OroznOOeeMmBqfiKuv+lJ8+AP/Gn/4sj+Lpz7lF+Pxj//pePwTnhK/+Eu/Fr/34lfFu951RRwdX4227h3R3rM95le74vABDOtT4v5nPDq2bzk3Fma6Y3mOZcltdG2vcGMz2dP27Yr+YTVKy0K0tq84rOq8Z3Aptu1ojybVc+zwYSvFOOBGRgbj1L17YsvWwUpUVu1cau9S5cRfNu4mwKOFJT73vCqDqD3Y7NogecKgnZsR7+Yk08LbKbw7tmyJ887Zp3BqfPhD74sffuIT4+ILL4qLLrwwHnrRRXHxxZfExZdcHA+99NJ46MMujUse/rC4+OEP95eIzjnvvDhf6R7+6MvjF5/73PjUF66MBz30orhQylSPxt02GS5z6j8tdnbxmo9kGibIRGbMY0VXt4wgVp4syUifnuTprwxpySlPipH1FdVNNYrZ5alYkAyuqC/RhWZF/wxGg3A2seqprcmvk7mqOFQkC+3d7TbAGb9alLFJwU82uzuDzwNrdJXsq2wSKJ4VWB5ndc4KRvaa4Ws/gz3D0dcmY7O5N3qae6JtCceJQpPke6Ut1AoqVYbXsvKpehK76FTeVrV5e5MMvaYuL9pZap6KuTgqnhySHB9SvlHxYExtcTAmx26KO26/MQ4dPBRDI33x+Cc9On7hBU+P733KD8WW80+P1a6FOHznTfEPf/4X8fu/9lvxLx/6mObVWY1Hw7Ft597YsXtf9A7tiE7R2s4Xejr6VJ8BzVN8ra7PX0LqZj8TtQWvmnj/D8aRKtTnJMYExhgxWX+SFPdBO+bFb54QeyUCU5USNGvOxdmM05/2Zb7nK1CMnRpgzNtc6SDjcnrWRjtOzeZmjAUpyhpjlpemJA/sXwXSOY2dM8rL+MlrJIs6X1CbKm2zrvFcKTCmMvfa0VE9hCCUOALzk+djyVpxBFg+dO6VOCj11JnxmMpWY20Zb8uYSzyB60Z+gY15rj6PrhWWbRBgrOHcsCMAhwP6DfFzC94LCefLtPjGhrAY3rnSIOdYCoLK2g9aoLGBThJ5riVUc3OGNAyhgf0m5hZmNa7KsGe8hR/qKxiF5GGPEVar4NC2cVk5RYCabKisWvnVuecaHfXPZfGpX8bx3F8tdQjo4wtPJHOFDBwzZNPoHyfUgSuVnXpKOojsVFEAoKvUt+QBRIraXj27PeXCsqxrAq/a6J/HA+s64BWemj6kUHSXnGtbJcKVo1FH8jq/ymBDfHQp5mJe78G45nVtVtmQh6+o4SD3XKW25HP1dqD5gdeiV2h67qJeooXVl+hppoVzZNa9r6KJK8VxlGpk/lBZ+jIPGto6FDo13iu06pxPokMH6d0mhV9FfsQLXt+CJ8k5Hamf613J/Hc4UJ89e/bE27/0xTjl718Xe/7ln2PvS347fuqpT3Vfe8ELXiDD/uGVg4yvu2Se44H2ZcUkbVhC/bWyugMFR9RGkK/BJX9ZmcTqjLVCwbMWLfeE0g4nkvbE4MTKvW+AsuDHb/zGb3gj4he96EVx2223ibc96+6vQnswHv71X/91XHPNNfHMZz7Tcf+RdG/CJpwMOKGvBdER2ORz3xn7NIGgROGdpHMo6E9DkJUUZio2C2vi9QINcEzo4xNTMT9zJFZkJKSxJeUM5UATEkoCihrKE59uzc1ju03H7Gx+7nZZkxeTYFszTxxyYOV9ZuYL6CrKF4p0bhqa7/9SDyhD2cj7vPKQT7n89IKn4oonFZM7k1YZTNeDMhwwOLQqeNJWrBWn5erJkZUOlavJEodKKRvDiPOVplYZFjwBzAm2OHKsYJQSYKvuE6Cr3HcaxaGSoFRkHBM59KeCaUcINyv+pCKqdDrHsUBGXWVZ1vW47wL5y3j95SS+the6gKb06kwZKjCuCuATAX5wLIpsCZkvFb71wOloF527bar2cVvpWJxTBbidTgjKyHfTUQxpA91xnfr7emPHjp1ukwnJ/t133xx8VrnIQJEl8kMj7QSpLpNQ6kB5rocKRUurV/0ewGRN+28IMj7BUdqAlnIbmqepzHKPOnGObEMH96EdXi4szMXY2Li/mjI2PuYnqm53ADIlK9DB62n0UfqBN9oVHurmknSEZ+D1k28ptnCbslHmMSiEysqo6RP+VJbz6dDCCq9RpAINra6MwDKlUDas9tPRhvOsJ2Q2R4cUmvb2zpjReAE9E/PLaqspWbq9ceddB2PHntPil37huXHpJZeatiXlnZya1bj1tXjPu94X73/fO2Pm7i9beWXDzA4ZjgPd/XHxRZfGk3/qqf5scnNze9xx513xxr99Q/zbJz4uTb7F+5gcOnowDh64K+Ym5+Lx3/fE+J3f/s047/xz1Leb/FW0P/rDP40Pf/gDdpTcceet3jsA59Lu3TvjCT/0hPjxH//R2HvaGarTQnzyik/Fi37nxfGxf7tC40+7+yHvxD/7Oc+SwvhCb5w8NjEW737ve+IPXvoHfoVr72l7rWAPDQ7H5z71GRn2zfFr/+O/x9N+5ilx6t5TNDaOx1v+4e+k3Px+9Pb1xGWXPSi6e3AOs3R6SmNorw3jgwcP+qlsSwv7BfD6CfKXMpzOzpQfrnM1odpPbcYrbywpZ68Xlpw3NWMkyNhS3CR7XYyNxoE77orvvfwR8exf/IXYu/f0OHznnXHFJ66It/7j2+OrX7857j54OL7r4ofH037uGXHpIy6LHTu3xyc//Z5417teH9d95avRtNQc27ewme5eyQ1GG190WI7bjxyJO+++y4brj/3Ej8TPPuXJsVv83X/bTfG+d/5z/NP/fVscvOmuGN6xO773B54QP/rkn4hTzz4nWrpa418//tF469veHNdffw09PXaODMTWoZFomlqyI+LgLYdiZmomxlY745Y77o5DozhG2CBY89v2bfH8Fzw3nvfLv6prViiMxp++6hVqkz8Ux/ILHx3dzTG8rS+2b+2L3SPtMdjTGT3iDyNBh+Rz/MjRGL/jQMxOL8WZp50Wj7js4rj4sY+JbeecHU0aT1Y1B46rX37oA++Lt/z92+PLXzoSs0vivcYrho+2/vbYtnt7bNmzOwaGh6NFMkvbdGnoasPIXJ6LVc0zzaK5VfPM4mqL5pIy9uU4kXMCR/pUzo++Sz9lHlAcx7xGFnpkiDfF1VdfE7fevD9e+oe/H89+9rMko/m1rje86fXxm7/9OzE1PSmF+n6xc89OGe1T8dF//VSEaP+133hOvOCXXuiVo6w6/eM/+aP4v3/3j5LHdvWZ0yVDnWpXVjVpvNA/yrVxqGGBflteqZANqsA8lbQBllPkEytbUJwAjfMIkHURXt23E0CBMsSSKn3KOH0PID/jGpD0lDGI8jPNelDKXAvABW8wtnGYF+eOiq5Bjr25wgCa0vmT9QSIEzG1uZk/oNSRH6sZoJV6gK/g4n5Je28ADeQHCl7aAwAX/Jibya+3MA/CQ88FOooLuka3SgO0QMOpwU1AFfJflsO5oBwLDevBMs7mBrxZxnEFgUs3iE2eZqjFWVPRufhUeAX/7LhS3tRDF1NP05jOSie3hzInmdCNXKZckZc2KDJDXTD6qYvLpj3d7pX8mhajWRdIU29L8GQ8/YF5FFpXF1PvJk0NL2mgib6jI2UzH6t4txc45+aW4vqbR+Pg4WmRwZd3Tu7XgtYCnMO/9spXxIcf87BYKTKh+vTfenv87RnnxSWPeIT0gY5anQHqi+OQ8QVgLEGuG9N8M0C9yxYGBXCkHI+Xa3+pyTZP/R75eWDb+LWg7vYJ6ROHomtgV4wv7ImFzgvjq1+9xnvafd/3fZ/5/s0A+ht0wov/SKCOyMjRo0fjd3/3d/2KFs4xyyX3FaDrk5/8pMPTnva0b7qO3wrQLptfC9qEkwEn7FxhRcjpp53qgYxVEDa+VujUlVLiayFQr+LrNZMTEzExMamBfSEmpMQuSylEuFneieLexhMqJhP1xI7Odr/mQ2dlSTkGwmEZMX7vUvT09vR0d84sAADLZElEQVTFAEvW/Uk9DEsmLTbCba95j9nzxZuJ8YRDHRyALuYHJj0mTQwRzv2Uz2XnJEwa6sh5UeQ2AlI4rU6yJOJyIkL3oAyMc5avp5LFpMXkJ16xz0VzBwW6TPOOkEQ4cE7wffG1TOieYBW3UNI4LpVD41AZRXFGaRMG5zEuK9y6h9bGH0WlBpfplEb/+BMIp8o1TesAPGBT3kYwjgaAD0XhAIpSUBSDTF8f1NYCt6Wyi9vmY/XPB+JWdYT+TMt/37BywwllwJOUkVyl5I2PZeAyMdxxx50xPztNRtNEeYXuQieQPKXcDI31MCRD1wXzIQncAECQeNyO/MyjcuQsO1mhg3SsFOCpGitJ2HnfG8OqT8/MzhoXCjEyj0wkHTj/RDt1MJ6qHvzp6C9SSeFkHCAdvOMLCcg0igRPKZAP84j8wsfPoAPOleJosUxCr35cg9NP7ZDByqghUI+CgDLZSwSZXVDdcKhOzfKEVnjauuOzn70ylmRY/o//+evxhB96kl8J4ekjYxVrxcam5+PuO++OHUMLMTY24ZV0rPzoULp+jTE8uYIf0HDk0JH4oz/+o3j3e9/rTa8vueTiuOxRj4wzzj4rNFJFX3efHQOkp270xYnRyfjCv1/ppcx33XmHFbzzzz8/nvf858YTn/hEj2M4KxhjeI3iwF0H49DhQ+Yf+w2gPPf181WoAfEuFUmeet518EC8593vif/9v349V32orJ/46Z+OX3nuL8SDzjs32jVO8uoN4+745GjccMN18YEPvife8Y63WabPf+B5VvYsF/R38QQZTSMbg446IEe0uf7X2r1J8jJhGkhDSzJWMGZhRLHknNdCo4sVKVNx6M7D8fnPXB1n790Vv/LfXijl8Aeju6NPbd0ei1LkR4+yUqoleke2BJ+1buL1H+k17//IB+IVr/wTO1e+64HnxFlnnhmzklOc7S0dLd7nILrCTqGvXn9dXHTRd8WvvfCF8ZDzHyT5nokmtf/8odaYOShFWnzs3bpFRny/BFwEK7zudX+ttnxZzM1PxIMeeG6cyieqVbcWXttrbY7P/Nvn/fWrpz/7hfGo73mM+c8roaqpX08dGhmKYc1zyCX1Hh8fjTsP7A/2a2A4YWNVNnp+33veFf/2kQ9Gq3g1PDAY3Z1d0bS4FF+/9rrYs31H/PzTnxHf8wM/GEM7drqPBQ4cnO6an+gLi8IzfvhojB6aiE4ZOm3iLw7MSRnlX/jSVfHu97/PivfA0KAfavT3sq+E6qB519OT8PHgYkk/9Si3r8d2xowcJty+tLNXMiiyODGZv+mDnDN49vftioH+XXHRQy+Sovkgf2lp69btxoH8sOrs+htuiL9/89/Ha//iNf6cNXP4zz3zKfGUp/y02vG7oldztr0j4iQr2a6//tp481v+Lt7/gff5C2JnnHGaHZEpU9UYoOTlVR8bdqLF93UD2QUax1jS1cblytC37ArgKTxYWGRcEX50FJWTPHES4akbupkv8zp3lQgnbi16HQDHegCafGUDYyvTgbLgB8hfDFkKgxY/DDBNpNe5+p3Icr34A8DhwA/+6M98gB8VTX4IwFH5PaaWzGuAnQHiYSNtBaABOVmYZcVR4rdzpVYW7YIzINsgUSR9FFnKhZwaeup3fFmKA+d6AJ45jFfx0zQoePWK6CZf8qwqt6Hh6mcCpVEOxaUsFV6XPkOwPOpIu9i5omPhKVVhfmMFDVBktPA4ZSzH2do86L8spxZ0L3WS9cFlZpUMx9ZKoDIZvl0P8QG8lolaXVJXND0qy/O+6oJz5cabR+PQEY2vwvqd6FwBjhw5Gj//ypfH7d97eYTG4bjyqnj8bQfilC3b4g/+4A+chnoy3wJlTADghVdoqf/BH9JxD5ug1pbHAfVjVQxHZVf6VusQXKP/2CnMjW8QyM9KeOaW8YmZaD7yjnSuTByKrsFdMbGwJ+b/EztXqB/6hh9+i254dODuu+O7f/7nYvxnfzJWhoei+Y67Yt87PxRvevmf5hx4kgDaNp0rm3AyoEUGwosYSAogjAga+05cd911tcGrR0bp8GCvhDJfF5iZnYhpNmqUUtopxXjblkEJaXewV8Wdd9ziV32WF+fU+WajXZNwT09XDGjARqEd0qCD0uWvFVTvAteMFwm9P60sY2j7tu1x1llnxwMecG7s3Xua8gw7nsmVjuJN0aS841gp79PaENSAyn1CGtXcZzOy6ulC6ewaJBgoyiR2vAJ2fOA+S8I1pSmvOqMmNUULZ7OdRUzM3sgOJw/l6CZd1hN5pfh6nwgUSV3DZ5aMMiGmgwRHSZ4zaHGsbYCGUlzFsY8BgwPxxDU6YLIsFSS6XDddo3QTJwoUCdnQgubDH/8qPlTXOvh6I6Bu7HXhib4hJJ84iicNigpHeF/uka4OnK8dnE7BV85TrrnHpehs4olNKh1VcgGVYYJtdrvzlR+exHd3s9/Oqr/swuoODCi1qtqLDVY71Y4yYGX8ot8uL4lnMuhYGeMN6yolLZ8sKagdOaJsurx7geTxRiHbhXZM47i0acbnkzPF65ryML5ZScIeHixDZx8PPlPOu+Is9wdQgJmA2bjRrw+oTQDkh69seDm7lJJ811xGmxRZZAyDFweBSnH6YpTlEx2WmBeZTDmEfjFH/JB8VziIT9qpm3Do3DKr/k2ZHAs+jD9wIqc8waYJMXBX/b666JCi36VGHuETw3Pzup6LT33ko/F3b3hjvOvtb48rP/tZ782y77RT1d6tMTzUH4O9w7FlmL2URqJ/sD/6+3ti/+03xevf8Or4kz95iY6vife9/21x7bVfjN7u5hgc6o4HX3B+PPpRj4yz9p0WW7cMRF9/l+gQt5t4ioWytRIdwq/ayJj/yzg6Ou7XKC6//PL40R/78Th17+keGlgl4lciF5ZjYHDIKyOGhrZ4c8aR4UGPRxJY4YPDKOdqJ/WR6679evzrv30iZienVWhz/MzP/Exc/shLo11jrEYHyzgbyPKKIUrBjTddH//wj+8T/5rj1FO2p3KoH0Yx7UWfwzBoYhPYZr4sxOtZs7G4xIaNbDJchUWV14QRsySlnLTKqzxt7ezhoH7bthCj49erXD6njLNqXsbOYtx5+y1x9/7bY4vG5pGtO5WnI3oH4feIVz50dDTHJ6+4Nt7wNx+ID/zLx+LA6JHYumNX7Nx5iurPmMl4KOWwdTr6h7tjtXMm5pbHoqV7Po6M3x433vaVGJ2+O7aN9Gn+6YnWruHo6z0tevv7or2rOyYPTsUXP31VvOl1b4yPffCj0aQ+e+r2XbFbZbS2dEqml2NGXWF6fjm+csOtcWRyNr77cY+LRz/2kbH7lN12HHVpXBjm1af21licW3DciuSa8W1keGsM8LW5gUHp+zuDF4e+8u9fjWuuvlXtw9yzRfmGY2w24uu3HY7t+x4QP/GM58Rp5zwwmjr6xPceacB9LEtRW3erzmyAORg9/dtjeM9pMbBtp2RsKPqGhvwqwvjRo3HDtV+Ju26/NbrUbsPsTaQ2XcaBqro0NbULR6fai1egxLdVnJj0y/qcwNhQDNAcE+vzGp2Uc+5jOCuLkrdIyTw/HnbppZKpwezLAhxT3ghc/e622/bHv33s4zE3Mxsd3R1x8UMfHj/7tGfofpdGP/oFc2E6Yrs0F998403xyU98LkRi7Ni2Ndo1vq7Qlxlj+Gyz+jvjJ3tVQQtllnGvlF+DalzxoODLPHHPqcZD6s5qLY4eRxRncN2zzugD1FnZVEaOoeDNVYUVr8yb9UPh6XrBr7FojC2B9CVwv+glGVcvtwTXk/ofx4JGSJqPbd/Mp5sKnjeo3wY4Cs9wgrMXCE5zn1dx/hhBJUugPh7gH/f9yq3HcQW1rfenoY11tG5SjflFP3E7K7iNFZCxrO89Q6ZVHpXn+tVantu0PfdI64haHPizPJWvsosOlHNryguvu9JvoI103ENXoD0aj8VBwcOY49uT+BLWAtOjX5nH4a1XdK4RoAGotYv4Z9qUl6rjnPGDChSTCswfpWeuzTolP6ivnbn6wV/2Qzw6NiedPXUC5gi+kskXdm655RbvlYEcAeDct2+f+/F/NHR3d8VPXf7d8Ywdp8QzBrbGL51/QXz3Ix8VD3rQg7yR6pve9Ld++EF/hk744xWXmuuQjeIYIb7Uh/vIKO2VMlSHkh98ec3Dhezj3EMmjs9zokAfxybhQXPT7LXR1qL5WHZTW2dfzC/3xXLrLuufPEg+88wzTfc3A9Dqdv8m83+jQDnYa+7fklMAW+e1f/3X8dEfemwsar5aEQ+XZdtNnXNmDH/is/HAC77LNJ4MoP14GHjHHXeYVwWgBycje23STo38Q47Up1/9ile84nAVtQmb8A3DCa1cYbLauW047nf6HikwMwpTGpDHFPjc1kqcsnd3nP+Acz0B/fsXvxif/sxnNbavypAYsdCyrBolDKULBRJhtqLjQZIyc5kqQHomSO7xtBwvIjvKt0g5Q3lic0w8piwBxDnT3z9go7koGTkBtiugrKTilIoORrNwVxOdy6FwAflQqvxkRGE9wKni9SDKz7u1AHsMYLB6wzVNyHRY8JYn/zlI574r4F6RMc5ybkWKDgV+0GMFIAN5Co3lvJHmeU0W5C3XqTjoKHo46p/LKte1vFUeyiznBu6RjV8VV/JYnVljfoFnXe3ZZpzXcDVAUSJBQBsXID1AnjWyHQNl4nMb+ZR/ee5rvCo6gsZLcav0hX5WPfBJR29SLIOU5bwTkxNx9MjRYLM0JZMBjxHJxnnplGusD/TDS9oBXpgOlYG8cA19yEV5crse3Es1q/KqUCV2u1Zx3KdOnJsn1FlxOCnoD3zKkD0UcH56jxPJH/ehHeUP3pRrjtQncaFM5F5EPD0HB0/xlUSQMkudkbd0qqQsprMF5STf94cm45KhxFdxoJR7STOQZRZ5LjiLYkt5xIEDB9LCynx0qM2apRiqBaJlftWrcbqau7yfwIr6ULvGkan5hbhLBil7drT09+s4Fyvqj5Pj09HZ1KO6TMXIUJcUyynxYEH9EyfZXCiJmmxZhnp3dHWwj4YMzQXJdEev8C/G2OhkHJ0YjwnJCPzbsnVr9HT3xsGDh4INDS+99LL4+te+Hnt2n+Y9FyYnZzRWdugeq/amaDGV0WHx9Kd9RR/17ursiQ7xelLtxf4MjBfe40J1Zxw7cOBAbGVFRndP3HTTTX7laGF+VMQueUUSq0k6OuhXTR5vFxZnY3RsNE7Zs9sbWLJygHEIXgLeS6pdxgAbiBhSoiy1iJFFKY1oxkzaEjrd/rpX+tTy8nyMz96mlmhVv++MBSnqs+OzMsLUPiudsSLezc0iKx1x4OCM6B+Kls4BGSddMTHFpydbo397d/Rt6YzuTo3HqwvCvRSDfcq3IIO9Lx12LX0Rt9x6U7R1t8WRw0diYWY+2mWAt4uO5pWWmB3tj8WJgejkFVGFpdklpVkwf9hza8/eHdE/1BtT4sPEwmR0ar5Z0FzBE8qvfP0W9++p0UPR16M2l6zCD/cV1dkOfskiBjJGGa8STWusoBG7ujo89iPn6gbR3tIfQwMj0SY8rOpZ6WyLm2So7D90lz8ri8yMT2heVXuxoWazZHp+SrKkMrslJ+wrtNSpPrC4IPmWgq/xo69D7QBJ4jWvsXV28mpWb3TwKe9ZNp9lg22+5tMTswvqv8tTonfW/azMNbQndWS+q8uBWphDBdm3qXnEovrVzBR7SMyrmq2S/QXJ/kQs6eaA5taO9i4bf/TJKTtxJ2NoZNgPGdiz6rDaqHVxxnuq8bUn5mTK4oksSu3evfn1PVZt0U/YKwSHLnKGblFWnPJ2E4YkdeAePz99r8afEhiPy5hcgLT0i6lp9ndBmpk3MIyRexnBOJIUythexqEct9KYItghLBo2glJu8rBipMClmsc57wCNx+xTeQ0Nx+cHyv02xtDqlnsrf7pXzs0H2la/Rj5QRimH40bgfNBb4S4AbuIx4nn9s/CasaHOd1fU/bWuh6hs5TENHs8Z/3i9ltXG6cQiZLkUoDid008SWx0KPcQvs1LPyU0o5B5zDj76LVcZzdGpfM0/y1FVPnVAq6GfJ63JK8pCPtAB/Dlt5kzhNqm6Bxi356zMW+ayLK/iXQXQ44z1KJ3W0zkPNOma8zptlc4nXppfioMWVkEuyVBfxSkpujzPaiwir+mxPAsluoGg9B34Oze/FDfdOhaHj/AVl+/clSv3BtDDvh1spvrsZz/beh1GfgH4kK90tzueBzdAaRdklfkwZTih8A/I9s608IGxiusSd6IAzrVXrhyOrsGdmpd2xXznRf8pV65QDvVC56RceAMN73//++M3X/XKuOnSB0fsOzXi2q/HT8w3xa8/69nuYycLoG9z5comnAw4sdeCFD/Q0xFbB6QUzqPMYdBNxpGjhzSoL8Y5Z98vHn7ZwzwJfFWD3xeu/KK/BrJj2w7jQ8HukEKIxxMHC5OIny5oQEEpYlYgTqXXaODcB6Yk3ef1IrzATOhMgHRwBleeADMoorzRefxEzpNKKlTgRTHgqRqGJ5PLRpBlrw18grXJnbDyaOuPSQkFAj5x7oFEf/CwrAqgnqaRpx/+4omUcSsm1QRfnVNP0qLsl+tUXkiTR9Cj6HIvg6ghvkpf4hJ0zv8qnhvlmnIctw64bZjIq3qWiSeVlFTMUO84cXxlXCf/jr9eG7iX7b4+JI0pCwV343WLeNlcOd7yOl+DIBsGEQYnAZp5ZYYVWWzIDA7kBT5382TeuBPMJf8lfxJvKh8u1+XrxGwgHwoczpdMvx7U7tIOBJ9SEOdqa/H8GDBJJRcKWLYD6dnwM79WMZPthNGnflk2MCyf5ixKGrIJrzFm7BhSHLhQTLPPZJ3AS14/bVPeIiOkJcAvVsuUe3XZrAdN9cqfdSOkjGP81dO6HlXdzEPTAw04IFdjthlDZzVa7bOSor6kJOp6LctKRxnLvOrS5g1WF5V3Yn4mjsxO+amrrPfo6eyNLa3bY2CwX9lnZfDfEXcduEXG46jafVl8kNJqGW2KjlYZyMLVtNIWi3MrMTe9EHOzizHDE0WJpzcNxfkiPlMHaOzu6rMCum3rTj8Z4+sRM9N8wWNeNPCOPPVUPwrxqolVHhqHqLNoNVR8YzTxaj0F7g8M9FUr9Drcvuyfw2oZys0nrfA9NxL3q4cywhl/2HMFPsNTisnNjotxSuzG0unxQMfiYCYP9BFPvfkiUGun5EJ8zw2qJTPssTW3JDrZ4HRO9cApwYoKHdU5mlo6Pe53dfVGe1eP5C43M21XV+psUfuJ9y2rkl+Nf/Or48qvOnakrK1KLlXNWF1YjcV50SCjf5m2WWiO+SUhUFktKqc92qKzDQeZDPUOzQHtor9NfG1W2qZFyfNCjAsvT9PnNU5gdLQuTAr3QvAFj5x/1KbUXffoI3xGmHPLtupOOu7jzGIFZk9HT3SwCkV1ZPNdDJ+FdpxEi3Go+uw4G2CywSb7JKyq3XilqVX8or91NmueUL5J5eGrTx18ZUlt1d26Erxh0ymZY08VnJn+yhmbn4snS+LniuRoWbxfgVbR1yoJcw8SzdmnU744J56+VuJZZVeXiYxjxSV9k0+1E2bEZ1bq5UOJNvEHucERIsNTBgOyxvzHHDUzO+2VCj1NMpBVDj+AvsRXfDAweA2uXf2HvoDjlrElnxAz/rLvE/NmW7Bp6KR0Cr5+Q19A/nl9mH5UnuITB07aqDiQqQtfDmK10bQ3kM1PDFNvxjzqYB1A6byxsvi2Hqi13D89x5lfycuaQS2c8I9rVkZQhvubcBZ+5usazrYmkCfzrQ/NkpWNoLTfelDK2Kgc6rPRfcpg3yvGU9IiD/CRctFXGBM4z+t0NCxrHPRKDLUf/ME5h3OQfOCDMaTNFYuJ10Z9hYcaGZcCR0ITq+7w5K0D4KW9XJNSb5/qf3XepPYCOSUoqcsyVGWWegAlP3l98KnihMOrWMQH10VgWlXvUo+so29VZVV49QeNOG3t7KvmYvDm+JqOUYo0RfwZT50uDquLScdGAF76CfmgC5p4Xe6mW8bi0OHv7NeCTgSoF3Tx4OHzn/+8V4xedtllNvYLIJ/s10bfLzyGf+g55G+8vjcoPCBPeeX23oA8xbkyMTkTTYeLc+VI5VzZEfOdD/1P6Vyhbjgj0DuRtZe//OWu50Me8hDLFX2buljGFQr/ThbQXpvOlU04GXBCzhXFSpGbjeaF/BII7/3jVGHT2W4Zaxdd9BANco/yxINn+fOf/Xx0dnTJqN3q9Hy+EycIgz4KFSObDQt1Qo5Zbk5YVqjVIWtBcSjAOFborLxG1CVFnY6CAyWVp9ygk3NPtg45oZdAvfjqxr3B+oOnaJbxGuwdIzryiVsO4GKIFS9PtgqlLhhZKIDsGg8NKJHefV73agobioruu3MLBwMTgWvqD96y1NUOFBBL+YUzHrhIAy4xrvDMcT7yl9eJy5n5Z9477TqQNKRizmRf46GC66e4+8K5kq/VrA8lv9PmCf984GxllXf5VU6yXOepYLAxMp+h5NPbXB85fDhuv+P2OHLkiHnf29dvQwnZaZbxW/hiXuUZp/x32fWBuSobegimAtPVXgCnWA9q3K7ag+vSXnm+1gRbckFHHmkbnEkTk2NeVkp/hRb6GhvaoriWz3CTnfpjHJUJz2j4nyc6ZHtx5v2Uqn0cMHqROYPa0g4ok1uXN8twJb/EUZeZSuZdx5JGuOjHHJGLshRTf4KsI/EAtsVMk/qFbtJlCXx8hMSymfFpOR/pWW3DZqALMhDnwS1FvA0jsFVGoIY1xio+7T7Jl8iWZ8ULnlBSd1aTSW5U9uqSgljv1xQs1eKVDMZZ9fcpFCrhbG9tt8HI01jq4c9jzvJki6X+MhK9J019HwMMY5bbr7YsRUvHsox1eJ9jEpyGfgxSMRU3hCPgo784If4BOca1xswc16JNstpaGdo4Imhf0lMPnCvIACtaylekaC5W69GEsvt9XA9yvMn0HIHSfgS+erG4nCuacK60ytBoFy3Unb2X4EM6fsCR7Tivazamza9rzEdr83J0trNKRuMnY7Yao1U0ImuLfr1FRrvy4ThYFR/hZXuz8PMln2aF1ZaYXp6J2ZUZxbHaqF20qKxFyb75rdwqw6t01M5LTcIn/kypHfiSC59PhtVb+uCjSUQMIFhtwDyRbUH/whlDm7eqXOrqcQ/JU37q36aK0r5zagNxKNh1tlV9bFlpGXsn1S9ZLbOi8sGnzmTJ8lzVLEOmrSUW2UNH+HCktKrOraK3BbkUPl6tm5oc9/wBselcoXz1UdHJiNO0TBDF0Kb80M+5+wVyBk76u++TNe9TiUxHjTCI56Us5z4GOMJY7YeszM0veB8ceEe/dT2hV0YijgpWUHlMwfEpTO5P4Feb4Pz0ayGSU1YMYmx4PvEcTMjxQSTYQTM5hVMl5yRWgvJqLXWg/jiJ6QvoIjhciC+bunKOXsG4Nq0+SZ8oDwUY9wjJi6y/K7AO8JW2dI7UeQl4fnX/yHGuzN3uG/rZuQIvVU6WuX4ZpT9tBC2Sr/UxJBTa1gLubXQfYM7YiA7z9V6cK+TPsjKP0elfmRsYGxivwMUKDJKBi7KLcwUAR7ZRIiK+8Jf9miwk60DBTbmuDUefc3QSSSblJJ1wtsYbHX1GW3Nchx2MS9BMbvOgosd06h5H+kFjHUBYK0t/dq6oH6TOmryETvgIbsYI0jaGlME6TpzZXsazAbSJ3/QRaIQuaJpfWInrbzwSBw5NiZT/3M6V4wHb5eMf/7jHlyc/+ckeC+BntgljBo6mKrEg91hJuaN+2Ankvbe6whcct6UtNgJwod8MDQ0d41yZnTga3YM7/tM6VygDXn31q1+Nf/iHf/BnmU877TTL8ncq0F6bzpVNOBlwgs4VDexSrLtkrbDhLJMDAz8KLStRzjv33HjkIx6pAaXb36q/8nNfsII2NDSSHV86IUZQmYDKpJICrclRZfLpOoAvGDDL+egBT5MENzTJ4KBhYuAJInRymydJ4C2rR8oE16hociRspPQUIN16wMsOPFXkc3mlPBs6GhgXqkmSI0ZBs5QRqMf4wRBigmUQ4hnpvOLgAfU/JlRKCcqbj6Qh7jhljrmhnkaDXpUmr8GT6bkJDcT7nAvFwM+a0bwOeLBXevNDfzW+mpdpZKS6VFcEShrijr1eG5RT/4VrAwCHkGRJ4Krwcc4Z+w5g+OHwIqJFxlBvX68GzH7vE4QBdGT0iDevnZqctuHJxrbIjPmoH3sC2XFQgfnFEQboDxpoc4BSXbZpyWsnksLp4wZQu+u2OK5tdI7icwzY8ivg1HZ4YHCwCmdUdaLvco0y5T1ZZJT56aHqjVGAzEE7xj9HT4SlfjqkwVDRo9DUkgGFEhkoclRWu2T9iYKW6ollFYqMzqlsnCtKZbkkvrwXTjoUdfox1+kErAIg3MTNLyL7oEgFnvg8EEld6UlZP165A1ghgNJup4Z4wdhAPbyXgMpij46enj4Zwe2Ky2W/yEBHm/qyxrQmVmKwwkFG2oKUsC4pmB2ik82CbbirRI99KjN5zVNanpJn/6UVockiqzFAPSBWmpQOOhVpWTahBPqs8mncg3r6C04Kt4N4hGFKOure3ddvnZoVFHwKlPbCo8QYg/FCe7PPDnuGUI+2NgwOssN/0qsA9urYoK+xbw+vO7FSgrE4HWW6oXLd53HYdK76FSrGYZR4ywCrPxjfRCD7TdGv/EU42kG8NwrGAtG6uDipuNnoEHGdTfm1kpZl3m9f0ZjImKN6qHxWCrV3d/h1KVZ0sFKpSfxYFa8XFudkLMxI5iUjs+r7Xg2SRjcO9tY2ldUKvyFf8iZ+kZY+srrCqgv6P3IDb8v4BM8pH1kVxbSBqsQeEtBGW7ZLRqAHmjHA+ew59IIfPrBhLnMW8sAmzPQ1UJd9soxX1+S3k70pN2YkX7PGLGihvZaW0imBzM4vzasdMLrof2QWkYwJeBhVt9amTgcVbxqQQ85dH59Idrq7iDDkvTpQcxxHKyrTjiAl6FD7okDTRyGZpfWs/sEZ772UYJRkGqOklY2KlZ9ZDflukUyQTz1AMiH+SC6WFkWraM8VcpIjiyCEQCvyoXbFaOTz2qyGIm2DnuCNezVf4nDh4Q1Am5W5hSM8hb+z4iftBf6MTz3Fcmr60yGwHtDOblvkHVotG8lbG9Ec1ZZlri3z9bHOFdoz860FpN+IBkBUu22+WYDuQvt6cG90UJd7d65QVgaaVBj9859u2klFmypfPa/6pNqzOFcop7QhwRRVtMFff9aYzrgOIHeey7kgH7+q/LwWP6thL/miY+FudV3aM6Oru/V/SsA/0kJj0gu4LpIpj/2UpWC++69+zLagrgriI/S6rkpPflY+ch/jr/AJ3nGOvlJwrPKsBDVjHaC2pMPBgEwy7kArK1e8oe1/gZUrawF1Zoxg/5jPfOYzNvof/ehHO476AGWFO3XCSUJ8acfSbox7brQqzmOieMg92higTe4NyLuhc2V+e8x3XXyfOFdo60If5TaGAo3n3wxQBh8Yed3rXmeHBHvg8Ml+yv1WcX+7ARo3nSubcDLghDa0pf/0drbGKTsG/CpOf19PdGvwKCs4du3Y5U2Zurt6YnJ8Mo4cGvW72r1dfX4azBJtlCrGMnD7qa4CT5isxaoAlKJ6R60mFGVgkvAkI8WHu6UT8ASZSSL3ZOmVMlt3rNiQsaKWE2HGE5x1QyB/DrDHJkbR7Opsj0HVHYdSTuipdHlZP/QrERMlOPykxrjyuQn4Sh00Hfuac3DkzxeGVOyyLhwhJc/hSZMmTaVPtmVenRwfcrAljf/V4kuc4zeAct91aCy/CsSlCnhsvO8dF7cuSDaMaAPwBKgkwiRciqjwGbd+q82L4smsgibBlqXo7mmNkZG+6OvvlGI2F6PjfKnlzpiaGvUrCT29vEKBEcsrCvMhsbGs1KCQVCl0kEhLYVQTT/FJB/lEgduKhBvz80QgHVeNgbLq5yrEf8gb+3X4y0BT01YW7MSrjP2yNBOS4B+yiiOQ/orTsyh31MFfyACpg8BlSj4kYylDlFndq8BGBkFlEFL+McplyGNwimlJr4AylJ1L+hAnKKjeZ0Q/+48oopQvUFNG85zSzavPKJqVAtxG3lbht352hqiQFZwNOJdk5HepyXo1LvTL2O7maX/7nPoq76zn6gOMP0yXxYWmmJkRzYsyylbbRXOz+CYFbVHjkHAgD61t7XaUTs2wj00+4XL/VWXgLXuQoHgtr7CyhVUmOF1lGLZTDxwLs1Jqp7KvNqkM4cWIBZc3fpxfjLnZBZ1joC/7tZrpaV7x4hUMjZ09fR5D2fBzbmFOuDC0kUnVXkWsrFaOI+Xn9UPaCgMWI5TNbj3mwVVp425DGoCMvFt1fND4jFNFWDMoronX3JQeh3RbO0q+jNelsWhRHVt49UZ5cFhRPzuSJFNLOl9k6foqDigp+K2dwtUmeWgVL0UAr9B0s8KjJ1pau5WPFRKdsSDDemZBRoDSDe3cGc0d3TGn/jkxOyP+j8b0/EQssGpGQoFBzutANsRVRgsrHNo6VYwaQG3MHg04XJFHZJPxeGVeNMkwaV/uiHbRw4qvOV5jktFB/IpfZ5IsiUaMl9UVVne1676udc7GuG1tOGTZDLtd+FtiXrI3s8RrSisxz4MBpWtWO7c1d0nelF55Wpqk+Cp9E5/eV7lN8ES0hu53qm139fdFj+raIdztpG/tU9ur3buHo61rMOaFc3G5LZqpo/Lw1Nvty8oR1bWnuz/6eges/Jan4fQ72htnA7yi39P8tD0/LvjZSaDzrvb+6O8dEa5Bzd8DMkR58suXN9hzA2bw+hmv82qulcHFhrf9ff3eEwhakM/uXo0vXTI8sWJxLFjOJKc45BhzOjuis6dTdch7rF5xn+GVNukVGCLdnb123KWBKSNI9Hv80S/nc+Q9H2BwpJ5ZX7WR6mFn1BybNUt+kUmlT8cKDiLGReZlyGNsWi9ANv/Er+wwnBi/+xBBUclB38h8oo/XyNLJUu7rV+W7R1jr13Df82oWvS4Uh8B6Ad4dEyQLjUFFZl3XAe6xV43bQPjqelTyG/mCv4qqlen2Ea/RJ/kEPHOEuJM8AqdCSUc7cY7s0o7MSQ4N5+hQ2ebqpIDSHx/ADV268jXHQo/TCKCR0qlu0lLVm3OdUhev5NVR/6pshZeIE/cT3yr9iGvR73pUodDhI3JQjtYPKFgyuiw92+l8MJ5lHg553oZv8+p3ueK0yGyRd452QkIZdLgdK5qSWseTF0AvhW/0czZVHx3jlWGcOLna4TtxQ9tvBaAf2wTDHycJxvRb3vIW15XVFfAY/iJXXm1ZGdrwy+0jQG5zvExnPLyrtamOhUcnApQDHfOa65tmyoa2c9GmcW5+uTeW2/bcJxvaFtngWPp6ykc9fDMA7ThU/uZv/iauvPJKj9EXXHBBnH766f+pZIO229zQdhNOBpzwp5hH+trjfrulyNkDzKA073euAb5v/rCHPdyK1w3X3xAf/MCHYsvWbb5G+WLzPT7vCnhCsGKA4lSBrnn6ylRsA5D3tSsHBunxwKPAcE2gM+CJZgDw00rFARsPJFLSVph4NkijWzUcGm/pjAQGYj95Uzmr9zLA0mkTTw5yVnL56ZywjOIq48BPrY8LnjD99DTPoaTk0z9f849Xsgp+X5O/unaAn2rD9UGVs6NHdXG+ejnGKcgnk9Q1Jx7kIoOvfGTPhHJe7hco541xx0Pe25ifrAKCBGHP9BU6zvnxZBdeIKc4+pC5lLvmODp61BuE8j4u6ZGT0qZcpwEiqZOFZd5Xdeee21zpMcyZVLm/MWx8v5G364HUVhJmOxsq5b2q89z8rPeLGRsb9aTsp8pzMv7Vd2gv0vOUz/KjH3RTD5bY8znZjnZWG9RpSblDOayuycsP42gdIF1RJgsOZI2jCRetkzNTfsJN26FcAlYCpDCizJDPS5f5UTn91eiRUph0UINUzp3AkHQpadWGhZ6qLwhyJYD6qm7OzJQN6biTZbk8rnQwn6qqVtENkPUDUrGq57Uy7rxpYBRHKOkSL3Slsk46Xv+xoSA+8TSMV2TgGXmQW3+e2ZgFiuPc+EAmnLyeASn1MurKHufwhXJYTYfMmifCb4VL56ThlRWO5rEC90jXWMdyjyjLvh1YadQiJ8iS0+sPvO4THI0h+QlQTtLFMa8BPqVPf0r+YWCBV/ldZvLTzpoqT3Gs28lejTXLNjxkNCg9BhyrP8jHyixWaeQTyian4dU57heZM07aC4VX59Qx9+bKMSjrmTyABpRw2qdxvIBucNnwxLkl3DDE+/+04KRZ9lxHnjSyIDvrDw63LriVvq9/0PwDSrn54CH7U668qNqFPkHfUKBveYyHXx7/sh1JR2MwBpSVicyR3KNux7e5+6boVKcxH+AH5dGi4Kd9WC1iA7gahwud4KCO0IhHKtuw0MGRdHkNX1IuqW7mLzjqQZyBHp1jCOXT/FU/NKFt4Qvp1gNugbPwm77j/gPPFbhf+FrvN+Sr09Cm+kDnRlDumxaXiRxnXWh7O/V0Dn7KSacscqxzxSEvOMLNL/2Qh7yPcwpnlfobq0J0v1ZODaAzzyxLVchysk4E14e2hv8QyR9xzpw4ikyvB9wrBuh6UORpPaAMwHVWsLGv9KVfw0tkaz0cxM6rjEXy0G/pT+qqVcv5f5Fb17Oqm8cSriu8LeYLZ3WecZ31z9cAczwmzRoAmsqxUfJDhM4qHAWXKfAxi4ceYojTfeSbK+ODRh0qGok0H4w/8ZV5hZ+6h18dRI48r1blIc/QTiA//CzjdKkT+yYdOLgYE+O5Qua/2sqVtSD512Q9CScGXxvau3dvPOUpT/Pej+hOpX7lWHgK+MMAml/oV98ogK+sXJmcmo049PZq5cpYdA9ui8n5bTHXdcl9snLlvgL6I3KD3ffud787du/eHeeff75XqBCPnP1nBNp0c+XKJpwMOMFPMTd55cpQb3ulSGgg4AmU0qKAD0o4T9mzJ/gqwpQM2VtuvS1fQ5ByykQ6r4mVd9gRaD7xykRrg0g/hjPKYEM6XuPglQ46NIM7k4BDt+JUBp2AeBRGvv5CZyGvJx9PVRtDsybdjYB6o5Cg5DHZgB/l2kF14Z1sp6GodQLKaA7SyUcGTZ6q8bTaTyOEf2VV9Oqe76MA2cgQXrEVZZlzK/KVkpxpq2sKr44+LefgcVxDug0AGkyz/pWU0J2BNkmF2IobimGlwBVl0UEJU+mpB+IbzzcC0sCnjQD5IYkwZvoqucvQj30soBWlgicxW7ZssUF1x513WIZ5XaJGbxXIaz7BW/HKjBde7qHcEnCmcSwkVsVuABvz+0RgrTJcT9/Ip1Jzqg/7fdCPbGxJdiga4519EFraoFttVClhZQO90pb0Qfpeyh08qMsNeHiifGx7HxsgpaYQCup8rOKUgM85Gyc/jgSVk7f144m2CvJTPQUbocYMCTmulI0D6T+MT9ANpBKQfTIdSnUaCKTnmK8dovw7RZXOB0HSVFNeK8aXtBy5D+S9ehqgVifJDnSV+icNKOppyPqJpAIb8xLAyLLwtg4ZjIxhGu8Y9/zKlQP8EJ9VR16jJLAqBDB/qjJYmQRPkG32NEEuWG1jQ48xVtesZikrmMxPtT800jdw8HCE9lJPt63SwVMr8MfIAPVv8hiespP1M78J1Xnysh4K3/JcbSfcnJfxyTzTuQO845p5IUnKViOrTjK90nCfsgKHZ6aiHZGLNLQYn+BZ4gegv8iNZUdpcOJTRwqgD2R7EbIera250otXrYqTo+B0qByS/LLvadxXGupgWa3qkP2rqq/o1sFH/bksnqam4ZkGEq+rWaaU0HMb41+FzHyt+ov7t+qBQZ60KVVVdpEB79+jOhV82QqCqj2MVuce57iEONFr36roI7ZV93AEeSyhfOcDV+ZzPDTpmDKUdAI+Vn2s0Eih5gVlNYDlR8fEUdJmXV1v48zj+oEy63KbTrmUZe4XoGzKKzRwL9Mh+9nfgGPuVzwvss69bDP6XM7xZQWf71f5s81TvukrHGtgmrNsZAh+mo6KloxXaOABAUiZStoyGGF1L2WuyOBaAO6Cay2ol1Nvr+PDMXVZA7KM7AOFZ6LUuHN8yfFgPYB8jeBeXZk8yHju5E+gOHB4Lqto8vhiXkMnfMhz33Oo93WOpsvI1w9l/nKpDXytqHAy6rYeqAjTAo3Q5npxzj1dF5TQUYLb38c8T/nIMurjVfZvO6pVH4C0YPZYqR+rJWemJaOLLs1z53+1lStrAXVBh2fDVRxJWd+b44orPhFvfetb/aDqzDPPcLswDuP8Y85GLnCWIydFLpCbPD8xoP/iYOE13jhm5UpPLCx3x1LbKffJypVvFgp9ONZe//rXx6c//WlvUovjic1pWe3DfcvSfzBt9yXQZpsrVzbhZMAJrlwJfyno9O09GppJwxDNxLSIEMauXbviwgsf4q9cYNB++EMfdXxHe6cGaV7PkGKuQQaFn88x+smNkDJxMPjRgUnPzvJ9/X3+9DJPc8uqAdJ0dqezhonTIEJyaspzD3wbjn2r0Sp6nXgdAAflobCiWENTUXJQ1FCOFjwZVxk2ADqvJ72GSdATu99QZxPWnOg90VbnIC7nZcJ1p1fwgRj98dUiXzm+KBTlGjxZ/kbAPKwWMM9S4SG2fix1TrYmY30PJccpePqaEzJ8K6EA54W+9SDTF0V6bUB5pzBocPqqiFIexhQrVphACfCcpwHFsUIbeo8IGT+uk8tM/pQ2aW7iaSYGfRortLkNjiotQN6NYWN+3xsvAHGMhPyvIJU+yCB2dmbanyIfGx/T+YwNKH+5R3WwnKo9aP+6vOUTP4xD9oDAYWE6Sgk+NNKkgph/NqhqMaYBcFE2PLe8gUoopudm7FTwfdFT6k1dUJIBaChGA3kKLjuMkGHRXXATQIFCTnsSaA/qBy1ZftbX6MwznVDKKgop5acsJyDfHEtF6XOUT/qktyK5hgs+Js6kFQUs60WZWY+UL2SLNKm0Y2wtiBfKbUPJ40o15sEv6mq8VXlAKdP9T9dsCqqE3KjKFFTH0pbEQ4fHE9pfR3AgF3xmG4cOtORnu6ctOxg3KNGpTFTGnMKxfIcXrMxIZ3MWm3EZ8hpwnQSFfvjMIc8rvpjPyTuOxSgockIZpC+yURt/jUj54bvqgTFKemikvrRPOk+Stxi9djAoUI4d5pJ/ZIjnV9BR+kq2ORQmvZRNW2WdceIl31PW6FvCqSN5oIsyTbcwsCoJx1WF0PdNe3VOLPMe583Nwo2j0Y6JKp0SQC/geiseyLI48WWCaCz9xIal6PN5dY2xf/DgwVpbEg/OQi8rncCLo9XohA9+s5+OX/mpZCJppW1Fv3CYZ/rZsYKDp0P9EeKcLo8et8mhc8qlfABeFxpTfkrZ2a/9+qXKKatXwIec5isOyZcNQeX5V/GTX7ZfPq1MAyrHR8qmXtSZsklLQu4VGkvdixyWfNwreEpApsw/HG1mQ/LOR+hJAv0f/pmoCr/nHpx4tMEqcpK8KXTQn0lf4jgm7sxPKNclnYvIf752nPHC740dGycCiW99YGyBLviOM7jwjnILP++NhiWlWTkmDfSnfHNuR5TnvXrduJ/nFX3wjtb1Kz1ElHSZp9CyHtByTWyczbloMc3+q84F9AOuhdnXHMDvoB9zy5LGuryna9PoZKKPKLWpY+plWAdRKOOF0+mfcXr8OlYGGEsnJyZtNHqOdH9W/FJzHDmyLEOevP9vrFzZCAq/mAdxsPCRgy9/+ct+ePv4xz/eziXklbmjAHngB31vI1kBSIfss3Jlanohmg7+fXS1z+TKlaEdMTm/Jea6Lo1rr/2q9dTHPe5xtfHx2wE5JvHlt+X42Mc+Fp/61Kf8AJuVKcgCdJKGuv1XA9ptc+XKJpwMOCHnChPZzuGeOOeUYU8UDPAYT3yZhIEE7x/v47GB7dEjR+PDH/6I41ukPHZ1y7Dt7I5FGQgYhKxs4VWGMnDRqTFoWY0yJON4ZGSLOn6fn+yyWgSjAOOACYYnGJS+FkA3YX2Q4r6Bc4W81BVluiiZKEUAHc/GmyZPqfFrYihFo1hTd/0pnWdDX/uo36Lm1/klXRhnKk0orJwzYdZe62DyzMwN+PRPwAocn1X3nL6cM2k7W6ZdC7iDc4XVK6kLJ++KMlgAHBlfRXBeKRQEPn2a0XmtM5LU4gpd60Hm2Xii2tC5oh878G/ZMhI7d+4072+99dY4dOiwZRiDkQE1nzyjvCYOaCoKMTTiXLHRpbTFqVYmUCu1AhSdjaE+OK8FlLkRLwCkW4mqVgbq/CcrX+caHT0ao2OjfuWFDSb5sgz9Ez51dLE3g5RRNS79i/qBA1n2qhal4ekEJZh7Qlwz6gB4IwX03l4LgmeFj5zDa44mXKim59O5UvhLOtK7r9Ov9EMRzLohg6kckzbfQRf9pW1EH22XZVd9o0Ze5iEv95Bf8Gdb50oOCFIRLqfQQTC3q3x5TFwlcF3yIguNfaPQgcLMV5jK/cLLupNmxV+TmZ6bVX3yNSBe0SJwXniAIlZwA5wT0sGgiAXRAj1VfGMaIA1bkmBQ151NrHrhtQrGNZwR7M0zPj5e2wQZOedJVSkfvtFnOKftwEOxxLndFJ98ybJKyGuGtLrxlLRxTFrraQqvCXUjthgL7ndKX3iJzNrJxDU4cK4ofVGUCp2ktYGstMh/Gue5IoRyoZ/7GEGdOieyyKfLYaxozVcBaRdeObLTyYay6i36kGnwsYktK8egF4cNq4+gR8n8KhIrg3DCYMwlD5IPgOcxxVG/dn9GPmWWMYoxiFqSC9lhpVChj/x5JAUXwqV8zRV9xkH9VH/iM10qkfCB4K828VqaAg858vUTylJ7Ly0GX1aintBmXokmnuqhbHINwBuv2tHPaVTeoYnDis82IXjeVr/gPPNl2+Zm9dne8D7jqG3KRX5aHGdWsx/AsNoTgJ6SbiOgznV+12VI/9ze8IIAX3FKZ/u1uExo9QoUtWtJV5MNpUl+lHGoGqtUh7JqhfTEd1evK3NeZNm0QEMDZH1SPkgH7nwAoDKEu/QH+E0ZllVdO59CqSP9gvzFGYn8gzfT+SyPJa/vZX8g/UZAHb8V4JVtZBHZoz8VHlFuOnM3dmoAy8pfXsU29dW46odPOpp3wkWlXFf/16/in6+ph/NxTdK8V8Lxes/xQBkdrawwFH8b5IsOxjXgcUI/YfQ1h1oZ+sFL+lfe0zUJoJGj8vk+c7mOdqaoLNqIlY75WhN7grEaMfsNQBpkl/mEI6rU/Oy8HSPeUJufyGP/pLvumomxsdR//193rhwP8JY2Rj5xtKBHst/I9ddfb76wj8ull15qvjFO4aAlTY4b+cEPAF4XJ6KdK8MjMT/25Wg68t5o7eyN2YmJ6Nu2Mz73mTvj5f9yIL6wPB/zKne3Gu6Hdp4Sz3ja05Su0/m/UaAOZYyiLnyqmrbFeYMj5eyzzza9nBNo22+1f/9nAPiy6VzZhJMBJ+Zc0YCyd+dQPPic3ZrsUUrZO2AmZhXopCmkD4pdO3fbuP3MZz7vL5l0dfc6/45dp0RbR2fMTE9bsccwRCFhkmFAIDBw4VDxypXuHg9OfjopoUcZ9esOul4PuFcmiLVBys7CXKXk5ATv2GoS5BpDo6en2x2NeKdQPPc4Z08z7Jyi5JQBqkzk/NxJwclP8X4iW+4rLAqJnSu+zz0pm87nTE5fw8lPefSPP187jYzqEg+Usv3XEFeOx96DJv6LlxiEpX5M5hqUUTSorPMpZM1TLjL4SgO4jEIpFPcG5FkPjJvyqnOn5Y9yfNIQLzDf4Y0uMWpQ3vqlBAyPDHlCYVUHk8nMzLSukQccKxsrTgC6WSMfONau4REsqehcD9KQWh8KP9cDFeV3/jEqUoaU1uVzyldiFv3Fo4mJcTtUZmWw807wygpPd1Ew80lVkpm0m3/GQX3yXl8vSlMqAfRzJnKUVAN5mkVnpdgB5ZU2oLW51c4XGyYYWBIkv8YmYzYNZcXpt7iiPJVxSxroYmIDJ7RQP15tAsqKBeJcb+RTB8erLK8iwODgTukbSk9fL/FZxzxS6TzyGlV5jz7lNdNlgAd+bUc8IBS8tDMyA36u703RKTSsB3ztgr0xMADKq06A61vVHXqIL7QBxHts0FEqk35JM/Gc6H9CdV5wWBaqMgDyE8ceN8hWrlxh1VO+T844yxhNW1FnDEOO8AQjHMDAZpXD1FTOE25n0Q5vCt+AothlGyRNpT41+pqq/RFcDfBUgZ+O0JH5K57oyuMVcqYy6Wa1roZskIByMkY0pIKJPNL+9A/Ar2NV4wFfICp0rQW5AoR9U4rMIivpsPRKMd2HMtoefNAJH1C4eXBAX6UuxJd+VNoSoD/Ql2hV7mOY5ViV/KM8koKTk+QNSMp5xQDhoceYXsXBeZyozKPMZZ67da9bcyt7mAE4V1mKDq20IxvDE2hz9qzBkD985GjNyIBPlIc8QB+yIEL8oIRN3HnwMbsiOVGjcJ9+7r4ufG02oNO5Qn7wcaTd2JAX3EV+Sp5cXZQ8w2GD04cjTpAyN5GvtF7hBccaX3TXaSwoaiflW1UGeEGabPsahno+HViRVJwl5r8A3uAwgi5kkHvIAkfag3juQzvtjMDSxtmWWQ5lgC/pSp6Wcu9xLr6WdKmvpNFL2bSZ44Ub8DknldzU617qtzaU8tYF7t8bDv0yxdrpCg3HHP1Xp28jOqFwXnVmz5V6qkJ3HnHIITus0uLVDhu36rvgpV3on6x0c9Eu69iyOaV9SQuPcYoytnEv+zcjr+RUbVIreg0ojpd1Qbck6e5f8J4yoZv2pe+6bAWu3TYQJrC+4xP1kWr+yHplMI6GOPAim+xbSB1YvTs1ORd33YVjndf/N50rJwLZ/vnQh/GSFS7lfP/+/bZjGAt3794T5513Xpx11lnmK/xmo/eVm66PputviKb2iVg5+pWYu1P6Wk9z/NRVd8TnL708YuvIsfKkNuu94eb4H2198d+f/wI/hC7jR2lfzgGOrM6+5ppr4oYbbvADE9Lw2hMPGbkPbaxIYQ6A7jKW/b8G8GLTubIJJwNO2Lly+p4t8dBz96bCI+N+3hNZftKMgfiss86OHdt3+N22K6+8ysoZX7xAsWtt79LEkopUUTD4WggDAIGBnQEABZ7PLKPwo0xpxHB67uVnZNc35sFJWA+40yOUaVCl8kx6lFEvm5dy61cnREspU/9AnFOmjnwF5RjnivhiA8nHTM81gyaKR1Goy33yLC1VX5fQfZdTcNTy1/PV8FT3ODif6mCD2NfcyjT88g9lpJqcG+ONgDL4L2bYOEm+He9cIX0B3a74UKXVNUf2Lrg32LhNQFQpiRVuR1GGTxCBvF/qiJbMUy+UB/b4GRzs92atPGngHVYcdxjSyC154fG9wXeGc4U+0ea+V2SpGLBsHo1hcvToEU/qxGHkoUgWRZDJF4U+LU/oNlb+JSQ7bXQBRcZdV1UwlbPWWOZbVkJTHJyUNTc/VzMaoc9fgsCZovzg8UoBXSPL4OQTsjhXyMu1jUnhhreAcYh2g6uqfPQDTEVwVoGaJG3Je8ahpJsnlqlslHrmEaiduK/nvQzpYEkjROgrYw9DmNTJi7xPmccaQOvBvckFS8HFKfWtVHx5slzwFsXZtLlM2iCNMiDT6UTjBc1a+A1f0wEA37MdCZk325E+0q7y7HQDn+6RJvcZSMMxeZLlWe6quMIH2ph2wsmCwl54l7yq858jUPI2npdrxei84pXqIopNj885OjqNjHSopWLp5pRY2LBUQE50onuKd7rSVxM39S6v8mT5hZfKr/oB9Q0u1wZooL65L0vWE/m2c8WrSSrnSg130s195kUMKNrafVJ5aWX4y30MZwpnvunt6hGddaOI9qvzK3lo/vCDRfqX58kv76ei6/LqAAHcnj+QC6VhTKcfM88yJpayytzb1dWnuHbTRzwOa84nNM5MTUzG+MSExpwJ79+DMwXZKY5ZcFk/aMZhkjQdD0lqOs3sdBJdlMO8a2etqWTz4HQuFb4BjCv+/LOOzqO2xQnFsfQjNskurwxlv6naVv/4UiGeB/MFfMgOBCEbjoEy/iV/vWeK2terRcTbwmfwFscoYxj3ipFc7jPG0cdFleWVtuM+fdZ4q0B8rrRw1lr9ywEwHuivZBgo/b20a5E97jtddZ7111FxGwErBAv9awH9BjruDUx/DU1Vm+q69OGsQtKT1zr3X3W+ATBLHOPerslZHgv+ulyi16UsICeMhfka9bF0AKXolC30PmF1WnAnbYwj8Ikvi5V6rQX3Vg/Gab76xvhFWlYU0i9ZrWQ5IV7paMsyF+QKNPo2N0QP7dVAA3hq8iOgzuTjYQh9G8iVaotx4MBCTEzAyc3Xgr4VSHnLAKBDoJPx0KKMQdw5ODoZB45MxNj4lDe1Ze769Oc+E9c8+4djVW1/DwCfcG358tfip8dmYsuePR4TaSuMfdojbbGc75Ed4rhPmUDKEfK7CQVop03nyiacDDjh14L27RqJi847TQoSSjhGFhvm5dJaOjpe077e/jhy9Gjcest+Px3tkvLYqXsrzQi1BiQNAgg4zgyMPJ6wcb8YwsUo8HLnasBAkUadsOHVMDEeDx7wNrqv0LkqJVCdiImOOYkNI3nywbLKtg4pdzIYmKw8gFEuRxJWc4ym7VhYldGhOlPvMpjVlH4Bk3Pey3MbhCVO5yio8yjYul+Pz3QFJ7/8M5IqvrqmDLVPKgHcJjbTZPJM0zjgOl/tHvTwX4qTJ+5qstAM3uhcKZNH+e80DnnNhM/Tx3uDgmctEDb9SxycOy1/lOMTKZoo2hXt8ItrFIcy4bDfyuzsjAdQPPjcx0nHsdGg2gjQdRv5wLF2DY9gSUXnenBfOFf4vHDKXtLNawi8ysHTZiZvVq1QV2rkTx4rgJO85pP45bZ2qP7Xisw7GDUoaZDifKo8jkwbO1KwVv1p3ibzln2PMDRm1Jcpvzx5JiDLhb8YP7V+IMQ4V/x+OQWKJvdtKeqlTmWZe52qBtAlOPzFE/3IiwHqW1V5NpKOgfo19SqQfaS0Y9WuVfsKjeqRS3jhHSHT1NuZexjS3wqAA154bFMZjf2SupT2I77QSBWQAfI6HauEHMmxPp6UMQMQm82vlNdqXKvGVhws3POYVst7bL+gXIAyM6QhnQ6FNFps1B5DK2URMm/SQnziS5x5DXCbJjEtvih5Mi7/kh+JO3F4DIVXCkalPMRn2RlK+iwvy3T5hIJb+ah2V2fu67IeYMiyeqGsJjENxIkXXtXA0nwQQXuFJutDvZRfhaUDJ/lEnZB58lMP4uhrvR3deS7ZoBzqoQin50+nPnINXuP3ORfpXBElx+YVfr9So77KPNejcTIzc8gj87BlEcPTq9EwQMMO6+GREb9myYb0pe0LrxiHWD139OioxyFjE87mVmQp+yX9BVnJvpOyxkMLHqaAC7mCXstl5fAjHyWwYTx84T5gXOI1YxCOLusFpiXbF3B+6gUd8KC6Z5oVOFZJzS9oKjgSkp/UJffzofXqPAZK/TlmGQKKdK4El6I/tneq2//pWMHRDE9yZULOaZm+wuv/guraOHReApBjQeFx0ggObmcaZK1CoX+sPtwIir6yHhxT13WANObdcQHgSFuCo7EeeWi83pjOfC2oMU2Nuf4PL+y84nVS5iXKV3L0TBwXdhpUY3hFmqCRTh8M0JL0cpVy6f4qna/WZutAwbceqES/FkQ7UijzrR2KKo8ykGHOXb4CG0k3Ie+MgVW5jOOMK1Td47joo9wSAOpAP6P/snE854sLq5t7rvwHA+3QKOO06wc/8IH4n6vTEftOswwcA7ofGlfvf80N8fof+6noqgz+49t3E74xgPebzpVNOBlwws6VvTuG4oKzdvnLPyy1JmAoMWjkEzA+J9oipWsu5mbmPTG0tpB3Jbp6+qOdwb4aZFCSmKxycuFpVIudLQwgvl8Cg5MUVJ4+WYHaAEqedUH5l6cn/Dk7JpKcfNOghBYv40UZVlKUUhQ7D27VBMaMtrjaFIuqY3GulMHv+EHQgTLBwzn3+el8gZUrUrQoh8m7GDwEJch8gE58ZXx5Tn7fangtKKOqNL6uGx6+Q5zx5DknKlL/McaTx6Rfy7niH20g8LWDr3zMTzFvDCX/WgB+t2917rT8UY5P2DSXJzvwKnmJUcBqKJY8MiiiLNx9951eucJrAMgh7YlhiCJ/IvAd4VxR4Ksb2V6p5LBiZWpqOqbUPyenJmJ6is8vL5pGcSTlRz/oxNEl8Ux5AwPHSnaz7zjWafM2Mpn1tnGHkwUFS0e+kEKfJo6nYNMz017uStngg7/GS5sQMMTVX0p54jzUuQ1RDnEsUEGUXza1Bg/A/eqkdoAmKuJPzOqX/fqezhXzqdSr1KeKc7Qg268csy05ZtfIlXQcGQdwRlAvrhNHvuaBcprlrA0b3QNoR/bogLcEFGeAMYHyazS79slLxl/KTWMUPlgAk3bTn9dF8ea1Ep6E+utA1En8o+0waHFk81Wi7r40svm6kDcVb2hLxmNWIwmly6Dc8jSO676+fink3abLtFNnEnPkuvoPLQB59L+GL6/hBYYQdSVHVW9Q5ZURQT/pW2grGQcG4pWXz64zRjOGw0cbI5KtlJHqib/6gTiT/WcpV1gYn9KVNvZaEkjIUo0fSDLrBmPtybdu8KTfX7wT3/zFu3nmQeQz26NsVOzVjyqDJ8a+Dz3KDz7am9UUnv+gWU2FTJKe9ip8SjlPGkybxhZd0rlNMfGknF2YjznRUiDrQooKdM779fR/0pc5gYpCi/sjr6i25BPS9rYOzdXdMdDfpz7RrjrMut/jrGYfNPrh5OSUv77A+ApOHAZNwStGRZ4ZCzLwOgZAPqian5PcuT0YZph/0mmVvM7+Qch+SHXVF9R3aEv6KPgbv4JlvlcyjuHp3mAW+p/5WQJl0J/Jl3GZzjw2T1N+eDWT8RXcJZ+DeA89JZ5QzrPepNFRczvtVO4B5rXKLfTT/yiVuwVXBvJEtLeWfZwyHiB/bfzzeMv4CoKUfZ/qvDphYM/zdcCrASvc3xDUhCtpr/FHwbQp+Fr32Q+NFVqqRaavxqv8azj65jGHBOFfUf8re64Y6p4r/+chAzLF62O0j4qWDPEQj5UhvO7WJnkRv6v+RMj2JtBFEg/8QO48Rlf1gufmu/Iypngl1DpAjQuuNUFZ/cU45E/1YZ8mXtVjzAAYp8qY7FIqGvTP/Zcjcs4n4F1KjV+1E0Pup7Tg+ZuxxyvOlppibCw0nkPjpnPlZAF9+orPfjZ+54qPxuglF0bs2Z03NB7EF6+O759ZjP/+Qz8cQ1u2uB9twrcO9OVN58omnAw4IecKg+yurYPxgH07pEwd2+lJz6BBmvqTISbWnNxyk8BcBpdGXg4y4LXyz9NVCX1ZxsikAk7mCo4ZpSNlVNeApp7qLI8oNiWOo3EoOZicTbfapRwziaCQoQQ3izZyeBmwaGtCUdcEqymalfhWYGysotSAmB3jV9KwLKFRoQCKElXugdvXlXLG0Waj7ysPuKu0iuSPu6aXo/EeF89+CXbGbADGty7QZjwFRGmp+A2POOrHH/fKk2Dg+DSct/Ld3o0A/a3KvxYYJ0peXt2jDP4WpJDbkFI6aPbGx0ND/mQ3yvDhQ4fi9v23WjFh8MRJBx7qn/hyGbd5DfOMHmMrDScrVbJy1qcyAZn9VqDIx0aw0pSvBFlWJDf0Q78zPc0+RTM+J744cqgTBmcx1DF4VlidtQFQ9w0BBR/ZUH1rRmCt7imPqdjTywqt9RUppoPVLzRfVRZ5qAvByqquC07O+QFWYJUF2V5YlHGqnkI62hl8Tiv8HLNfKp//8rwE/VOM2hgHosBOUyG20WS5ZvVZbiCIYl7qWMoqBjHjGfXaCEhHkcdCPcIGuowMMSbbSffqhjN0CjhyyZWjq/vE6LC0oHxl9YpTUbtc/UD5tBOw6M9JJs/YY4W+wrhKulX4Z3lJ3Bi1Xk2xnKsp+KobfIAf5ouC20p47dARTzBUIAIceazaQnMCdPjJqnDowte1AHE6Fn4SBzgv8oKxiOzq/Jh8VaDxveeK6C8AVsYFOzdK++rHhs52GEGH8HsMZ84SGviAUb+6BP/SqVHaGijymQFaHN1AR/KdMX1hcdbt6T6iNsZBCX47b5TWY7TuJ5DLh/LPhlrrCl/Eyzzuy35oQd9gbMJBzMoR4up9xo6Kim+zC7PZT6p2MF6VbTkWXsuBxsRCP/wq58V5jOGaYkV7SjYq2XSQtFIvnoJ7/IVf1ZxQS6OwIDp6entstNF/GIvLXk28UghfaaMiV+gQKtp1hGfcg984UqCJOMD7F0hGKZs2UWG+D0AzZ8zjpk/tvrA85/ZWMuGonMVKhczZISM6AHBQ1zIWIbN2jElPUelOU5e0LMegfKy05R7891hUo6TqJ8yJK8LPDzli/lfd3Ib68So1e2WpyuYt8kdphZciLLo7NIcx5tGu6veM8f50PvcVsmzxQlk9j4t+aLN86Ag1hU/rAag2AsqCZgBcxkpfy5j8U3yRF/cz6qgj57Clra1DbYDuh6xl+sxaP0KzSVFdGeNyfAJXNaZ0tkdzO7zwn3Lov/JCh8vP3MZfUmRZPvW/pZXFWrr1wLRVAF2kL0fks5UNbRvSHA9uk6ptyjkhSVA9VE9k1UdkDd0XPdRyxwOkVcv7zJzkQ0fO4aP7sMbyDunTfPnOPFG/IbiSqhZjJ30MAF95jZOxxH1npTnGji7H9ObKlZMObj+16d233xGHJyeCx0x94v3O7dujd3DQ7bYJ9x3A703nyiacDPiWnSsAEyKvCaEIkZbJAgHlqRn7YfB+PgoGijsKB09Y2FsFQ5h0KDYoXZ68FDgyKfm6HJmEq2vAk2zDkUk9J9eMa8Th7Lpq5wmyJzYFTVasrtH8k/siaNJBoXGc8uNsscLLkQDO45wrjRNqiSsKW5lkuc5z7utIOlOqX8lvZSLz6x9/vp9/x8YTAx8dtwFQ5vqAUiOlzPys+J3M4oooKxQbOVf44xnwRoBi4LZbB4zTyqWv1iyDI/JIwFmHY2XLli1WBpDbgwcOxMT4qLKk8cfTafBQ/1J24b8ZKiA+FZTvHOcK7by0KiWwkgMUVfpUOlem7Fxhw740MhvlSTLEOT+WRitsBPdChoxT8UQh2z9DHap+pXsFoBUlEMMFWbfhycqqKm1JU9qw9I+Cl3N+gEpzm9vxYaOxwbmiW05b8QeDiaOhoU4Flw8ycgBLk+nWNX86GofGAzsGqq9IEah3Wb2UfbUB+RpQnjYn1E5qcShSLW0yyJdyLEB54lh4gRzzOobrWIFpgQYTq78VKb7qzsVRW/p2SVf4Ydr5KR6jrSjh0Gg5cR74qJOKd9SRc+hY1b18/UW0iT7KoW2pCmMvRwfzh7IKDdmWhS6AewYKrAAaMBKJol1L+1luFFwPlYsSVAwP8EMPqw5wWEBFG7wSjkZnmemoAnUu8mXcVR2Qa+rZzDguABfgVlbZpKUOpW0aoeAG6HeaNVQ+8VkWZWLQM66SDjxZP/jrvzyvgLmkdanatN31TkfK6ioOBsaydLoUujhSTuEb+GfYVH5hxvXL+S/pLOnIz6t9BuUhDanITyCOz9xSrawb+fSftnVktlPyM+vpZBUOOw3EC1Y1sbKlW0fyltf+eFUDefeXYnCeKT28hXbTKRm1c0uCx0og2hlg9QhyySor8vOKBAVDR6NcwE3I4RxZWIpcFZJ9LPlBWVxTbrZRGpGWxUpfoV7E4wxg/5mNwGVxLHxx2apD1V8RDQ1bwovcwXPJlCJTHhgDUraSryVf0kMaQsuqZMjNg26QbWVdgZ/iS5mAMKSDhrgSoM9314ekp7pYE7JcIHEKI/0tY0xL9hfSEOpl+0onajGdVTkq2sp5OcKHLAbeZP3LkWStne3R0tFWk28KSFwVbY4gLoNjamnyuIhzZePKOt16QDu33YtzpTi4SQFvOHOZClx5rlYdLGvoHTj/eG3JOkiO0eREVr1Pyrxkf4F9rppq6bNfFackYzsr8cr4JxrUR3kV1KtX2PuJ8nRjYWE5Dh9ajKkJybv4vOlcOflQG4fURoRN+PYA/WfTubIJJwNanv/857+IJ0oFEEYEja+uXHfddR7Igb6eztg61OvJvhEY2Fl9wkoVFB+elDJ4Mzj39fdHT3e3B3mWg6NI8LQQA5j9VsqTVZRenix58lLgyCTla6DElXiCyKjuVsBEVt3TP1L6WPLo2M7ExkoalDNNWNAjquw4sbGaGVxHdAY7WJgca0chksHGdQk5OHKenZPJsQyYjSEVERQapeXH0fnKeXXP1ci65LG6X13r4PME12zNkGnWvgekUZjXyVtHcuUkGZf3gTXTUGUTtHao41gbfF9tUF1V6TmlhCwD+YO31Ad5GRwajF7JFvJy8NChOHr4sO6t2lGXjkBw1Y33wvNGoBzuZ9C5hGl9KhM2qsd9AiLRqwhqSnYaKCwjz9dT8hPfMCXf309nJmnNJ9c35XQjSDklzdoBnpRXIRp55M+o8qd4HAF5H564pZRTPyva6awEGnmWdaq3xVr8LG0OLm+4SJzkFINNJ5moym8FnPNCl2NpS2QI2ZbSzmqP8hNtlA9PmVhxVCB7Nu6oC3n4UY7Q0g4Vyg0B/pDHdFb8QmZrQWMbfOIHlL5cA/LKAGEMoczCQ9JkXNax0N/Ix8JLrrGaKY/yMWR5BQOjlhUE3C/8TvkCZ/LFoHs1vFX5Nhh15IpyCt8yneRO1453ngzkMT+MgLHVmZ2OkLJZdxI08qk4E+BjLunvtDJEHFDow7HSSbyOGOF8QQPjg2NeC5cC95EFegUU8ZpRpslPJyPjEEq9jq1b1e6CbNfkW5EL6sEptEEndFM+84rrQrlVv0hZFB8q2XJ+3YENrJ5ZWYLvlM2nPennGEU8uSSV8rufZd2zXPAVYzT7SO5tpAjKyRvOXSUyn2kbcNBWpY7166x/lpHlpFyUAB3IONhSBkmfDot6QK6WF5f9FTMcwmze6c1mcWAqj/uX+OK2bm+NDq9qUJurjvCvvTU322UcM82iAyPR+zypPPQEAk/8aV/ztWo3t51+GJwYoIyLgGVE7UJb8TUfO2aY/+mT0CMcHC0/isMZANvMg3UCr/iRj1c40zGPfNI/k6c5NoufpCWO/lbxVf/cTuz1Zhp0xCgHH/HulhDuFRzKk1d1UBqSwqfSN+ygon0Yy6o6OV2VZT2gDWvtvU4wLgFHY6zhzf+MwZku0yRAYwaPXwrH4yUAHEkHHeabQlmFkXIlGlUveqTj4auddDn+NDqbCcZtzAmFJNK5TG6uF4C14gmuj2SSy4r+tQLFMQbmmJDjmvmie/ClgMdytTH1pB+hf/sDEXOs7FK9aRulcd+o9FXGK5yvpHWfdZ1Tzhlv3HdcXhkvkNF04AldTE8r73xWiH5w//vf3/sk3nLLLX5IhQwB1GPfvn120mzCtwdon3e+851x9dVXx/bt2627bsK3B+h/vMbKh1boHwVoA+xU+M+8gtwXoH+oD7/6Fa94xeEqahM24RuGb9m5QnomEztMOjtqDhMGa5R8FCTe3WcSIc4OGNJYwZUyIxye6MGVCI3TE5WOhiqOFPm/DrXrMrmV4DyccxR2/aHA8bTABo8nopwwa06USjkBExO645QApYdgQ06hcULNTlmO2WnXCvk0RumqJy7KQC4dqjTkdxwHzo0146rzUoay6N8xtb1HyKRr3yMkfxrPOdWR+/w13AfWSpNMWQd030qfM60NxinFoLpaswwbezoiNwyGvb3sDdBuBX70yJEYYxNblYMzDzlECYNPpdzCs0bgHrRlQClN2dkINqrHfQULS7wbjiwUmUnlC6OLI1IAWNGUku+66odC575U5dsI7u2+jWqCfqX9OPL1HOIByyVHHeCvZZs+zLmf2GYZjTyzjCuU9liLn7U2188KMXHqk5Rf3cijQuJzilo8OEmfQWUuJR2UaZ6azjQOkSvkyK8HUk/koKpvCS7qXqDOowz5RDGVWtrEoRkHC0Z3KsvIMsorDoTO9nzvPo3zxqeYVfnq5zhJ7CiRDOCAK/QX+jAY6RvUBSAtRik88nir8RiHQvIx24I2WrIRk8Z12ccCXhmt2zJX93CPNunp7nEfg0bjou4iIw3BNProi26OCmrnwsU5+UhX8GAkJs9wUMAnjJPiUEnaCNDMvXbx0l9BAo/O7dig3BKId3voqJpAH/XB8PS+KGqD9o4upeNVnJQF+FDKoP7kPT5YJtS+HOt0M5dQZpZd2/+lqTxlxgisZA7jsapLOV+YzT1hmH8JtG/KUvIHPiDjxYilJrrtc9qfvkYFTRs3qiP9tNDtDM5Z8d5405ng12OpB3v2MC+qjyPDVRaByvGYAo/SiZJ08vUyvkJSOT9UB2jiyDXxdupR90rOarylb+qHNHCN7ECXHSeVIdkt/YD+wRyN3PZKtnm6yN5BtDW44BUbhNadesTzZTOciqJpEaeTOeZfckABPmpYKE4Yj1vipcio7uvP12sH+MUnpk2r2hvcHo9lFNuhybgsmrySzysJ1d4KrMIrPDCDa+TAA+Qhx3PSppOkkjm3J6HepowVdsxU18rgdMZrxOX/+pCOiuzvawUwIAuAaQAjx+oef8inHV2igaLhD3Wk7l6pJJ46uaCOt5z71PmKjLv+oqnmaBEvrB+oiv68bSVH6VjIsgre4igyTjVi8i4LIL0fDkD0WiETrh+EViW4vPVC6QcqSHkSkE3i0iGC869N2BIntLqukhfvGYO8Uobi63grfoo3pQ+ZEuip0tTrzDi8GjMzufE8vCQtwIPNmWleZeR607lysgHZPOecc7xC4u///u+9gog22YT7HuD1pnNlE04GfAOvBQ3E/fft8nDNMl07JzTxoahhJGgasNedpb0WVAUGeybjjs5uCXA6XXhNyBtzEVCOpdQ1S6ljAnH5/n9P0DxjqN/PiJzsU3FkfmDSYZLHoZKe/4anPCqD+olwp2elSs65aRAwgS8y4enoyV4TNq+tWGkmP4k0B+b+B6RJ5cRKtPIAKJZMisSXCZ9Q4jQlmi8A11TMOVO7yzTEK5S8Vg4KTn58K3cDoIrUL5XyhgnY9U7Do0ymCeCujnlwu6JwKxcx5ht4+WcFgT/RtBE4ZaWgoTA6T2N+7hG/AdButANG6MjIcPT191kxPnjwQBw4cECyuhh9GiTBW+pA3ZLeNMKt9AiItxxUR+4DrWrY6nRNIN2x/PrGobTB+iDjpElKVqXwY3TYOTk7F9Pqn2wqa4eD4lGeZmZn/Cod6aAPo5J+JIFKbBUvigwV2JAMZW9r5wszHcfkQyrcZg1QeAeQDj5nf1AfwqgQHc6vP+456F72TdGrfokTgHhfqz0AGz1etaJ2tLGX7VXKoC0ppzibuJdpUq6g2LS7zDRU0lgRvforeDjasFTfLte1ABbohpfKB/6y/No0qnz6lvHrHrjTKC3ylbKXfS2Nb66Lc8q8qOgrzo170KAAcFxayFd+GD9ReqvJ3zgNOkAbSjzjDzLjFQP6kQZDsL2zw+W7XNN/bLn5tFTplca0VqHQQVGM82U1RjECaG8IKE6VEp9fs0qZsDwrrkXjiVcNVjigOc/hbZZFOqDQVcrnSFqZldGm9EAaoFn3vE68tAH5kRUC5yUePq6oLW3AwSPKA4dxIT8qT3/IJ3gpt/CJ+/A9Q8oDcWkc5rzHPGEHj46QTr40GrO9uXadVGzLUmttTxLwFMAI4yFFKtw4LXKeQQbJiuzj3JhflEGnX2mTQg9pHZTbKzLATRpdc94YVux9ImUFOs2r/I+hTHlp0IpoCACqNgMH/ChOJgB+UT4lmocVUvaOsOxWTqhGGWxtStkougH8w3C3M0N5eLpLOjb15qtwONV5VZJywClSPEaywo/VP1zbYSna4A95CcW5RJ3Qe3jVjD1bmFesx6iKrm9Fl/mueqGnUFfKTF2Gz+imM5O0HpeUns3qvX+b4kmfvBUn4Jsu4RP5uF/nex4pC2hdrRsBZl2VLFtUOGhnVdDlVs6czJtjjjPYsZxxkAHQHlkw+zPlxujwGci+mvOk21Pxpf6ljYseBdTqXB3dl8pcpDT0g9bmNuXPlZbggrbMT1y+utXd3WUcBHTH7CPQnXVdxanPxrjIAeULBzSR3/tlqU/kRtXZH7MPOKvTEWgPV5w/3Sx88JmOqZsxDhADb/Ne9ee8Gpk8dzG+mSfEVuUhX+R1v4d30KBg54p4Sv2pTgv7z5iWewIoyopR2oVX5XgQZ7kVb5InBaDB/yt8OW5BE+nhJXRCF7K7vNIU42MRszNZT4zKzdeCTi4cYtX10aN+xZ3XU2i3Tbjvgf60+VrQJpwM+IZWrmwf6dcArukHRaqaQG08KI8nPCZJTSQYTSg6Y2NjcVgDSJeUEd7HxrGCksR74Ch9VgRQMPTnycolrQNVmgIlfQmeSBT0Z+cP9PEFlfJk05MgEycJNHsybeR0lEeuUVJwrtDNrHSShw3qPNsqMAl7Is5JzxO3J75U3Mp1fU6qndTimATrsQJd5HVD2upYwJNcY6Qm3nrN7xk8QVPHYxBlXIZMsxHALxSWxKn/zuMTMDm6phuuA05ZleMjf435HaewEeh2m2jhK0A9Pb1WmDEsxicmpOjOut1RruAR9U2UWS6htJVR6bqugNVpsxhuQEZj2m8noEwhtxgL/kR5W7uanf1HeLLNa0Eor7Sr6lM1rutk+qhXodW3BOW8OvLvWKG4B5g3Cv5aD8okcm2ZT/k2P3Venkr7qazO874QqIx8UltJuv+qMnWAPvLhBLBh4P6SeJ1OJCJXaaQTn8pvGqcZkH/Xm7FH/Rue2bBTXy311396u8aqHAM8XjW0ezmn3CStKptflYZxoRiQBQpNCflFmbX6VD4p5R36sl+IxkWNsyXMz+erIBhyxfjwho46mhduYngtRUCGEEAdbGRI3lGGixEE6TYIhQelgfYBXBf9+INkxjfuw3P2zson61U7ko+y+Slx0sB1nlMbG7HiG8G0CQ/5yUDdWWXQqTRuDwXzBDrEH06cF3odl/xqDNwvTgWcSLx2w3m55siqARwhxk/blDFK5xXL7Yz1PloKfuINrcisjsh1btqLcQbv06BMQqt6u9Zcpnwkv5I/hU5oK4418wI+KD1xaYQyv1XzI3MQDq52VivliiU7qioneRqu6TAjLU7tNBjT4FERBhUjqIwnaJHhiSywMXzhj3mk8v3wopIP6PVRoTh+cu5GbqltyotBZVFeLVRjCv3AfYH8agPPrRyhHScGvNAPGUQW/XrQ/Kz7OfzpUN2NRz9KpG1q8ipZdB+gXvBSR3D4iT681zl5ia+9Jul+kytXTDZtQn01BlC/jvYu6x2U63i3lWinPRRUEJ1ZYsN4qzaBPuiHhqWkxw4zHqQ0idfQLRminyBk2e60ScaVfu0VIaTgnikT0H6VmCojf8fIpP77WH7trbmq122kYMeVZKI4hvwJbZBQBm0ETrUHm/oiM9SDT0ozjjY1g1HFs88Q595vSLUhPW2o9PlqEe2bvKMM87vwVuc1GbLMNPQLxnB4xZiv9MQDLkX85rLMHfX+UB8vkfUqiwD6uOCe0kAT/R05U7nwgjjzUek4FLoyj4IKBkfyV0E0rajO5oIHiBKAbEOOdq7qV6ONsqOqLylKvTnnvrNlmRyLjmkgnculPsgONSMu67d2gBdVn63aAdmszy0cjdrXlNUYyANvE7I+2ZbENasfMkdA/ebKlfsK4G/jA4/G0NgXuC7pioHPNY4V7CHS0aZ++KxAenAX2SiQc0fHMbgLMG8iO/TJTagDfN1cubIJJwNO7FPMmhRO2TEU55+1RxNGKoM5UeaAj2CirHo5sI1ADecS5HSgNMe27TuCz3my3Bd85EW4/URPRwAFcUNo0P+AnObqR5QDK44EKwt5nhNTTm81RwlXIpIJz4qQAkeWGaMcKWOmUz7uZdB/KVo8ESrGJgMZeKyQwRilscKnU+OvlApCGmV1RQrgGoa6akpb4nxfoeSFR7WJmd9KKhPrAXeof+arD8QoCEy6qUhVCQ3gro55cBt/J6xcgXaUZPZawcPM9ejoqD3/PMVEeejqLCstwJ91L+2OnNEmgGVCckkoaYDvlJUry01lo8OkD2NicmrSTzjGx0ctZyhZ9Jt8cpevFRSjhE1weMWpGPbIH93LBhRx8CgLWxcom02djU6paWLzyX+K0Q14yhPGIvfJH4LoVt65RTbTS57XSmwomHwYIt6IUfHZdsLjPqyxQZEzs3wpRDi4X2W2AlzR0spmfl49QDvX2yYVDwWVYcW2ajuOhKS96hOFpqpuBXdGqa42POv0NUKRh3o0aRqPAGMD/MqniPQ/wGNBZYzQdmx8aajKBii/XPNpVpR3P/XWufuNstgxI1mgr6KkwVcbOtSdMrCuKuDMwXVR/bnPuW/mRorIUPJJRXMsNCgRhl1/X5/LZkzBaWRj0uNdrtgoCp7lUWlsaOpoepQGxGU8AH+9XbIdgaJ8Jp31UGB2ekZh2uXgsMgjvNFRhiIGaxrAWV+gRoOO4GKZPNfEQwM4mJfMW9HDPfjKPdJTR8uigP5BWgJk5b1csUkbszkxTlG+ngNeiDCXIcbtkXzFaJ+d4PPm+WCjsSzwkjed2/Ai+4wdaBj8ijAWoW9qFR9FE/nNT6fPOcRH1TE5mzzXP1+7z+hkaWWh1lfXAvPC5Wa/yrlLZSqvy1Po6Mh2B7PbHZ6IH9Sb9i7OzUaAtqQzZZFJ0Ia38EEjMgSQr/CcNnYdlI8ycL5w7voTTzvjpKFdFUe5pDc96m92zKkMmsHON8Wr9HTI6J6dnnb65itH1L3QkO2RdbBDR/VCVpEZ0s3OzsS0ZHOe+pgXyZ8cF+vjFk4zXmvztYVC0NBPSdTV3iWakg+k8094yME1qT23q1zKpr6Ay4NGHKfzkquqrchX/uVGsE1euUI+AtIE2/M+2bJtqDP3KZNz6gsPuKbc0v9Le9OW3EtnouhYRc+jr2V8Og3TcCxlkzZX8CWeEm9QnuZ26ZDCRf3zIQLRkg/RByckQabb8wB1WCVBJVvwhnSaK+gZrrlx0B4U4CKUl3krI6ynVHzgn2P1j2vavfAb/L5FGoVW1Qv6TLvulfvOq19zM06TXIm2JigdvGD+c1sLl+tQlUnfgz9slGyMNX5k0D+jztfxoBFnVurCyhZHjyzHzDR0b65cuS8Aft18883xkY98xCuokWmMdOwmHkz/6Z/+qfn79re/PT7wgQ/Ezp077Rhh1R33n/a0p8Xll1/uNuUV9ze+8Y1xzTXXxGmnnWa+0ybou09/+tPjrLPOsoPgz/7sz1zeb/3Wb8VjHvMY54OOG264If73//7fbrOXvvSlMTw8XO9D/48DfWNz5comnAw44ZUr3V3tMdTXZYW5fB6wGFi5pFSGn9LxBI6vBG3fti12794de/bsid7u3ppypJHDaSkD44pPzPEVmHsdDI4b5ymr8ciZvfVWAvJpWm3ptu4yT7C7OhNSQcWRYEVUR+q2KDpQGMFjRaVKT5oVKeWauTzJQm8JpT5MXMcCORMo30f/GkAXed2QtjoW8CTXGFk9fVoPuFMm51rBgjIRZyAi49eCMjGXRPU8OhLH3/GEHgdO6UyZ33ka8ztOYQOAr6x4GhwckPHW7UFxfHzMT1uQOz89rWQUSJRZLqEoKHkPJaeSieo+ID1F5z5dExrTfvtAtDanLGFwsVoFZ+XszEzMaRLlGrByq2ZJ5SrrYZlSPbMe/Et8/pE2I3yvLLlfL+BYsbJpZOnoaXzaDa6yJNtBdEEzQBqeaC+g4FkJLAKSNJk0BcaIgQE2u+6xQU5/TQM7DV3vi8Q5yqbaF4WT/sxTepbw40hANssTPtNW8YKf1W7xY1lGkh0M/FXOhOyz6q84Smuk6UfeY4LiKzmhC1Ef6gmvoTV5kgopaSnEZdqZkmVkevFFVnBjexknWQSc+/Un6qH6UGfzoAo4qMGtnFlP1Rs+gYDyytFPwT0GQV9FexbgMmp8Irh90xBzPGWQT8m9UafvV2mqI/ymragDtKec4lTIVygw+pFXVpPNLbBSJ+UCmkyP6Uh6gMKHxgAk79KQSLyJowRv/CjcbHSJwLMyyU+3RZ9XsSjaBhU0txGf9IOe1uCeK6CAjKNwIU8YHKyu5AEATjucJfDfBhP8xUBUNsoxz4QTnjFnsAKJPkHhNrglv12S0xacNSrIciHaGa+oFwYQKy+WZxd8DsBXnv7bYNU9b9ypPOkQwplVvfI1x34KaWCJKre701TBPOMI/3SERqrL0RXIC/98j/y863oMkKiEBIzy4gRzqPgAb/mEcemLNgydAf7Sh3N8Jg8GH/2iOIXLaiCKof3hgRtKYKcjbQ+NSoMhAW/cfk6bwbKj9Jy3Nqkc4cDpxkoUHthAJ+VSSGdHl/UN8kMrq4dYIUibuW7gMa0KymfacQgoTyf4pKeQj/ZkPOE8x64m77cyrbF6CaNWcqMox2ffqfpZdQ7uAqQzl2v/kLV0HtXknyAelFDamnPumx7lNC+Ez5s3m/caQyjXcyRjCcd0SNL2lmvhQJI89iDvog18ALTneFKvB0eugXI0uL6ZhjELXODPVXnMTemgQQ9kLKc8p1dfq4pz9XkI4PK4R5kdSguP3coV6L75qfqAIx0OvuE/86biHX2AcdpFNNBb6kiGrFvOQXz9q9S3jNmcwxfGFABuJz7++NdkhxlHyvZquarNjEN5wcEoTr61gv9BO6eizfOV8aiNdWTsYAxgnPF9AvmAhnp5vyH3/UouFJiT5mZpC1Jsrly5L4C2HRwcjAsvvDAe+chH2iH1hS98wQ/9XvziF8cFF1xghwfOFhwe3/u93xuXXHKJnSIXX3xx/Oqv/qr7w969e+OXf/mXbTO9/OUvj4c+9KFx2WWXxeMf//g4cuRIvOIVr3B7MPd+9rOf9WuJtBfOGlZd0Na//uu/Huedd17s379/0zF2HNCXN1eubMLJgBPccyViqK8jTt3ap5lbk3Q1yTIZILAsq2USYcJkFQFfCerv67cyohuKzxUsVQmeCyinNonpyES4ETTZcaH0UihVlPJgDDBp15Ver5TR0ZOuaBFy57VprTosLitOR09LqhTdibp5EtLPtIDVXoNUqlOJSUWEtJqz0rnk+Jz4OJIOPLOz7LmCQQFGKEtcBvJjBNWUAQFIj4MaPp2bNgI/J83Jcq18jYDS7IlfzPKvUhSS72BRYAKv8Jd4jOvcEJI2rugu9DcCadeKbwAr4SCtyvdZdZ1/aqfAeCRubWDpe39vf2zZOmLnysTkRNypgfLo0VHLW2c3inFxnqhM4VpVO7rlFUHdkC1KsJKDskQdaetK9pKm9YH7aeQC9Xawoi9ADluaKAOFJu+Zv7V/FTSc3hOUW30LA4J2QQZ4FWhqajKmpqdlLPGpcmiGj5WxtsITw8pQq5RJ8prTrlfiLfQAGByFLDsDdaR+ln3hzviSOmXRTxbBjaIngwjDk7JK/yAvCjAGDQrDrOhGeuE3+BlPCOAlrijZ5EM+/FqA8OGsIZ3362jK9CaoArcT9dI5ZUMbUPpezcEgHgDUx68sQQs0Up5kpuSlnFoRRs0YlnLBkbLgUabNMoCyFwztYdmCJuWHdjsbluj/PN1iHJJxUO0nQTqMXgxqP80FmfPWg2lETqGj6q8Li7OY0T7P+Hp6+KvaiMakbS2A7nSCJL/AwRP0pD9XoGQ8OLNcn0NLKUfUWl4EHjcoFb40lMt9O1wWVJbu4dxuleGd4wht35qGUoWztL/LdL1yBSRsRsbBrLvGbRIEi7yysQjuNOBs8BX6yFE1pst0XXQpGr3RMoae6wDWigbmC7WljTWdQwf1ytUvpf2zrrX2T9QOlGfZq3gCgLurm03dW43Hr1/51Ym6bIJq2cv0jwVwZTnQl04seJJfEsrVCOkUa/UrWBjMmVZ1IQP1rfISh1ENXVmHNLi4n22tIFlmxGisH3zIVUGpjOYrMqwuyHGGdG67ao5oVlrKLf2wyEfSlHzVnZibSQcJaeE3pTF+YRwjK+QtYwDn9AXoYOylXXLcSOcAeW14ih7a1DKtvlaAsgsUeshHupzLhYG/6px2ti7BXOJrblMK5CavuKYdHc+tKg5DOvu+6Ba/m+j3FY4aFtpdJFG2aTavCCQRr0p7KCwviB+SnTb2qNG4QXsTn/0tdQfq4VUaAuer8iOS6SCoZFrpPOapfAxu9ukq5ROQSWUzb0ifY4LKUNrmZeYiWi7v44RyudSjyu/+xB8VyQqbL7l6BP5U9Amv+7rohN/kBTftCvha8bUgehkP2jtwCqGLKRHx/HQEcfblBJeRZy6edABpF5Y6FJ0Ophy7s0zAuKr2dS5fl3ifKY8Mrg6VJdkQmZY7H133UkdjyZPquj62cU/jjNJylsmyTOchKE3qZ85+DB0leFWK2oU81CFx08fynBw4ejNjHihjabkpxqXiSzUVns2VK/clwDdWUv/2b/+2DfXnPe95MTQ0ZCfIE57wBDtR4GejzMHjv/zLv7Qz5n/9r/8Vz3jGM+LNb35znHLKKdn3BPS166+/3qtVHvzgBxvHq171qnjsYx/rNsMx9iu/8ivxB3/wB9alHvawh8Xv/M7vxGtf+9o49dRTa3j+Xwfkf3PlyiacDKj3+A2AQbZbhq29pRJI3hUcGh7WIDIcPd29niTnNXJPTU7G0dGxOHrkqPfEyI3lNBXUBpZq5qgdmVRzor03qKaaWlZNtwrEohpqAtRE3OzXOzJOmCG8Olcm/THhMuRQGkd8FKgOhJKSTW6ZyK04aIDyu+EKLOOnnpDKBmnkLT4OT7YcHThHkdE9RXC/TkYS3zhhllsl1GkpPOKYoTYRO829/RKfc+ifJ/JKAUtcQEmVGAFaymn0V+7WcTb8TPu9/YwsAwhRrDhyCSg+NxVeP1gpQdFv4dUfGVf+HCFPPHWh+yBzOT6mVBBb51+C8SlhxmdajiX/RoF/KKE8kVpSo7NfxRJGXnUs+2l4P4AFvqSR+wJ400kd2bSS+yhH64WFpQVPyDjn+IwpcTgcKNMESPFtlWFhBVfKO5M1PEinhPIL/4LyLSzJgFmeVbzCypxkdF6yzhNfKcqxKOMWhQCFUYZAk4wl3Sft/OKU8k8J55zvNTcvSV4yiOsOK0pLnpY2GbcdPAGL6Ohqjo5OXg1oUjtJ8VP65jYZB21sGCuDRmlbWpZrobVF180Ya2zkORMLi9OxqPKXFVZWZtVGc2rDBYnKkvFRVgnNuoa2JmiPebGFryuRHmcO57ySqHqKxhCOJo4+r4JwRlPGl3urTcpDXnCpbI7kdT6lDeHzdXOmr+MjTeb1eUmn0EQ++KC6wgP41Kq6U+ayylhSG1F32keqf43P5jU0CT/xrovSL1M/01cdKbMqo6mVcjSacb1REP3wDjpoE7cxAR63ir8K0Ot2b6nXFV6aFtcVGVJoBicbYqqN1NZuE+G3rKkNV0JavNLQZu3tkgPqL7mjPQuPCi7a2rhpd7UftLW5vckn+WmXrClAHzJlmetIeSOYt4qnHk2Sq2anQ1bIkzLXDD7JPDiRfce57qK7kgnaBTmkXeAz+S1vCq2mQ/TIRmuT3LeoTL+ShvEq5RrHmT8RrEr6Cbj65szMnB3Bk1NTMTk5HVPTM37VbVZjAV+08SstWG3MjQ3BK8eEM/ea4JgOqdaOjmhnM/ju7mjr7IrWzna/FmQZQDbVZquqh2Wba8XTdiuN8l3JleWzaj9Z0CoTfmTfTRnU+Kr0S+6jahfyOn2dj8nflBn3vzLWcLS8UoZokBysVOWFeB4qx7RV7c85NKxyVB3o24Xn8Lu9S9HwHDlTe60iZ8K/JDlbXJqKxZVplSuZo580BO6XsCx5hMb5pemYXZj0WOewpHPhWFgWnmX6Y26wbeeLfgU4Z15nzmNjaL522NXDPnI6cq426ZbByqa4fb090SNdiXieiKZcZHuK8TrP1wd8Tx0D/Qi8OLA8t82rfhrX/aUuje18fQg9yvMLc8kcR80Zij9m/lgkzWLM6Ti3gJxN6ag6Ui/xx32Mfgv/HcRL87suK/DWaThaBtCNBMyzmrs5ItsE5h8CD854mOXVKuoHrPTxih/FUy/zDV7ibFHAOWAdiaPivZ8YKzJwqHsPqNS3kCrn1bkyGidGJKuk2OyVORV9c3pqOhbmxDPNwSpOJEIXDwDVJ9VRWwkaezymeKysZA/50dwzPz+p8qfE/2n3feTI45fqz1jYUo2JpldzfX7MQEFykvqg4kV7OlwyzoQUsD7KocqnOilRLX+uulEQHr8qCh80NvBlpGW1q52zXEsWaAK+dpaGumQE/QD5sFxI19D4IiIyuBwlQ0+yMtpA0ybcJ0Af/+IXv2iHCs4NVpCwAoUHDBjsrDi54oorLBc4LgF0a64//vGPx8Mf/vAYGRnxChiuWUFZ0pD+1ltv9eoVVqWwIob2Ji3OGF4hYqXL4cOHvcrl7LPP9uo+HpQjZ5uwCZtwcuHE9lxRZ927c2s8+AGne+IH/L6vBvtlDe7zmtRZTs5SQnbSz81He6x08KScsT4BYzbL0J+PxHG41wFBkwWOk1xcibdeyqDOS5wneJ6KVpMPSqr+uUhNj0qhKXWpeoqnomqTHaj5EeerVHYIVrSUOJ8wcWSFDXUv91asBOVTbSZ3qbFSgnQiPFBppMZZHZQHw1KK5DpgBwETLThcJrg4rehWCpSuLGNt8B3f5wmHCpXCQfuYL+Y5dIAvJ13wkoyGyKe4qTiVtOuC7m+UggkCAwTg6QpgnP7TP7/eVFaErA3Qv237ttiyZaufGh44eCDuuvPOmJ2bl2y1SeaUX7IA3/w0Fh6BVv+gDb4xKaXM5aSFjPD6SonTP6ddH5J3cBa2gjPbpVyLj1LMY1WKW3UfcDpaQ38ojiRbF0TAimim70ET5TFJT09LSZYiSRn5BDflg3Qo3HNzs1a6UVCXoUFKMgo7+UugivmPlSs4qXLPDOQQ51CpCzR0Semn35Y6eIUMT66V3l/xkbCAqsY3gnPnf0DdxP2vrFyBTugFJ8YoWbl2H2Ic8RE6dIRnyKbatOBbC8gLPkrVWZU026M60z/1lqovwYeUx3xCTn4vWadRSjFCRhqe9nIk2g5S6FO6whM/KYSvagv4QucBfyq7GEdSpiRjjJ0sw2/itaCqzijBGEEUSntifJUn0wU/lfBZdVzGyaIfhoM37VZZ2bYqV3HUH/6tB+AFNZ/axfgnbz0ezGoX0es2zTtOXz/6TPXL8aJGWxUyHTzNNLRjMSIxIMELb3hdjLHLEpN/KUO1i3xiV6OjKruc8F+sVXtkP3Z7igdAylLyIJ/mCqt4AyRtul+1ox2zglp1deKUjiBfhgI+q/1D5sSrYNk8o3HFA3hBEvMjPA9Q5zSg8h71dJuZ1/SNpG8tMF76genNuiWeinZw4bSwsyRp5UA8J66D4sjr+it4PlJNy8oo5DxfpVJK5Fy/7IvqFxyrvAVfGVeyPOKgk/5HdqUFh/tJorScqp5FVnMswSmQxqJpqvC2tJBXiKr6gcD5dKQ9WXXgPqdr6KKflTFEiWx8tzbVn0zeA5SPFbfg8KX/F6iu2GDYqwvWBsru7JIBpCS5WoC0RbbyuKAxdYHVLaqMxzPizc+8tiNOAV4lH9KhQLU1XMFVfzkJ3A4uQUH4Snu4TZyh3NM/nRXKvQFvM6+15euUOOV5VYjy6X/QQ5ZCMxkx2j0GiAWWgSXhW6jGJNHBChr2E/L4oWvy5WtdEGECjLPhn/sAdUyZZ7ys5F23y3hKHylQ6C9nsDc3TmaVGo7L3KvFrx9OT3vTZPCic6L7sYIa3qK/QBJ9xnNl86JxWX6EF97DB8pmDsxXySU7ylTSeFyhjZMS/ap5w22aeF11+KdjrlKkX6c8F1n1OX0AHGQ4DojKfkk6XROpctzOxPrckbow9b72fejQ0bKl4PKa0YdIlpRzsazzqZlm6REpA5srV751YG5705ve5L1VWFly/vnnW18rPMPhwQqSP//zP48vf/nLXiHBXih33XVXyOby/Z/8yZ/0GMbKChwlOEd4nQiZ/vrXv258P/dzPxePetSj4m//9m/jwx/+cPziL/6iX0PidaG/+Iu/iJe85CVuL4DXiXDwsLoFHJtAl9lcubIJJwdO2Lmya+tgnLtvtycDBm9Wz/JVBhS1HhljbFjb39/ngZtJsELmyaVuwOWATxn685E4DhsP5Lq3ioFcOVeUniPXTEwMIzXnSlMa9HXnihQBp2qKucq5YqNL5fmc/z4wcaayAd7y5Q5+VhqZQ5UOXaAoJbVJtii+Csc4Tkr9fJ7/SL+8jHEFUDDgmwZirPzohInQcRV9pld/bMZXRfp+PX9eU1cVpGgm+FQUPMGLHyhPmU60qBzqzC/bJI0WBmYr3hX9x4KpyFgjc2mGQg1Arf1Ut5IF43IZOhgBbaD8lYFRcB5/5P+eU/bEtm3brFDxXundBw6Ydia49nbegRc/wIskcEQusqLGg0JPeYUPubGh6lcpQ5STdSU1kOeFBvKgPB2zUaxu0t7EcLG6qjbFweb7uskNZIb7ukZhTYzrgehoZaNBGdLg1g+nxOQkX0WasdzYKBKdbjNd+6klTzVxrKiOS8v5xNgGTSttmI4CT7TUT38o29BnJbGSW8AKsPK5/TG4TANilEo0Y4KdLOI7HCM9aVEiLffIdXW/oxtlt67k8q64l8zrgn5K5KwUZHCiQDif8oMXXrv/0e+S5DUhlfKk3VUgoY/ZnkDWMQ0dy7RlO/dMyHph9NDHsh35Txro5ghe2tpKLG1clVcUZupOG+jM6aGJOoHfhk0br2BJuVX9AJ588oQZuuBPOh94wpvl1McV6FJpuuHyxQs3H+XSnjqm/FIyN5CHpG09ID2GHQ5w8hdDN+9VPFFgpEz5qtND+VSdOgK+7zTV0TTCF+rBNcZGOo6QP/iCLJOqOFud4TggymN4XiYuH33FP5UJ7yvZY6xXoaSjDAJ8Mm/gldrIeXQ/+Zoh71HK8URkyaSvgaKM07i44FzlRpv4kMYKOEFFLtLqTwYgqzhSRkFn+aM/Si5siAlD5Quq8sJ7ciaAE6cpdSrjFnhIR5lcsLrLK1XIR53IWNUNOkifCj/RSYdl23S0+mhHFDxU1jQ602mbIZ+cgwyaMXAxsuE9MmBqkIGqDcxf4rml8nHoM8YWZyUyQX38lF2BerSojzAeu04et0lfr0/WF6ev5NaylK+elU9YUyZOSox+Xr8rQP0BSOEfPGEuwpkEZvNIt6g/wNUKr3is41xxrPLQb93/RYvlTNGlP9Bv2XOFSJfrExduI7kQRV2zHjkuwhPzToF2Zo866GPsslwrvjjpgGzf5DmQZZtTLg9RZTUXbY1TKsfcHDPT6bfkccBlCC901sZzy6VoWhQ9PC/QL1eN5JdK6J/MD9DPJ9/BZSqSFIGpMHhsV5mUA36dQJ7rQp10kjzkHoO9jk4rKnQQQJ8OykO82al6gpO2xzmu7JZLXkFP+tpJVpNj09A07zKoHwHktEfKa47F5K2Pv/A6jwRk0itxTEC2letNmuqhGnv3wO+cv4Sfeuk8v/hDeSpW6cwbjg7IDrqc/xKqNNm2maYcvULG9Jg5xg9TuMpzZ68g0wDLGqemZ9vU9jlebTpXvnWAN/CszDWNwD34SFtxnxUu09Jd0eNYeUIcY3sjf5FBAhveEo/BDw5kGCAPoeAtMstYShxAXLm/CQm0zaZzZRNOBpzw14L27toSF557piYtBo58OsuQQgdnKRxLZUnLJOOBWniKQlCXWyZNJjmOZVAi5GDUCPU8DEBSFKRIls8/8gpQJtAAp+ytbFzIIKdp2a4WJmvOK/wrmuBQgA5PsAxWA5Tqx6THNEZdPcgpJG3VngwKqQRo8iz1YB6UEkA6JmWWZJK/1IE0BKY7f2kEhUeouct9cKbzBSMjlWWAuqfRnIMx8ShebKRn/NRDkdwnLfdd30Sc91SW41R3PoVtJQKFQvVMY1A0iTWwDopQtn1UHu4D4Ae3lVDl1aWuK6VOSWiz4nRRzcxHNgVMHqXhZFRKzn0yWeFAXTK+bFSUPdKn9ZyTOpuVLmiigG6edrFxKRMLX90YGR7WBNVtQ/bQwYNx1913myY+6S2qVa7JozamsfABWvz0SnXwEmzFoRSaJqXhHnFF6cfIBBHtShwB5YzaYpiWtoZGymNABreNCKWhzTAoYSJKLHyER7lag34lPulno0b5KTOVvvzKCU/2SQ/P4SUb2fI0Y2ZuxsYIkHtlNLksaIcGDA3akHrzyhR43f4qi7TwifvUHaXTsib+62A+kBZaqT91JD/9jPScQ6xXZHBuylPeAMtGA4DT5Qkf96CPfAQ7c/ipfjWjQnGui+lN2eNViNb2lFvTIPnCcFE2FZByBZ20jdtJeehbKWPivRQXeAxPobWQyP0aKG5NJQSe8FPZ5Mv6VQgExJcjZ+DgiS5KDnEo+o0OHaeTYo6DBd4zblIvbzCptiQNvPSScN3z2ANfdCzjDnozeEobUw+ONfz6lfZYC8Bh55XysVyetjWoAvCpLtsp+7zO5hUmKpi2gnZkhFdhCggl//MPnukI/e5/tRUyuqF4yk7Zr/OP87WAds59gWiDdOg0jlEeS1SGx0el8ysUyLT5mOOX+Ud9lQdZpO9wnsZY9hnqh+wQTx3BSTwySVzJzzyhE+Nn7INneS75ZB4jQn+sZuRhA/JKXss1jjeNNThm4IFXEag+jG84BFh9B64iC26Dil/UAZqoO84HvkQD0JaMJ+a1zsEDHQnIf84hpEEmoZO9Uni9pL0jV0yQuqyYgqYlf90reeBxRgl4RQUeZ30Y40SHaGQVBKscAGghqMBsT659J8FUiXdCazrgJ/xFxsoYR3vQtsyX8JL2rrUlMq37rLrwF2N0SQnwxisP1J7mtcoVpyQ3na4Dr1PAY6CGT2lob524HzK3QiDOTq/m4ydD1/QovXmv/C6PPMLJEYdozuGZDih8YF6h/n7oBM26TxzjKnJAPRYZA0Q3AE7GMDaBhje9mut4naxN8kDdzQPqJprYZ804hJOx0/1R135ViPFO1+JiloWMKx844TttW8qCQOKRKzbpBWiTNskGPPGr3MpPPec171BP5jfkJTcITieynW/CR9uBFzmamZ3xGFPGwJTnpIPyytFc41wBuqmD+QpfqngIzTFNPLUewmuCbX6YQDtSPvhJa76IZ25rc0E/1dmzDXVfER1CCV2kZ/zLNovUV9uqzXdVD89Lwpv8Q7Ql64wPdjAvx/TMhMvK14bgRTpuUm6gPeWc9uecgrM+1CRlhivk1n0LIpSP1gOyF9BIXOmf/8AR1gegEdmsyZXwIVdlrGCMy/KExXXkIc1qTM2JZ4vpxPxGnSuN90ocYJlTWcfHl36B/K4FhR/fLKTsV3PYtxmoF/Vbry6bcE9olIVGoM24dzwvkYfSnsfLUrnHkf7eeK/EbyR/3N90rmzCyYATdK6sxP1O2x2XfNf9NblMazJfsPLIAM+kyAa2pCvL3HG4uLPQkYSTpyAIP7j1p8BkkAMsB/oFk836QF4ppC2aYDUR4jDId3FXpOjlklVwVimlqKWSI3Un45SeV5c++PHP2fik86HAQhOTIEfSG4X7KHTm5MvEVnkkQKR/JOK+AqeqYJaV9Sud3PedV/equOz0ptC4eUJEZuIxcFBIGChQYFDCaQcbY7rPUwvqiCIOGbSJDQD9yMuRFQzUByUkleSkAR6bNlNR6uWikzZOFEFejhmXkSgO/EhEjOM5QSEQjVbgdUS5wpiFfspCCURxKHWC9vYONkdeTQVJ7QgDeZoPoEiZD5KhqempGOgfsKcfhYU4FDjuE1A8UagoBwOGRig0glNZBPpX1cVBeThCK3JLeUUGAGQXem2cKI2VMtFdlBiuzUgB+SgqFejkqw00HaEV3kMn7+HDn1SIoCf5Ak8pFxoyuggeimI6ZOB2MYKRAe6j5LrtRRftD20oz6SlPzTzqccmGfJSEK2YKi3KL0qXkphuFGQUSCYaGybUV/c5ouyVuhd5qUtNKo82MLmu6E+6qUOWQzt4snOk/+pAZTkoUCZntCu848lo5oOPamP6Hz8XoX/URXkIlGGnlmhNI5Y+jTzmBqKmVjw1WzcAl1OdrwVFNgpYxkqFGk5pH3jm8lUHQqeftGvckQGdba+/qv4G4QZ73ko6fJd/5UJHHzA8dU50/itQJeS+U64NlCTOuc/AN4xb0jNOABgq8BXFHNq7u7vMW562FWchbWu5cI57ApQgQxwtcwT9oN115aA2amTBPUE0aRzhVTc6sfukjErGQQAaaZMyPtJf4S9IcTq6j5JO9SQdxhptwLhDnRkrwIlDhjnDxqbooa7F4KX/Uh591JUBqIOAOjiDZ7UiZ1kh10//Sr9gfIMeykcOjVM/+ix7NVF+4sMpm/WzEWP0uiG8yDSyTfvhvOHpPG0EkJW9J3D2w3cgHS18Ujj7FO/wM/7ANztRNIdAB+WQ1rgggqqqTLeY6GOOoQ1KPXRTaeh3SV6SrXpW9c0Bl7A21HkEHkqpcAi4Ip46UBZpaSvGJoxhvvjkfS4Yc5WxPs8Tx0liglc8PViUbkJ9aXPADhglpI1TxnMeJb15YUNZc6f6gCQt2FPGDgDFeZ8u8cB0m09c5xgJUHeLBhXingnyaVU/bggUX+rLHiU4Z+wclO5EOyCH8JK68+rS4rzmS9HnsV153ZcUmI9ARL8FM/kYs6krcxGrHgE2GPYKL/V5HmS5Lygv7en5TGXAU87ho8dg+K989B3kUTnUp+BRGvPwjrJwXMEfZMj1d705wtsFzyvsOYbDGd5Qbo0P5gLnhRvwKvu8X6eu4i1TUK9yVBvjpg3RK3lwhBzDt0ymdPBb5/CQE+eHZ74NfeRP/YL5i2z8SxnQmMfcqTKs6xiXpbJGpWY05eOTuVOx//ZbROu85GVafZhVQStuD/iUbZXzmp0sop1z5BK8PAQs8ydzBrwpPIQ2ZK4AcY7nqHucs6fKkvo2dHpc8X3oVqAcQVadc9VA7U2/WljEuYIOnPJ0os4V8r7nPe/xKyqcs4nqj//4j3slBgYrnxhG7yftD/zADxgvr71cddVVccYZZ8T97nc/97EC0MV4xAawKRffGJCffF/5ylf8igxlfzuBtsHQ5jUcvq7k+WIT7hX4SmwjHD16ND71qU/5dShk7vu///s93iJzfMb6Qx/6kFekw++HPOQh8YhHPMIyhtP1/e9/f9x44422BdjD5olPfKLljP1oigwwLvzYj/2Y+xA6y7vf/e549KMfbXkF56ZzZRNOBpzQp5gZsIcH+2L3tmFPRhgRXVLAEUJWrTC4lhUrDPqM8+DA0MGwZBJD8D3mG3LQZ6AvRzoB5RBAUCYIFADONQ1q4kc5qSYh5QEP59CY6QFNXp7gCChBitf10tJqXH/bXeTwk3FPoELIFyzyixZS7ITHR+JlpPr9VcpnIqNw5SW/l1QrH6YGCguUeFIln+hznIKVNCtvqez7tRLVDyWFjUrFlbxf5TEO85uJHQeQjtRP5Sm573Ot6DQcUIZ0j6da+RoUDhaUZw0iOqd8ynb58MGBa1QHJmbqRTn5BAWlizjwcz8n9cRb8lA++Mqkztc7eDrse8aRTgpVMXkhXK0ynFsqY8JOJFFBPIMd8kI8+MlHOhx2LI/slWwtMDlTntLBD9qZMspTHxuIpiXr4jq7nkkvsgE/qCM8atVgjHFD+e0dnU4Pb8Fp/lf1SuUIHgi/0qYqkDSSBpmhLpxTH442rkEsuaHNcOjRjq1t6hvtnc7D7cVFFPS26NAEwn3oIc3CIisacEDBEwWeZ6l8jihofg2Bpesoa818FpT9U8gPTRiLyB1fgulUu6j2yKPKWVikz6KIqBehdCuejREpG1ppQ/pKG08yXf+sB7TCB+TL95Qmv0YAbYXPHLNfJM0iVTjAoxPHr3AsQeVzjXzwumBrG59ob5dhgBEExsy76i9/1Puc8ZBXichrhdnXWR+1tOshDkab2pU2hRekWzcodY2uNUIpv17He6aB97QZ5aMvWi4U5ucW1f48YUauNN4UPPCloV5uV+V2nU2X8LqcqjzuLWc8aQmF/nJd+Fzijw9Nahf4BL+xUaGP+LnZectiW2uH6sFT3G6dqy2UbnmZMVu0i5/Uhc0h/drEcbhLgA6PmdTVfCetoqt76nw+Hp/vmFDhX5AstLfxeUTaWJwSHciWv5KmehLHeI4RyH4LfGJ3yRtaggcFnPkk+zM0UG/ych/6UjbAlTxNWrPsTEd8Pa4cvScH95yv6qMrVdC5OGt+0decHpqR0SVGkry3qrak/bOvKn415Rye4WtHhpZdjtpM1/TxtlZW6OE0YRRKWU8egz/506o2NO3iD/1hXv27xfv90GdxGqTBnT4KHPesrmPfEiEwrTg6eWqPMwteijbajNs6N8+U10e3a84VlGUeCav5skagnrRbi/o0bYPMgdPzK31A9MCz3Bg89Yu2ti7zYkG0e6qHdypnSXxzPcFZaIT3OrYGzmXRpMB90sFn48fxrLL40hT155yyqI9lV/VgHFqBN7KhaLeQDDHm0hdSnnJsXlYbErdCv1QdWlpYMcPDEbWh0yqe9kEuXFa2fVN5lUz3GL8ZN/hi1PwcjjccJsKtNueVM65xlBc80LhSHU2f20kGN20ruhjrLE/K53ZWcLuJHmSEo3Eoxarj4I3aWfdybpB8zac8MF7BW81Sxud2WFALK76tvdu00w58hSbrormH+UZ0QDN1hNYio6V/1ILwwk+Pz07DefIt1B8ax236AjwE5xx1RaaRoyoN7ecviKl89zXh91hDW1NHxbMZfrPyWIcQf3nAtljJePKVfNQF+YZ32TepN3Ge8nWCnjw2NmpHJ84n+pRilTZXx1iXVeBIQP7oSx53ld+OLlFm/UiNgpMt9V+VgRhWoUA6UZBNeEw/Ua0Uh07jhzTWxRQpBNCM/sWYV3RnkBFH+y8sIbPgYFPwe/8UMwbsM5/5TMf/xm/8hh0MV199tT8zzGeF+UoNjhb2A+GrNxiv5OOB7GmnnebPDmMcNwJ0LUmfK/YG199IKDRirGMwoyeiQ367AvYMDmo+l8xHPJK/a9O2GeoBexDgHGcYm/ICN9xwgzfgvfzyy33Nprwve9nLzF8+W83eNXwd6aabbvL5c57zHNuXz33uc+NJT3pSvOtd74q3vOUtzv/Upz41fu/3fs+frsbJh3Pm9NNPj1e+8pV2DuLYKw68zU8xb8LJgBNeubLvlB1x0QPPIoU3vSyvAZXlojmIS1nxxJMDfZloeCpdM6Kre6ncck6aYwdaJpAySeSAygzHV0w0MeDYQGlG01PeVt3PlSvZcTxxO2giK3E6zklxeN/HPy/6VqJ/cNCdt1t1+Mo1X43bbrnZtKVR7dlKPw6FRi6Y2DCq00nA0nlg27btcd6558XIlmHv2v6xf/u3mJqaMv3Uw4q+KsggvWXr1ti9a6fSjph3rDTBiYW3/+CBg1J22G8Do1YdvxuP+SOil4FK5eWTvFYpNcvSHZriS1ddFbfddpsoQFFathrEkz9eI8GwryrQUA/oST5zRZuxU/nOHTtjYGjQ12y+yWoalhkzgY0eHdXANO4vXlA3ZZZCzYSu9pEywhMk6MVzjFc/2y9fFWPyZkOvL2lCxvNcVuJQB5QLnkCdddZZcd555/tJxlWSN76Uk0+Pmvw5uz179njw6+mRQid+Iqd4psfGxlx38qV85iCKPkHruYI+KWzINuTpNjSAB9wPvuDB5i98++xnPhO3awD2E3HJJgMz8eA/XcrCKaec6nrxZG9ifDxuvvkWp2eVCmmoOHnKE0H4sXXb1njQAx/oPsLTFiadfafviyPi7bXXXhsz01Nuq7KS5BEPe7S/QEH9JyYm4/9v786C/iquA4G3BNr3DW2AdrQhhJBAIDCbwTixTco4ydjxOJ4qx5P4IZVxKk+ppCbJU2pcrsxTPJmxXfGSOJ4Yr7ETGy+AAQGSwEJICElIQvu+b4CWOb/T3wWBhY1DyFTKfT5d/be+3adPnz5bn+771MqVaczZRiU4NGTI4HLVvHlZL2Pmuec2ZFBTX2s2TxheMcYMaOcfXbNgQRkyeGh5+JGHk8eUtXqPF2fNml0mTpwQfexTDh86XDZEXVue35I8i1Z4fcGCq8vkUFhrQgk+t3FT7V/Q2u/G+ULgN//lz1GovvqX/+UHK7KwPBHjbe763pk6C2I88NmKJ54oB2JsBftqOz319IAm0MO7uXPmlrlz55YdO7aXxx57LLOizOPOEPtZoE51ga7+7jPo2q5QeciMyvuyo+jEGXupDBs+LD/jTzIv288iMZ+9ifI9t9QaewiY/O4bv+c3PXDeZyvAHQXcVh3fl6uo9XaVXwDUxLAYPmx4mTBhQh4Q7X1M5nL86LEMZO47sL9sCwPFFgVluxVT483AYRDbmlLl44Wh+0V/vU8dkLhXHNJB+Bn3d4B+thumPIzP7jDHPBFh2vRpKsuVrJVPrcyVL43I8IDb+HAYrphxRYzH8OwHOf2DH/wgZFXNqCPnPNlBVhkZykiHo4zIKeEczJ41p2x+flNZtmxZzsnElizPV/9pPuaIx/q/DD39PK9vnCqZJr7qMg7IywHRr/ETJ5YhIdNGB8+Tbf369QlZdrisWL48n7annrpQUfUHmTU2yg4fNqyMDN0xZPCQkFuDAr/e5dl163IRpG4rI7dOl379B+T5VALPmaGS85YTdy7n/vz5V6U8Uzf9ib/8JvgsMyH5NwTJppjza59dGzLuhZ4xrOW88T5HOt7kOSbn9f2nIH4bGrLvstAHE4P/Bg0eHOPyYtm7Z3fM29B9e/eUk8F36C2w8qJtSoGb7aBWQTmBtoWaUy+8cDLk58GyY/u2smfPnuJsG7QiU2xl6rJ1+oaennHFjHT0yLenVz+d+gL/e6rP0KHDyrjQLbJH0ID83xq4cLIryhzumLsxjuhIz48bNzbHAZ7ogwe3b9uRPHQ49GR1et1HL2Y1PfR6ZS6ToYNj/MbEOFqdpd9GhePmEdCCHd+/7weZzUl/6C97hT1gy87s2bPK7Ctnp87BjLm9NvVNn3Rc1jyzOu2DaCV+ZjOl5Hk1JC7V/iJzx0a/hg4LesR8YXPgtWNHDwdt95UNm7ekgwznLuOiZqKSb7LFLFScSXsBXchhq8CDBw8sS5eGPt26NW6AwSu8UdmkR5rFf3Sf7VC33HpL0iP5MAqFpZF8yLbp01dgq3fosUfSSSJz0WfOnDnhRE2v44GPe+qEH/25b9/ecjBshcOH9qeDpW+DBg0OvXh18r/P54P23G/hqKOb9/v27gxZsaLs3rUjnLiNlT/Pncz5XXoH/6W+98SskDHwTkxCRmTwyDBYeOldBgxxBlXYZvGdMa1bgMnFaudmH6I9/Udf+g9f5zlU8d05wbCgN9y6hUn2Rje3oc9GqaD9+tsvmrlyxx13pP33/ve/v3z5y19OWwn47u677y6f/OQnUz5ySq+99try3e9+N+dp2jxh47Kv2GicXVkIFmHhoQ/mJn2jnV8U3O8+thO80+56CwFN0Yq+YKu+ll8aXBg8VfZ8wNeCKgIfbOA/+ZM/ye89fvree+8tf/7nf570NZ5//dd/XdasWVMWLlyYwZQ/+qM/ygCKcReMcaDvN77xjbwHn7rPocEf/OAHM8giCCNzCq8438bjsNkIbENyogNj2TJXGryV8IYzV4aGMTdu9IgQ7CH0w3CxyiNrgjLg6Fh9rym4PRWBqCtmVioocH6GSnzK95SANrsMFUql+84FoorSr0+v0qd3KIuYZNWZDgM0JmOfPv3DuLMiFIbhuXD4c7VDH0IQp0lsda2upjy3dVcomBfTALv5bTeXyyddHg7l82kgST8GDA8BlAwcaIXC63lNQyeNHXuU+5Yrw9G97dZb09C68sq5aSQRAEd6glWEilTQadOnlzvuvKMsunZRPolldxiF20OhERiitgwnj1pDQymyjPkhMcGXLLmxTI97CQv3HA1H6MDBA6GcjkT5fWk4EBIMUri6CCjtJkQ9SNwpTv3yLP0brr+h3Hb77eWqMLKHhJF57JiAxeE0EB00qg4KleDxGDhOB+NWBJpR3BlVeIMBapy0DTjvgmmLQuleffWCNIYYfoIWvXIVP8a4Z1xnzLyi3HDDDWkkrl69JmkeBcrNt9ycSvyScZekQUypU8j4lMCceOnE7KPfBKg6PjFQabb5jOeyLa/wUreveofSn1ruuuudecvMWbOivkvLhuc2hQI4ELeF4RZ9Y3Qb3/fe874wGueVvdH3nTt3xW9no/xlmb44fsLEcvTYiRgHuMlSqQZR/JeZSW+7+Zay+Prr01DduGlz0kV7AhZHYiyf37ot+DT4LegJh1/51bvK0JEDy7jx4UiNHFr27ttd9h7YG22+EML+4jJz9hXl+usXpyG3/rn1+VhXnhHnxhMiWHKMNn+cNgcBM3iRwDi8ELSy1WjkqFEZuJsydUqeYM95OX3mpQxQMMeNw6SYG7cHjzDWNj+/OWh9IPi1Z7tEthAjHm3hYYFW5zAZB/VjP4+WdlYEmhujGiHo2cYV79PRHNg/3wtIjAuFfOONS7KuzZs3Ba8fiXqCr4K/yAbNVmcbvwUvxxe4znv179+/L43p3MYAt7jqAYCc6jAao124pyGa8gMOnnJmrlSnVN3ea+vcWan71SCkdzkZVuqdWdKdlZFGfvDkiJGjy4f+84fKzTfdXA6Fc8xYtVJqLPAF47iukL6iwGtw2Zt4jSvnbLzFp+YXuprb2uewnT4rJbkG0ARA63a4uDXol32EdPx77WWkBg8ZXK5bfG3IoDvLlGlTy7Gg986dO4JmIXNClg0dNjSDoS+8eKocOixl25laVmYvKlODRz7y0f9aps2YVh584P50NNFNGrz3ZDraEbVwTT7MsdY/Mjyomrj09DfeCzZ3vKKPIMeCDsgx4kDQFehl9RdNLi7XXLOwLLj6mgxAjh17SekfMnjXrp1psDsPZtjQoWVuyOEF1ywIx3FMyjqO21OrVmVdJ08cT1wFWTvn6+SpE0kqQE7fdNPbgj5Hy+qnVwUvBn8G/50mYwI3PJvbzuK7c3RR9oPeE7DsH8Mo80KAOHj2Yv1Q3hkRwSsxFeA4Leh/89tuLGPHjw65ezhk/8Xp5Oj7xk0bM3ig/FljEG0FZ+Zhrm+7+cYy/+p5ZcCgvok3GThr5qyQ2wdCdq3PuVHPgKF3/F+30KKrAIs54Du/aUvQ6cCB/WX/wf3hfB4qh44cLHv27s5A++yZs0O39y6bNm1KPsHHKsj+mi5Rl+/I/4T4jL5+V3d9bwwDh2h7/tXzyz0hRy8LGUfPMXb9Pj30ynXXXZtGLr0m2PxiPsr+VDhtC8s9770n9d/Jk8ezz/sP7AvaXByy6bIyb96VGYAX/HePftK1zk05FTQcP3FcueW2W0KujCubtmwq27ZvK4PC6V9y05JyzaJrkh67Q77OmDatTJ42uezcbT4cCF5zKHjwPnoFzw4a1D/k4K1hyN8WDuQlUWZP6OKdIbOOhaMwsMxfcFWZPWdWFD4T9NwX8sA2QJqg5/I+GjMkOSxxzZgxtdx66y3lsssnJv9ZjEEHgbMnli+P/p6IcrbpRH965lO//n3LnHmzc1Ho2LEjZfUzq1P/OQPk6PHDMXa74vP+wN0WyTrv3Wce96jCwBBfRp2BBt6+ZuE1Zcr0qSl7DtGzwUsvhdzmUF4b+CwJ3fziS6fKtq1b8v6slVwI4iRvBX+SFePHjy3vuPMdKe+nTZtSLr/s8tD568v+GOuc96+5csuny1/wytDhQ8MeuS100YiwxbaVrdEeXI4cPVQOHj4UvLE/g4W7gz8tHpHNbIF58+YEjtdnHc8+uzZ1wOEof+LEsTJwQL9wvGI+L7m+zJx1RS42WKggK8gY81S9ggCHgvdGjxlV5l+1oBw/drSs37Au5sTBkIWHsr59Ua/3J184kfPkTPx51PzFgj5oG5O798X9QkZY6CAT2UUxX0JOhLUaf+RH2GZhq6Ih+mdwJWjJjpKdmzIUcwSkjew9osdVP8c9Fi6zXmXwuslIx5qHNfNKG7KouswfGUsyjF48TW+o/41lrrCR/+7v/i6zAAQAAb329a9/PTMKOLYWz/CAIJeAx6ywbWS34NEPfOAD5Stf+UrWz8brFt+Up0ur7f+LQeqXuI+jrt6X5c9bCGhFj1iIPF9/N3h96DJXOjBuAtEWBNmTsqDQ0hjyMfGLoLfgh60+5rbvHn300Qys4DN12FYkSCIwiL+0Q3byFT772c+W8GXLJz7xiXxUNZ7zmGxBwPnz5/8Uv2i/Za40eCvhjQVX4vvhQwaV8ZeMjgJ1vy0l7TfOKiXSKYALXVVl/DRoy1UdlRpceeXKElmOUdKvj1dOUI14O6C0b59+GeihXLqtBhlU6VFAVfHU7Rrk4rrNW7JvFMecuXNypcSKvcf76gsc/M6INtHh4TNkEqdARC9FNhctDEN/wYKyKozwhx9+OCcwwfH444+locswcq/gCaeRIUi4iPKb6Jxdl8e0SWkToEJDr+7TBqNUnQQOxSa4waDyXsCBEPC78vADxsPqMycfrfTDypLAz9tDIV4fQkegiND59re/k4EbeMgEobTsZbQSZ59t/hZtWbnWV0IOXxBoeCBpE/DqseudbVLQItjqUX/fwBOGyhgauAngKMfAEa0GxsS+Ssbf3/7t36ZApbCtUroocZ93hNFPYXeBo6jYf/X9eZDBhmAG44tWjPV3vetdOQb2ejIIBg0eUp5dv6E+hSj6JJtj8uQpYeBfFzTuF+XuKz/84Q+jzV1la9Bm48ZNGVybMmVSvPbLQNdJzjc6xMWAmxXGy5IlN4TxeyJX8YzZ8TAMrZwJajigcdfO3ekY2J605MYbw0kfXFaseCKciP1l5KgRQdiSBqNHTg4JB3hhKBwBk6WhYPBd3RJnPspsqYa04Jy+CpgdP3YiHbcJ4ydEvU/WuRPjg3cvnzS5rI8+c6AEzoYPG5EOzO7ACZ04snPmzEujVeDraIy57y+99LIiQDT/qvmZdTRx4qWZBTFw4KAYn70xJgIwlQeMyYjhI9L4EqCykjxr9px0Cq3eCjoZGzQeEYa1sfEZ/1kphvucuXPL+HETkrZWJDFPPQeh8t24cePLpMsnhRF5puzcFfM45qjsFfW95913h1E0OpW1VbQ50faVUZ/3FCtjlWHJoRgc4xKskvx5aRhTxu+qefPDWZgRCnhcrm4IggqWCVht2LAxHLCLwogfVG5ccmMGaskZ4zspaDtz5hXJW/hz67YtxQHN6pkx44pyVdLuyjIleEy6sewlgVOBywH9ByQPOnfi1+7+tSy7J5yUiRPDoYz3V1wxs0ydNr1cMuaScir6ZcVfQCmlbzcFzrvU5THmArUCu3j+gQfuT17ftOn5smP7jpgLG8vy5cvSuezkuExABs/bbrklA5qqGxOGiIyn2dF/c5c8ysBG8JvG8nyV8xvPF6/18mtmWHFGYpzIWeMtSGMV2NNHsi5did/zL+5z2cok0DNhwsTAdXm2fe2ixTm/HHCNDnPmzM2x2L/vQMiulbkyL7j6eMg6eA4ImWL7Hz4YPWpkBpTxtTlh7Dj/04K25iq5gx8gIygtW4RMELzRzszg5alTJ2fGEgeTM8iRHjCwXwZFdDn7H86UOer9CzGPBbTWrFldlj6ytDwfMldA6+rQHWTqM+EwHzl6JO91j4wWgRbBsA3h8C1fsaKsWrkq56wAg8yzLVu2psyudOIgVXq9ohO8r/Ol+16/BYoFOfYFb+3YuTPqsOe9JH8NHDSwrFz5VFkbstvcScMz7nWOBp3DiTNO+K+2GfimPhBIqPYBh9MWM/L9lptvTZ349a9/IwzeFUlfMhTufUKHT54ytQwO+SG7znwcHjLj7vfcnXPY6uXSpUvLxujzgf0H0/Feu/bZlBmC95xtdcGrC/gL0F6zcFE4RZeWTZs31QWPcJrJaCnnjy59JPona2l7Ics4TqlTAi92DbIJUggMjRgxPPTRezLY+8Uvfr48HXXt2r2rbN+2NTN7tm/fUi6NeYI394QdgaaCPDn2L1/oVy/6CO+uWrUyHIVHy7r168qx6PN1oWsETB96+KGgY5WhAnKCjAIaAmeXh5wj62QTPfnkExkskPkjwHgg5m61yXoXB80aMlt4ZYDZJkoeO1/Gb4CswTddZunOkPvskOfDRiLbBIXJd1ma69atTV0j6EUHCKwIKpM7dCB9uivG7vvfvy9l+IgRI8vToZ/27tuTtHw1LeLfay46/+qwdeinhx55uKx5Zk3w5b6yM8ZDcG9P0FQfjxw+Um1BGSNBR/LTQsm2rdvKQz9+MGixPegfOjp4RB+M8VOBx+RJUxOvgaHn6Gr14f+kXbzujLrpialTp6W+k+m5K3SJcWbvsLnIKhkrh4/sD/tScOWl0NthBwcNMkOsz8Cgh62/DsiNV/Zp/7DPBvYtg0Im4ElbK82TDLaSgcGrxjm6lISwSEfmJSRt6lw2mGljn44rms6x9V9PwSyXMlW9gvp1ztuyasHO1ihbyEIi5M3mys8KrtCP9J2FF5kE5CidbMuGbJYbw1YRJGFHmzMyCQRclGfvmcfkhkU1OpwNbGzh6T6ymBz614D72IF4Vn0+v5UXWdaCK78YXCi4YgHNuSvkkG09Amz4j8xhW/OPZJ7wSzyimkwx7+yewJvkqsdPf+QjH0n7C5/iP7zre0EV0PlW9IDgjG1r8OHfVDulgrFswZUGbyW8wcyVc+EkDS2TLh2XioSjwLihrFOgh0GVAv5nXT31Xwi6Mq+Az/U1/4+Xiy86G+1UIxFOzoDgBOcZIVGGc+m3vF6+r+KlvN/XhwFJyFPmJmgGV0IB6GunXPyuv+7z6t6OBn4jECgXgQaOCqPM5LTHlOAQLSVIlDVJBV2kszPqGMXu0zajk/MCB/Tvovldu+rklBIAXh3QJJrrPYfMPaLBAgzAfdrUD++NYfeeopRmJ4WOkiTMCCFBE/V65r4sBZkq+uA94aYOwR9l1a199zBWuzbh2tEO+KwOB5p1wRUC1HfAPUDdUkmVQy/OTGfIU2gEYtdXNLO66fuuT5S0975zz+uBMsYPHUXBjd0DDzyQgh7NjZutQfDcHUYB549RPS2M5euuXRgG6JZy//3353YCqMt0cJ/Vb1t8bGvZGsadlfBcpQ9cOOHvfOc7Y3zHl+XLlofTtCbpx0hm9IwORT0iHFarYgIC48ZdUt79rl+Jz0fLP3/nX9I5nDVzdgYmtm/fmY7XFdNnlOkzZkT5PUl/Tw4QXKx7ugVV6nkX6me4+ez7Af0HZjq+QIsg4oD+g1K5OafikXDwngv+F8hgpFJUgkcc+UWLrs0xWvb48tz+FB1LnDg0/cJ4PHrseAZwGKzTZ1xRFi9ejNoZKGOY22ImC+BXf/VdGYA5evR4XgJ/8Jo5c1YaXavXrEljS7BgxvQr0sgdO3Z8kXFw/Hh9zODll02Kum4KHhgbSnJbnhVC9nCm1HPDDUuy3Npnno2xrgeVDh8+Mvj6Pck76hP0kFmHVS65ZFwYl3PSaDxw4GAeAOxcEQGfd7zjrnAGbysjh49KXDnEssimBf1tp8Cvxu6hhx4K3uNEnSsjRw1PA8zn7du3ld0xprYrnIgxEnDCM+bUXXfdlXNeirpMLPKBISu1Wr3owHDE3/jWIW2Uv7EZNmx4zo+6XWJUmTWrBqmOHz+Z/CcAEMj81BU1Fdl23gtSTZkyLbdKjB41Juby8Kw/z14Ig9yrcwLcZYzQ0hwm82wJWrduQ+Jw8sSpcAiPhZOyNz73BBK0YAU16jm//ddeZLKghfrPhtGfDkb8BatFexdHkZptx1nIe6I+nz2lpsrMieWpcPzXrF6TtBM4su1DkA3Pup/juXv3ntxCdyZuVl572aeo97bb7cmeFby/MemNV53/0ckjjpc5ljLrXO8yL+Ti299+e46DPuJ7ZxY578UWpOuvv6EMHTI0AxRoU59M1i0+1OwcgTw6U/995vQ6i2FkjKXtcOokAx3mnTTK8XAAbd0iSsKZu5w89eJ7tDD2mzc/X2kW96GZNqsckDEVX6Hj61wv3xev1163OAPK9P7y5SuSrrhBX84EHuOCfz7ykY/GfLs+DNfHEje44JnMuAzwXr14znwTOBGYt61w2fLlQf969oVxdz6Yg5/RlfOpjC1I+JCDfmnIITpeIACO6rToIFDL8R8+Ynj284knnow2nekCl7MZBCPnbTNdFvJX4MD2no4e+HrQoCHJ03NDDuCdDRueK/v27a90M/+CF23PsShgDtBD/UJmkj34QrnxEyeU+VdfUybFfMK75r3MnG4cLnTZ0hwFku7q69d3QNDxTAZt1Uve+q1ebI4cgaQDGUOW4hkyj+4SBDenLcoImhmTTk/iuf4h/3/ndz6aGQjG1NOI/C7wBU+8gl/NrcWLr0+5eF3wwaRJU2Ie/STtGfQnX+EKJ/J98OChZdHCa0OX3FZWRL2PB970B17mZK9d+0zZt//gG+I/28TmX3V12jzmEb0wPeStQPTM0DnsFkE/so5MJnPcO33a9MySkVlCf+MbtCI7yFZl8IOsJbKSrOCUo1PyYNoGoUfivsmTpyYNBNyee27jy/j5A2TcmbOe7HQ45Xyfvr2CNxwkHCV64/foavBEbtmMP0GuPn0uKv0Dj779g97OtYm+mi/aFGSp7+uVmb3xB6e88KBG1Z8YqL9m82VW38uXv57XIKYygr0yC/N6qT5V6YyzaEq1Y39ecAUd8KLFAWdbsAME2H/3d383bTKf6Si6AO533nln8pTxkzFAhmrDIbd0TWejAuXYYubxv+ZiF6pT9oMtR2/lpQ39wY9vBudftquz8TvAU/wctCSzuu/wGBqTTXiE/2F7Dz3MtxGYu+eee7Ic/vvYxz4WMmHGq+pnS8liwePKsROVwaO/+Zu/mbJbkKYLuHTg9xZcafBWwhsOrowaMaxMnTQxGa9bvRBpJ5Td87OuKrZfH7pyr4DP9TX/DwemTy8CXfS7OtQZ3IlXRRgggXKCOcIcAdV4+PnBFZF2/bK6IYBgclIQFJB7RecBxcJo853ASq5SBQ6cIkEKtJDFog2AjhwAl/oFOdCO4PDaHfzl1QochwuoB80Z/upzZgAHnyLUn3nhNMCP0JDBQqgA7Sa94344wo3itMpM6BBAggoCLJQUBaK/K1euLJ/73OfSYQSMOJFkwSCXugghdNFX5bsxg2enmEEnNOH384Ir8FKnfgviwE9dnAyf4Y5uItQcYcJXP/SfQCRYBWa6Oi8E6mNEiGBzbM8//V4dgk7OMnk62rP3X3mri+PHjS0zw6jbu29froDpl7OG0FiQxBkCs2Y6g+hcZtMcPnwwHX6sd93ixeWaBfPLumfXZSReqnFQK1e0nSkicGCveG4R27UzcRgVht/KJ1em06gNQaxR4WDA02oVXpQ1siocxWfWOAchHI74y7EOPmfscy448vk0L05COBMcCCv1l0+6rDyx4sk0fidPnlQ2hgG5NvDj1DGujbfzWQ4eOFQmhHKD06pVT5cnf1LHOgMnBw8nv3Fg0Y6RyfB25oisDFsVnlq5KtvnMBjf6ryfLkePHM0MquPHjmVA6cEHHsz6K+/0LmPGXJLzj/GM15cufaxs2WyVem1mlzH01Pfss+vT6ZOlw0nnSDHEBUmefno18ge+F2UmjVR7399//4Pl0aWPJl9x4GRocUwZ7ztC6VqtdePtoeQXXbOorI3xvO/730+eeG7jc7mSujFe8QAcbctZ9viy4qkR+ibQIIBqnjz88CPlCc59yE/z9eChg0lLc41hbyWmWyVfv3599s94658Aou86eWyvN/7/4Q9+lPQSPHpu48Y8G8f3M6bPTGf02RjHlIW196+6jB0cZaisXvNMyjrykixiRM8Mp4XRIwgMf/R3dgVnTvaMQKL5tj8cz3vv/WrqBc68V46LwLpx6GRthZ/Gw+VPQPLaRdeWKVOn5fkpHCTb6+p5P4IzVYZUBxX0BFd6HEBzeOeOXWXpI4+mcyOzZ9jwEWkAW118Jvq4bNmKNJzmXnll0pZTyYESjKM3ZDXIYnl23fqQsfsSb23jL21YtV711NOBSK907GT84SfbR50FhNYuTiZchw8fGnw4tawO/jsRDiB81ck5r05cDUDoC3p5X4Mr5vmwXLWvwZX1GZypB8VWxy/lUeo3gX6B3Xomyuzglwnh3NfgyubaZvzl/9GGMurxucKrx6K7at2lzLvyquDRG5MeMkX27rGlo6dM/K4PdNSPfnh/8iI6wj8h2qZfc7EFP8TndCDjHoYyGU+XrVj+RBb3m2AH2SFoYe7on+xFzj9HFY8dDvk+dszYsjDmpODtDdcvKZMun5w6CO+NC5mze9fekL9rM/h2Lr4bMXJUOvyDYryeijE057QDL3jicX3iCJtngsV0y+qnn8mAXJWbNbiFhuaCDC99pRcFM24KG2DRwusywwadBG493Y5TXgOdF56Lrm6uoCc6aUNgVMaVz4+E/HBIbT5eO3CoZas9ICigr86bIBNWhqw9ePBQBpBlP6E/mySfoNVzrzYf/PGPw4b4YfKD9nK88GCMoXrxsSC5AC4nxzizjSaMn5g6+ciRY4l33hv1CUbRp8bWQo0sMfzuQFyBtFGjRsZ3qzJLRPkqF17nCjwHDxqSMkYmoOxQ8h2fGzcZT+r1mdy2JZMedSDt5CmTM7ClHZkq+oKGSWOZcVHGdw7sFowTUFoX9p5t1Wia9In2lZN55GIbvRxcSRrCU33x8dzpaP9Y2r5iiRZc2Aops86ac8oEneI/NoKgx1mbsUJfoGM3d52bkpko8T7PsPFd1FNxivbi6l4TlPWSW0PNOZex0GDPa4KMx7qd1CUjU6aS/p3tDkiOuuiOnxdcYZ96rx66gj3i/flgLpGzHY2A/rlXeaCO14Lyb+aCK3vy3+Myl7txadcbuy4Evu/oeT50PovgCZvS545nvHa2sOv83zpwX5VLFfyOv32vPGgH2jb4/wFVor4BYChZkbdClZMkHLcUyKkD/PcaoRnKze9vRDCBVDrnMXhnVFjh4jBSLz5jfJf3DCxXTKmeqzrTyndCUfq5uim7Dro2O+jaNfnc5/dUTqGYGHLqEUWVjWBVRlCDwZgGXzgmVqXV4eIQCZiYuLX9evAdJ+qrX/1qOleCGFIpv/jFL6Yjyani3AgiaFf72hXYIBi6yS+1zb0MKI4EgaMsIeK+GvSqh7Z2gsXnjrbKevW5c+D0UVn9QlfvOwHIwOK0yPjQfw6VPY/6pA11ea9edZ4PfvedPnU4eQW+1xZ8fa+v6uja7YSsQ5VtifI4NrT71Kc+lUEgRlYXZDl/VeS1oA4Ok4wBASzp2AxR98reMFbags/0cPRuWHx9uSwcFnYtw04WhkOP0Tq6WV4MPJ3jIXNrdNBL/6Uq8wasPNlzPnrEiHLVlXNzYjm3Yd+e3bmCK53Z+QqMRef8SKMeE0bo3DlzwrGZU07HeKx4YnkaXIIVa8OIRpd5c+eGwTq/DA/jfcfWrWVr8ABezgOIY0726hlPh+rpL0PNGQ2mg4MPD0SfHabbr2//snDRonBUFgad++SWoKOHrXSezjp37tiZW46soE4Lx9c2la1btuZWDVkYAmW/8Z9+o3zotz+UzmDydwYxBuRqupXtQTHWZhI89FVg8POf/0K+Hj12NPh8VDgnC8oH3v/+8od/+Id5Lg9c4K+vnEeP8+Qw5BaRPvUxurJuGIh4rTNCzetMqTYw0WqwT0IXZOI8VThXduzYlsEYOJvjzjQQNPAbp0s6PboZV+diyCDKQ/cYyNmeOXY6+H9HfO4JYIaelt7dt68V+JhL0X5+H/Xpj61cjGtzyKVdGUgu9EF3r+ahgBU+Nlc63n9FxtnutKuOa9Ca/K1yzzxlLNQ5mAi8zgUvfbGNQCbWY48/Vr721a+VL8TYfOpT/6v87//z6ZwbzqHCj2S3+o2JbIGoIeWwfnHE0FpALjOx4i/xSD7sZOxrcaigrnzMbtAQTXM8Xx6D+kjaKkt6ZHkPLZUh0zsQ1JLxIDi3fNmy4NsJMc8nlg3rnwuHelXg6HBJhlnllfoYZluu+ievyoDkOJk/DjPtnKhcKQ4QcMhtGdEvW2SGh3NhvDhS+mrem9OcLNlnnHhblZzn1befbXnVGXZ+jj5xpJ0PQ0YILMgq88jg6FaWhaOm0Q/d86yGeAX4Bh955SjhCzxSM3sqjdSfEJVoI+vo6XulZ11pdhkPf17RSCaq4PLMWTNyfnjyh9X7Tk8oo06yWV+c/SGb49iJYxmgimLZPtrhUXymfQeWu5/skOUzcODgdObMd3hZmGEAjx49KmlLz1VeibG+2BakvknTz3zmM/lEiT/90z/NQww/89nPpOySNSTYIEgp2Nm/b+i+uGQcTgvnUDBn3YZ15fgJB0yTv7ZZ2ZraK+R4OO3RpgBXpUnwcx6aKkO2C2jRZ1E6+PR49NX5EZ///OfLX/7lX5Y/+4u/KH/2Z/+9/OM//t+oo2/o4SG5tcQZNvg6MxgMbkKldXcJWmqj0sj5LPRs0DHGWLvoE6gGMyR7JA3R2L3Ol2ED4H9nauG91SHbn9vwXNQxMLP+ZGEpCw/bdmw7wzN4/8TJ46k32Fb4WLDbFkp6eV/M/x/d/6Py3X/5brnve/eVL37hi+WRpQ+XO++8I3Wl+UDOXXrphLCD7srFgYMhtwRarD47g8y5cs46Yu9cddW8sItuy4CUjlQ7rdof+CXldPJ2nc/G4VS80vkPPPjjHPtHly5N++jHDz+UASWBLI8iFtgjByttaj0ubXRn8plnxlpbV867Mre07d23N+ZdzRCmT/JMo6gD3St+oI4TmhubDMDEm/gmcTR+eKK2J1NG+Vo2ZZqyPVfOoagXf9Pp5jydfDJe0Z68ePF0PVup64v7MmslcOrqILNsw7JdjP7Jw4p7kQ9kY7Vt6afMVDkT7cQrvSIo9ZJL/RmEadCgQYMG/x7whjJXGHtjRg0vUyZNrEZdpziinOtVQCH5izLKeaV+8vV1LndQtt17ioXRWZWmYEmUK6fLxfE7w45hT1dQWgw696SWjlf45apZ3NsZnepmmG7Ysj0/M7JE7hmpMle6VHyv+syAEdG3iswZAupDJ1F+wCBhcHKcGKVW4HxGN/hzzJVlkDIiBVA4dFaF/O4eGS1WRqXS2TYkw0Of4GX1wKs61Ks9hooVIwGPbnw4gZ2ir4Z8dUKMi7rgB7rsD33vMl68MrwEiqysC6C4Hz7qhLNgBNpYVWTo2KetHwI72tAm/PCDe11w8Vm/BTW0rS19V1awQluCI+irbgET9cLZSn8671EXfIH74INm6KAcXNDh9QAO7tcXzqP6O+cEeGXw4zEZFfCGD1wdeKfNK4I2tvfs2rEzDZdBYcTOCd7JE8wDB08csTecYcMouu22W/K8jqWPPFJWr1oVfbZP3dO0ODjVAGMoDYy2p4eByhlI+q5eXZ5e9VT+Hv8Cl5dyxchKvScxXNy3d/z+dFm37tlo96Xgf84dHs+eZl+rRV7bEZjwFcfDwbezZ89Mp4MT8fzzm3NP/JGjh2MMqzM0YEC/Mnbc2HRSx4wZnec/CIroF/o4iNPBjUePHSk//vGDeR6PAzDtcZ80+fIyMYxuIMvHPQ6VNE4ypKwI422HHNrTzqB1yCBD+Jk1q4OH7L+9JPlQ4MNcOHHyWI4b/DjGixYtDJ4bVn7y5E/ycMEqM06XSydOjPYnJf88/fRTYfxyBJ2v0zeDnw43tLKqXgcxqs+WLocdmg9Pr15Vnt+0KR1eq8VWMsaOHZN9PhGOmb7gdavrxlxKPt4T9MMfskI4V3CXiXTkyKHEjzGrzjPnagq7cUQP/IfHjJfxNf/V63tBMCungKwxJ837nzy5ohw8fDCDBKW3eVbKhPHjM/Nj564deQZDDT7ggVdfjHHO84zpMxLPF4MXBAUcCmtLk6eWTJs+NXnDZ4cX79zJua4BHrwwZerkqKvEGG5J+lp5PXHqZPSvS78PnJwjEI5Ix+c9PgnJHK81+IXP0admxNkmWa8tW2RedAEXskuAoSeY1tMPbV12+WXBn5dlJpOMBLx+9PixPG9i/fp1KUccKgoHY1b3Zp8tjy97NOUUB0tdV1+zIGgyMOeAsxw6/JxhktuCdm/PrXycUwEmB6EKsAjaGB9yVybTli3Pp8O2tyfjbZ8DgsMBPRW0Sec2cBasw0Pu5ZRxhuA0eOjg6OPpHBuykOPs6V/4FH/CRyAWvvitT9Rjvgwa2D/qrgeH2uYgcCgbSTnzCN9qS9ATHj4baw5vHYNX9LbDeI3fTTctyfn1k588WVasWF4c1prnfkStvR3MG/j6bE4ZQ/X0Dxzxsf4ZMzxl3PRPYNVc028XGTwr5rv798c8JafI3jlz6gGtDvF15g964s/+0cdTQQe/OfSaDKMPHBpMbzvDTHaEwIKAtP7iXd/d/vbbk16PP/Zo8OvziZM+Rg+i3Knkq/4h69D41KkTudVPgAf/cN4dRoyvPFrX/EUvY7to4TWpi2Udoun4CePKTYGHJ/gIcjhLRuASruhjPNDK6/kXOpLt6EM3o52flkRd+rHiyeV5v/kk0Jy0DTwuuWR0LoDEaKR+MC/Gjx+XQQznx7FvPC0IP5hLxkE7giqZYRyXAJ8DdNUJzylTJqe8S/4M3hGwNC7Dhg9N2ZL0H9A/56itNfgpKs9+dbKR3Onfv2+Mz4DkV1tMhw0bmvaFYI7DYh0QnQtkMRb6hlcEVPQCfdkDxtXnzZstKB3OsvpgDqW8Cn6mB9AE/fUR/s4ekk1Gt+jDEE/RirEdFOUvn3RpcXCww5Hph4cffqg8HzzmfnpQ4MNWH+M7PWSgLMhtztLZFLIl2iajtZOHS8f1UlynTh2rOFx8Lvj2VPzuTBNB1DNxnQ4boS74oa+AxytBD/UhnzpDT8f8y/fREsAGiFPnV71ylKMM/Sxoadzxzctl4k+dOZ/PCPhqu8oNjxkn8zx6PFCJ8a/nE6rPfHi9zBVAdrKVzG+Zwe1q13/kiy/G/j+fx80ZOqVlrjR4q+ANP4p58qXjyg0L5mbkXoCDY8EZyZUzwYy471wI/xT58Z6j2X3OaH5P/ReCTkFg/rw3XinAXBGjURgUZ0/k04L6h9LUduiqTNnN0EqvMPjPmjhR1j3x2YpDmEVRN8PwXCjFl8p3ly4LpVOfOOM8A68OmLXNhROjXUoFDiZcNUBrIKkLGPjM6XN1ZeHz8Y9/PI3Iv/mbv8nMEoB27hEUYKgImGgz8Y/6BBvs0UZrW0vQHQ6cLqtFHDJ4CHaoh7Lk+DPubS0gMDqcgDrV7buuL/D0mQHjbAcOB0NbBgpnRJvu50TA33s0cn8NPFyUOKrbd6nI4+raUJaR6Lvz23e5X3scT46s8kC/CT1Olr6jl99caPaOd7wjhR4lr/9A/fpP4XNwbBsS/NJH7WvvQqA/7gWEaTeOeF5bHu0mK+PLX/r73AYyYNDA7IOVV/Rw8OjVCxbkGOJJhzkeP3qkbFi/IQz7ZWFQb00aqcv43nnXnekEex6/lb0uM8Nl9e9MGGaML9sxPLEJjQ4dPlz+5TvfyUfAMiSt9jK7bHfBB8owcO//0Y+izPOZYcEBCLbO+ccys5KO/fWUE4afu3FwnsGv//r7ysQJl2aZb33zW/kI12rsVucJz8lcWLBgUSij/eU7//ydsuqpVXkejfNdhsvImTevzJ4zJxzyMdHf6Fe0b1uTffm3v/2OGIeB5X/+1SfDOA55Ekbz26I+W7kEWKSgm5NWPx3guCUcdWdjOFSQQyrw8O533x0G+YnyzW9+I3lCP425vnz4w/8lt4/ce+8/Bv8/k99bvc5MscXX55NWvva1r2bgyng4s+EP/uDj6Tx/6R/+PoOQIVmCXiUf0/v2O96eARPbxGwbkSETxEpesA3B1ikHHcNZmr3DGR346vHdnKlPf/rTyXv4CR4ON71q/tVl8qRJ+TkJHWCLxXdibPGP1V1GLVrjdffiQ301pwWszKdu3P74j/84A5Of/uz/zqdomObmKzrLjrvl5luS9v/0T9+q+F8A8B1aLF58beDmoELpt/Crc/HUCzWbxjgIKAhsCQimwRH3OljaU7Nsh/BoXOf66NuevTvKV4PeJ46dKO997z0ZlKMvnFVi/rwKAvGqAS48RzvQZ08r4+R1n7u54zwcc+HaRdeV7//gvvLA/Q9mOwIKMnpSzgVDoo8ndU2dMiUPRdXk574g221/Opfq+uhHP5oHfH87xj7PjwrUzF/y8bZb7wh98ET2Bd/lFokYg3khBxyuPCbug4sAv9mGDzmS5Nk3vvG1mMuC4X0yGOIgWvMrZUDMsZpl0jsd8l9/3/vzfs6XOSHjoNbZK/hsb/n2t/8pHUb3hYSPv3N5/sGsmVdGGavznfPnjCqLCL2y/JdC7qSz/OJLZUI437//+/8tnM995Utf+oeU45nRkrqVHnO47+xy62235VaMb33rm+mEkhfwojdTjwcNOZeXXz6p/PaHP5x9+MQn/kfShj1giw/6W+gQzPCeDraCDk8OOj3gnBBPdMp7Ag/0cebTk0+uKM4mUm+nUwULZLjZouiMo1Lo/JcST0G+p55amfJfwAo/65M5cdOSG3Mrpsf22molo49MlCVibnH8P/hbvxVO+fSkI9prz1/HtzK7LCSYF/pkzO3r7xdzYoRHmMfcEfwV2BcMkEnjPQ7Xd4tRFV7N72SJsSGrnW3CBpGFgQ+czyQbAw0uuqhvyIVD5Xv3fS/03FP5PdlBD9FhgwfZcmG738nMRtu1e0/Q8CeJS6W/rA1PHnM2yuDye7/3sTJk8PDyV3/1idymWNssSS+ZamQ8OeMxwWgsm8X2rJ27tmcmmG20Mi4yGBT0FAC0rYiugi8+MVfI9Q996Lcz2POVe7+SiwHmI7oKEKGLICnyCNR4HLrtomT/Pe97X55FVrPmep6a6IEEL9PwTPlWzNcnn3gy+i1TsFe55ZZbsw90kXLOIAOyBmVb0asOGbYd1LZDThb8jTe8Kj71cevOTbr99jvK448/Wu773vfKS8H/5lWOZcxBuv+l0y+Uffu3hcw8EfW8kAsIOkOOnz2jX2rqsUNll9i+k68ClfF3rvJXNJ//pQQO+gEnrsjeg1vtcZ3beVG0AX3j9kAjICuAVo5DBnNOe38mxq5mI7/4osU135MTvUv/GP++/ar9g4de71HMDRr8MoD5zyZjn7LH6KkOyMyw/dujmBu8KXhDwRUCftjggWXiuNFpxFNihLHViEzNJ+t77u150/NSXzk0lMvPgpq54p4uwKJ8DbQwPsrZcJp6VyVe00rdw1FWTJmqpDw5yP3+GKWhmqKg1MqzZeP2XfF6Jg1hfeqAI8GRBvru0g7onB14eKWc1K//vvMe/RgnlDd6qctvSaNQ8lXZVadP+S6Dw2egzu43k7x7dV/XLpy00dUDtOW935Tr7vW5q6/rpzb0iaMuG0WQx+8Uq/2I7tEPuHer7N5b2bBKzNDs2lMX/Dv8unY6AaWMzx0ucNZ2Rz+/K+uVovf9+TTxvqv3/Pdd/T4rCx/v1f964L7uco86vMKDs8Fg5HRxyvGBvfunwrBkBCevBT4MPgan1N6oKPFlvGVQJ9rgEDj0VBBpSDgPgj/1xHxBkoBEu46D/+HAYLIdhfFv/zgH3sGouZ0k6mcg5zYkdIx7rFzBu/IlHKpzVedLdZbUXVfLqoEdrk42yJDlkHf0ZNxbje94nJGm3W6cQDcWnCDOLjzgCA9Gu6030tvNL+0xePPslpEjyukX64odRxmOmRptFTVwQGPlAd6AX318ckC8T6cu7vHBi/utEI4YPjJwuigdMuUYybndKl4HCMIETs6XyWBcEAyN9cecMW4Upu+VEVzUT0EfqdkOtEUbFVfZwjB1ngY65CpGZj1MmTQ5D+jk0DzyyMPBf7KiOEx1+4c68CNjN3k1qqy8Yiuj7TzVKe4u9IWH+13uxVPwhqO5Yd55HGw62VGXMu71nmNQt2SdLv3wIoQvANmz+E37nGQGea8omk+6iPbVcyporFwnBzmdeBT/V+O+x4hP3gpZ2zOf8F2XYn8x+RC8aMW5QwVZU/bHG/W8Ho4dZJYEOsUresLNPehrvsP3SMipKjsG1kBk1Gu1Gj4aRj88ZEufuWubme0Q2XL8h1czeBQf3eNQamn6lR+rrPUEL7h3gR68r4wKuEX0SA1qkEd1+5pgFJy9at9Y2UoLB3NA3Vbs0dpcOBljTAZ4UpXxVn/ykCvuRXv84Lu6zcYKNr5+ofJk8B++Nw/MIXiAlNPxXpYZOYAO5je9rT346SOd+8r8Jct7JU8jjIUT9eM1K/LmGbBdTwGHkOZvIRf1r8Mb1Plb5bTvgfaSRwJvbRm/+hs5WLMI4FMD2DVAjz5wy2BMtKW+yj8Oah2Q/TTW5IMsHk9TQ0MBM4+XVrZuG6zZH9qzTajKjao38+lcwWvaUV6dOb/iMv/ipsRDvWQI2qOt+9GJHK79qFvvurFTZ/6ev7wCAm3KeboVk6XOLYH/0O0xxj7BBR7ohMfIWfymNnRz3lZm5LAz0CvaqwGJ6GO8xxPqRWu44S34GLN4k/3uxoHeS16LPsELv17Up3c5EXISCHCTCfDKMQw8XOZ0pZWzjE5nwJGswh9kuACde/GX+WzY4Io+ZAvAj8qCpGcAnNCfzNYe3sLDztCRCYMW5jo9llvVAzf1w8F9Lsiik7HLMSYbo99khyea4TW8jlbe17OT2Ed9o3zMA39xfyeDjAEayZw5ftyjvz1a2XkwwfuBc7aZgSC8dv5o+z6QcVagv3x0ckAU8S4kxMvFE5+eD/jQWLjVV1XHRwvxXxTrKdNzRb8yqBky3S1kcZc94zu/n4v7+/YLfR/z2di14EqDX3YgF1pwpcFbCW8ouNKgQYMGDRo0aNCgQYP/mMCJ7IIrzvmTWWlxrQYIGzT45QBBRtnxMioFU1pwpcG/NVwwuILxpFI++OCDGe1v0KBBgwYNGjRo0KDBf0zgRMras8XSeXgWUhs0aPAKtOBKg38L+KngSoMGDRo0aNCgQYMGDRo0aPDLAi240uDfAno2gTZo0KBBgwYNGjRo0KBBgwYNGjT410ALrjRo0KBBgwYNGjRo0KBBgwYNGrwJaMGVBg0aNGjQoEGDBg0aNGjQoEGDNwEtuNKgQYMGDRo0aNCgQYMGDRo0aPAmoAVXGjRo0KBBgwYNGjRo0KBBgwYN3gS04EqDBg0aNGjQoEGDBg0aNGjQoMGbgBZcadCgQYMGDRo0aNCgQYMGDRo0eBPQgisNGjRo0KBBgwYNGjRo0KBBgwZvAlpwpUGDBg0aNGjQoEGDBg0aNGjQ4E1AC640aNCgQYMGDRo0aNCgQYMGDRq8Cei1efPmcy+88ELPxwYNGjRo0KBBgwYNGjRo0OCXA3r16lX69Onj7ewpU6aszS8bNPiFoZT/B/QRUbKc+dq0AAAAAElFTkSuQmCC"/>
          <p:cNvSpPr>
            <a:spLocks noChangeAspect="1" noChangeArrowheads="1"/>
          </p:cNvSpPr>
          <p:nvPr/>
        </p:nvSpPr>
        <p:spPr bwMode="auto">
          <a:xfrm>
            <a:off x="263525" y="-2889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n-ea"/>
            </a:endParaRPr>
          </a:p>
        </p:txBody>
      </p:sp>
      <p:sp>
        <p:nvSpPr>
          <p:cNvPr id="11" name="AutoShape 16" descr="data:image/png;base64,%20iVBORw0KGgoAAAANSUhEUgAABFcAAAI4CAYAAAHYKzbeAAAAAXNSR0IArs4c6QAAAARnQU1BAACxjwv8YQUAAAAJcEhZcwAADsMAAA7DAcdvqGQAAP+lSURBVHhe7L0HnF1VtT/+vb1N75NkMpPeSUJ6Qq+CgEgRRFSaggUUOwqi0hFRn1hRVFBBEFDpRUroISGF9D6TyfQ+c+f2e//f77pzhyGAz/f/EZ+8Dysc7p1zz9lnn71X+a61197b0bCnKZPO4H36P0x1Y0c5hr7+P5FTjBJPJPCbX9+KzZs3Aw4nbr75JvzXf/0IiWQKHq8P69atg657//jPO7q6utllruG/r7326uHvZ37kNPt8t8ixuyGrWRwOhx2idDo9/Hcmk7HjfXrv0vjad0ezOLZs2ZLp7+8f+vN9+r9I8+fPf3fM0NCnUTKZNG3icrmQSqXsnM/nQ1lZGY499li0t7fjnHPOgd/vx8c+9jGEQiHk5eXhQx/6kF0rOvTQQ7F06VJ84hOfgMfjscPtdsPr9WLNmjX46le/avfs2LEDN954o5k+PU9lqvyHH34Y3/3ud60u3/72t+0YGBiA0+m0Q+WIVObzzz9v93V1ddm5kfTDH/7Q6qGydezcudPO33zzzfZ8ac9gMGjlqSy998svv4yDDjrI/u7o6ECC5lnXiVSG6Nxzz8WmTZtw3HHHDbeR6K677kJhYSH6+vqsbb72ta8N/fJ/h96kWdQganh1cCAQsAbs7u5GcXGx/R6Px61zcg2o33W9fs+ZLDWWGk1/q8FLS0uts8VYYrxYLGb3Dg4O2nXqED1PnyNJzJLrRD1P96mMXAepk1WG7hWNNJW5Ous+MZgo913Xq+zW1lZUVFSgt7fX6iHSu+iZqrOep2d0dnba7zqvZ+sa/a13Up11rUjX9/T0mGDpPdWmasP/BHq3NIsxiyTqffrfoRkzZgx923/0rjLLV77yFVzy5RtQUppPyUsilF8CRJM0Uk4MpiOU2jc0iSP7Fc7c43nOPniYdA/9DX0dsnIu/mEaYsjouYakPMNLJfFpfureNK9TEa6hMtIZ3cB7+UuOVE7uM82L5c7lzlkZ2a96vNVJlnak1kmneI9Lv+TK1Pc37h/5KRouW5c7sudz50T2TL7DyHtUp7TDYzX3pPuRcAb1ZvZbKhlC8/Z2/OU3P8fq7a/goi98Em1tbfbb/iDBgsMPP/yNCv8/0DCzXH3jz80Fqyirwj1/fRSHH3oI9jbtxYqVq3Dc4YvgK/BlVflQm1gTs9FyTZSrzRtNRsYSN5Cc7BjrXP7pEYbgOWOSoauTQ8yoy9XozqHS0kP355hFZeQ6Svfru+ojE6H7ZCZSLDN3TbYDsxw6sjOz9Aaz6Ke3/s47h0xYjvTMdyLdnysjk0nBEXfRbO9AR9NOpANT0T8YxeTJk+DiO6XSIexeXY87fnULjjl7oTHLvHnz7N53k1atWvWuMstwawSIRYJ5BfCyJyvL/Ljs8qfx2KoXcdEnzkTd+Fq4HU5qBHZjrrOoWlIjqqDvOieGMOmWFEoN8Rg+xw5KppOIszEJHY1JEml2LxvZOoIXOahNXOxAMYHTwUYHNZyKG8EAIzs2zXrFk2ljlFxnZq/R9W90tjOTZLkp03LOIeY0EtOxDtlzbz0cpk2y38U7OtwsWoeHwqVDbeN1ueHzuu13LzXXxi3rsHvzRkQGWjDQ1YJt2zbD6VEB1DbeCOpm1+ADp3+M5b4zffnLX8Ydd9yBP/zhD7jiiisMkEejUXzve98zjJRrk38XDbdmQ3sSpQVxxNwN2NvfhbFTkjh6LoEfMZojlUBnxyB74Q11m+u0fY+3EE+N7GjTKCMOncuB1lwZufO5z9x30xxvYQoe/LfvuRzl/n6nOui8NJOOt9Mkul7ndV3uGPlbru78BQkCZ53nB3+jxiQTDroPpUCUW/m556VpplyeCGYfNM3ufSf66U9/io9//OO46KKLjEHC4bCB5u985zsGovet7/6mYTP0ma/8AEtmVSKVCeL2e+9Bw87J6Am34r+uPwyJSBAbdjRgbF0Junu6rJKSfL18DsS4HG77zEphlgvVgNY5wwJAg6R7qC1Uhn01GmIOwxLCNLlGeLM3M5Jy51NDl3pS2eenqbn0W860mYbSsyj9KkMmQiTFk+v4ISgyVCcykTicJC1nn7nrst4z0slsGTmTfNvvb8ezqzZTE3weU0ZVw01ts2br68QnvC9D7UONFotRRyaSWLjoQLjIOIP0lgr8Xix//mEzQzmmezdJ3u1+wSyLjzoDn/v4mWzkDP78wN+xZc8mpDu+hGuuoamIhNAZTsLrD5NZeuxGmQqjd2AW/ZrrhGFMksMgNC/Zzs4xT/b35NANb5i77HmRmEmk87nvohyD5ZhF94xk0Fw9xSwiMYt+H6pKtp5D1+TKzv02gsuzNMQdqmbuGfp0uQJo7I3jrnsewpRyLyI0R+MqK9HQXYTXN76MDy+YglfXvga3x41FC5dg164dqBk9GrNnTMPzZJaFCxdaue826X0UynjXMYsLQWKOfprUNsRS/fAmjkdf6ASq0CA7NoLVr61Ef1eESJ8dLZxBCQYbPvcvnY5TOmJZybRD56SWk0MdJMkR/kiSv4gcKHWZZMLwQo5MC/Cwc6nsdXYtO0TEO9hRxDE8cte6kxk70o4ka5EYfpYwiMpJEquofm/UIUsu8qEO8boxiDp/qK5OSrkdvHfkYQMtPHL1cVLz6HCkE6jJc+Br5x2PE084Eh9YtBChVCumF+/FqUsnwO3L4IJzz8Y5HzsDM6eNxwkfOBKzZk5Wo7+naJhZDjvyUMSd+di1148XXnBhb+dG3HTZb4jqw4g6Aujq7kEyFTFGyDVWrpFzx9udy53/Z/RO9+Se9Xa/5b7nrhl57cjfR37PMnH2yJ37Z8e+1+17f+7TsBQZU5jFKWnu7aXZ6SPDFxK/pNDT023AVNfEYlHEExKslH3mSFpAgbxrrrnGvitKLG/m73//O04//XS7/5vf/Cb+/Oc/44knnrBoc5LP++Mf/zhUwv6nYTN05bU34cFH1mPG1FIcdshcZBJsDFcSPV0eJCil0XAHWSvBlucHTYi4TC+VowwNuhpOv+lTlPUksp01koxDdWrIhDmGMErKlZV8B02Kyk6l4nDS7krdp1PqGB16PkGpIxu5JYAwDMBfrANcxAuiaDyK/IICdLS1oKysAtFIlF6IF063yzownaSW5LWRwTC8Xo8d8YTqrjrxIfxPz3XIw+Oz3bxPLn2OSVx8zzir66R5S7EcaT2kowgG8rF67To4Y+2IJYJw+T2YMWMmf1N0uxeFoUK+kxPt7Z2YMX0G/va3P71nzNAws3z3mhvw0EN/x5wDD8GObTEceOAErN+yEaGgG0171sLnD2HJkqWGwiORCPw+JxvQg5deegmHHHww6ht38BovEnE3qqur2XEyORkLr69dswF1deMQyvPacEEiSrePjZ2iy6uG97DxFFrv7u4y6Swuy8Mf7vgDdtXvxNlnnY37//5XG+d59OFHjNGKioowfeYshAfC2L5ti4X9wzzUkcsOWoYDZh2ATRvXERvsQkF+kCZT5suJQT2XGGdwMIKK0hJKeoZS38+6ZIcAZK4mTZqEfF8hampqMDAYMwkvLS2zxuoL9xijRnoH2PdkGK+DjEoAK8bm/Q6HD91dvageMwZ9TQ0oKM9Dz2D2GsmFUkGK8n02bBIhwxaQmQvzCo1ZTjvtNDz55JM29lZSUoKrr77arhNJCNhP+Otf/2pjdHKhX3jhBVxwwQX45Cc/ifHjx+Nb3/qWvb+u05jb7bffvv+YpXpMpZ3wUbo1/uH1BsgoQcT4kmnaccoyEok0X2AAo8eMRphekf6eNLmODBLnNQlD/910u30+P1JE/gO9fWhqbsGs2dkBvdbWvfwUqKU24N+lZcXo7elFvp9Iho0dDGYH+DLUGu1tHQjkBWy8JZTnwxh2QC87tq21lw0wCI/fhaqqCjJe1BhN+kpaoay8ED00A0mNOfF8jAwirdHe2mFMPmVqrWk/r9dv7qzKz88PYef2DrSwo91k7iDffcGCBWjfuweVY0ZRQ0greRBjO0yeOhXJ9gG4KRgPPfIARo0ahUw8idbuDjoAXuvYrvYe1I6tZX1YLTKnmNofCqChYQ/KKwvgJyBWrpAGU0/44CnvPYCbzqjDycl8QGVlFSoqCtHd245ItI+Nm0JRATk83o3RVWVIRsPEMG1sqHIyyiAltp+2OGGYpjiPDBbuZSdGqDG8mHPAbHb+AGLxLuSRKyqrSq1BZYNbWlpYTpf9rQ4X40RoLvbubeT1ETQ3N5vWaGNHb9m8lX+3orOrFUXFHnYwGzwVtgE9DRzupSRv274Vr61ejRbel6Lp6OF5n89rEicrIeZvamoyzaRz3V3dJqW61sfnRyKD/CRTxGLs2AbUTRxD6T0HZ595FkoLijF7wlSUuYM48aQTUT2KbTRqLGrqJiK/vIzezVhEB+PweoIIhkLo6OzEIMuT4MXiMdOaHnpDGZryeDps+ERaNkennnoqXn31VRx//PHYvn07br311qFfYDGWjRs3mrYRVpGGue222+w3Mfzll1+O3bt3W3utX7/eRvz3Bw1rFrijNCMuJBQPYOd5yEdSxRlkpcrtkmYhQ6Vofih9qRQb1u8jdiCmoDaIxeLo7MyOyPZSWnvZGCWllRZImjZ9Ehr37EFcqppSzdayznK4HdZgUUq/x0Mz1NtJ5iTWCBQbDnHwmZLKAN2WcVS1hfn56KWkdNH2e30B0047d+2xlIO2Fp1zIL/QR3ySgFcMXlyISLyf2qYMPZT2AZbtDwbgD3hRFMo3HBMOxxGgiXUQe+zYtZdmqwDuQMjMihhy2aLFxCd5fG4n7/WZ6Wht6rbR6mRiEOXlVSgo8qG1rQ2vrXvdwG2UGkzuuMxxUUGe1TOaHJAckkkoXBQAN9u0j2100nGnvfc0S0VlKTukFvMWTsT8RRMxb8FkBPPTKCgMkntB6QibVBO5IRqT7XZScntMQpSH0tLSSYbysxH7TP2Pqh5NYFlqEttQ32D2NzyQxOAAtQo9grpxdUNmhZ1AhhHGSaUc7Lh8uzYlL4IgsDCUNwRIk/acGH8rpU3v7+8jeG2ziKbMSyDPg1G1IUp4AUaPKkBxcQG1Tj/r6UE/zZaDneMik/T1DpKxU9jb0o6oBhVZvz3NTfyewGcuusjGb8aPHYPJE8axrDHobGvHuNpCjB1dimMOPwSx/l6ccvKh1CD9WHTQgRg7sRQzZ8wyAZFJEpaJxxOmObu6Omkqx5CpMiguHIPamhnwuAPo6wmTSWMI90WGWv+9QcPM4iO4Yyuin3a7u73NGto6pKOV6nQAfQO9CEcH+NIBhPs7KT39lGgfEukEgV8vxo6pQF1tlXVaTV01bXMRKiuKqPIDNAEOxGNJagY/H5hGKOTH1q3bTIqLC4sIlimx+XkIefIwuny0MUaC2ue6627CRZ+5BJ+/+KvoD6uD+zBn/iE46+MX4uLPfZ2qtxmjyiuxcO48VJaGMGvaOEwaNxnzZy3F9676If7rv27DxInzaVL6sG1HG9+L2q+DOGoPTYKriJ5egsydQEnFWIweOxmvvPwi3ASwS+YvQE1VFU464gicfPxxNu4T9HlQTs3mo67dvG4zvvb1byPWF8bksZPw8CMPU6gK6RhsQV83NQvxErE7xtVNoEnZSU2dJlO6sZlm0kXTXFRUigXzl1JTvysC/2+jYWbxB/wmpXQMTUpkA2W7leAjTCEd2tbaT4bxYG9zNplJyU2NjXtMhXd07qV3MchGC9E+d6JhT70leqsMeQOK/ArU+f0BSnoUzU3tpnGEOa696np88ZKv0uyNRWFBIQ495ChqhypUVVdhzty5WHLwQfjpL3+FP9x5p3kDY3ldWVkhzSFQ37ADO3dvo8kIsn7d2NWwF+s2bSXu2WsJTv19/aw7UE0JH1U9lgw9FYsXHco6ezB1ygwcunAp5o6bgqpAATtwAQ4/6nADypUVlXh+xQq0Enu0dvagpaMb99z/d3OXHW4/br/tdvP0lBzVRM302qpVmD59GhmhmNrMRdNUYF6X15nGQE8nAgT8+WxnBS5jxHlbt26kBh5u/vcEDWOWSZPK2NkEXwSW/dQqiUgc5QXlGEjHDThRa9KzSGIMQa1UbKS/xzLNBiI91mjlBI39fcQefg+9lzwDXrLVfnpGTrqU8UQPsY0bVZWjUFlda2CvvKyEbm2a6rvGQKdAodxGYY1HHnkEhx95tGEbMWsxO0EYI8IO8NFsvfzyS3Sbt2Mw0Ulz1IE46ya8lE64qS16kKKGkDnzOL2GqQrLS43BnSzDS02WXygzFTYArHiMntvR2kx3OYyJU6YRJHfSPV1umXDTpk8xBpL7W1RYhoZGClI6hdL8EpqvMHFLhZnCNJlE5lkemJvvzpvgIxbTbxm+g0DzzsbtZGqac6JCMdpnL/z8ey/Oct55Z+D+v95LaSDmYEf28yEFxfk0HQVmjgYIVGXro9GMAcpwb5c1fl9/Nt3RSZe7uCjfXFYB1liUzEYTIc109NFHYuVry02jDBJ8HnXUBy2qORhpIQ5pRTBQRIZIExMN8jvBJhtdzHHxF76YjcsQA5SUlBp4fO655w3xTxg/Cc8//wKcHgXvkujt6rcynEhiwoQJNg6T9YACmDtnDk3ngEVXV6x6FcccezQ1adC06Q6aw6bGRowbNx7PPv0sTjzxBHjzHHRrt1EbTeK7Bcn0DsNZbmqU9rZubNiTIMgmbnMkqAEDCNCLlAbV2Jfq4JUHZs2boZdHwE1vSEMTYlofgXn2lyTbiZgl5XrvMYsDxCsEq2NrKe3yVJxuSmYM7ZSCKtrvWCJGVZ+HbVsbMW3aNLy+ZiUOOfQQ7KzvxO5du+kWB8kc5Ra0EzNJA5SXVZh0eWnepI0UEFOjKgYhj6GD4FEAWL/JG1I0trSsjOajhQ2bwREHHYxXV7+GJBta5kSdIHM4SMZdtozP3rEDhXlU7nzGGZ88CzfddBOef2q5fUaig+aay7Rmh/Nh5lCR3tdee83AtwKF8WgCGvbpIvPKg6mv342VK1fgrLM+Ri+IHhk1VIb3tRHHedwhGzmuLhzFa15FwZgCttEgNm1Yx/qm0NzWYFrrkIMPMaZQ1Le8rIb1c6G5ZY9p4mQyTs0bwkB/1KLNyXjyvccs8w+cafEBl7wH4giPJ00mqUZrc4sxUYqNrASpmppa7Nq1k3cqgVmusMtcQR8BoDpFGESfUbrSXmkFahavK8ssHh89KHbKtAmTeU92BFsSqA5gf/PLIFJ0LXtoCj9AbKK4xay5c/CnP9/Nl+7HvPnzDAcdfNBBOOqYo/D4Y4/zliR/60XMQVDMZ40dU2sm0OvKzgZQ0M3qTxNbWVlJsOnAM888Q20zH7NmHYBbf/drVI2qpAYKoZrmJL8gn25wq71bWWGpMWlJZbkFDfc07sQeYrFgQbFFhQXMOzvbqGEyFKQCgv2YpRso6OhXWIH1SMRdFIigMWdj416E8r0W68nPK6bGPRpJaur3HLMcvGypdZykWw0THmg0zNHTSRxCiQ4F6bWwAXxslPaOFvMKEkkxgosS60R/LGy5rYqLtLPBfF4/YmENC/jhotsq3KHyy6k5Ljj/ImzesR0PPPQQZk6ZykZ1WA7I+Lpai/Esf/pJ1IwZg6nTZrFz9uD++x6wJKAkO9xLTHTbb27DVy79omGcqjF1ZqqiZFiB7da2LjNBNaMrDcMkaZgGwgOgxTCNs213gwW5OlrqbXrIIYccTEwyA68SzEapDRXujw4OIDXYQJwzFmHkEbA3YRdBdJjaUIKRJGMmlatCsCsGzWX7Kf3TxbZK858MjWJF+dRGiuPkFxZbGyTSNMUsQ9osQjO0ZP6R7z1mmTm1KqtZ6NkIkCWSURQT9MmuCijm+/MsOFeYX4Tevi5LoZRaT8UEQAkgQz6LVConRSZEHsFgmA1LrTEYi1iZEyaOx6wZB8DlL8ePbvkJSgvzMZ3MUlJQivETJyAR7WPjx9mQ9KCoFapH15pXlkdTU0Avie8OH3GGOmjDlu3mTSX4zAMOOADlpSXWOLXjJhrDdrS3mHa4+29/o+exBZ857wJz1aOJMMaOHWvRXEVFnycG+tiZH7UAo6KtHR2dmHvAZERi1C6DTmxrbsNGusQxCsMgcYu0VR+1IqvA3+kiU2ASZAIlj1vahtpE6RBiIP4LefOo1Rxss36LFiuVQmUI8MrEHb7spPcMs7guvvji7zz++OOYPW0MfHzRDLVKQGMclOIgwWGS4FLAsJeqvpMmaTolb+XqtfSWuswt7I0PoIDXDQy60NTShS5Ke1lppSX5TJo0hY2cwNx5xxC4lrF8EBDWYHCgE6++uBw1lWNQO2YU6kaPwrrXVuFXv/o1vY1iXj8To0ZXUyd4CDzH8VkxbNi8FXvYcfUNu82LmjNtMoqIkzZtbsCLL72IZUsXG4DcQcZ4/LFHjNkqiaEm1o3B3FkzMHliHTyuDGZNmYI/3XE7erq7sHjhAuKvqcQjBNodbThg5gzUja1B70AfzagDT614ge/Uyo6nB0ZB0UCptIfPRQ1LbcofDPym6U/7XG6abnp/xGDKhQnw+gC9RGS8pjULCv3UPnFepzZOWOwqnUpg4vhZGD169FB3vLskZhFG/P3vf//doVP/TzSsWf5w6/dNEsI0Hdl0gKThg3C437RLKqN8jDQ1rwdOMsAgG7OGDTtx0kz0kaGWLllmwPOX//VjMwtTpk2iWRmHF198AZu2bCMDlWL69IlkwBDGkjnkMSFDF5OqOhQqNEwTCOVR6hx4bvlyC4VHiHukuo85/AP46wMP4UWaCvIzPn3BuagZNQaPPfcMtm7cho9+9HTEyFDSYsXUVipLzF1NzOVnB0+fPh1/vvOP2L59Bw4h3hEDdtO91piShinmzJtLbNMLRyZB07QLW3ZsMkyitINYlBoglNWewmIyN/392XC+2kqfStASVnPyXdSGff0aB8qmSihJW0wsbKfOU9ZGkhovQjymaxYvOtE0i3577LHHbKbjL3/5S3zxi1+08aGPfvSjVo60krSzxtC+8Y1v4PrrrzeNf9JJJ9l9Cm/I/Vf9cvRua5ZhZvn59VciQjU62B+mfY+gh41fUlSCUXWV1vnNHd1U+/XYtrHeVK6wjRp7dEU1DjvsUCR8Dlz2zW/iAx86HPXrduKYQ4+ykdbsVFE2PCueH3Qbp6dMCt0oLyq1wb6nn1+ZtfnsjH5K9WHzZqCMz446ssyUSXvx+9t/j2eXP09T0cvG+jo9mTo88MADeO7VVwgUj8DSA5cRszSirCRIJh6LDqr96dNm4M+332oN9sETP2yxj86ubnoi/QinBzF76gHUnDHLWwkPDGLtxhXENxrbyQYiY460TdHYsPZ1MxlpIqC+3j740jKFSRTSvR+kVqmtoxv/wvM44fjT6Ln14+mnHuWzsmmeGo0vKi7CQGevYTyZoJwZUruOm3awMYvqmJ+fHepQGwlv7dvxisuIIfQ966rTAaclsHgWy9qX9huz/OSay/VmfHm6uJSC1dQqrXRtIw6fjYL6aWtPP/0jqKVWEBbZ01hvFR1dUWUv6Al4zG10UfU2NrajtLgEY0eVUfoGCDizmWZ5eUX2wqteW2MMNJig50Nv5Ui6yKX0FsZMmYf/uvkHlP6liLHzgnkaFBxEX08nXfN8dmAGe5tarBEULIuzwfbSpZUpOHjJYtMo5WzMbdu2YTXdY9XnqCMPFdZEV++APSuRiNGjG0N8lk9tQLDJe9ZvWsNG7WRzJNkJg/x0kZmV9JXCgQceiFdXrjTtkEmmTMIzcWoIqoiBwSgxUBqLlxyLDRs2WN6Lgo+tHfUsu9/ahyqZdc+jKY3CyzLzQwXo6e1GgtpZ7TZrwQfeewD3yIVzaX6U+pXAjJmzCEYn2cuefso5SLqLcMzph9DNi+NjH/xAtuMJaPMIiJNU4+J/Mre5pr10D/sSBHdejdBm81Oefm4FVbgbjnjSopgHHboIc+fOpafksSz3DF9KLwa38n2d6KRW+Adx1PEf+ihxzC+xdO5UNrSma7hsCEDSLaZTxtmMmTSDNDnjpk/DLTf/HG5qjAnjx2Pc2HH2gpqjJNe5u0ujxiFMmTSBz/Gietx0XHPddebJPfjA3yiZPiyaPRE9ZJqi0mKqewdCgQLMmj3bgoDK2VFMRGmRHkeIv3uwk5q2snIU5i8+iqaniV5UChXESWvWPWMmzJ5PwK5XI7oxM5ag1tY7drX1mNc2edrhw8xy3nnnYcmSJfTQDjFTef7559u8IbWN4kXyom6/nXiLTH/YYYcZsP9ntN+Y5frLv8AXiaOru9dUfzUxQV9/HyIDeZhz7AH46Q0/RMOuXThw5nR7oQnjagzDyFZLJUoNFhTkY0d9E14lWNV4kSKanfQu8gNuaqWTUUC3V9licjtzkjpIOxwn0BPe6KT0q1Gcbo9psw1r15uNPuigJVYnSWuUnpUismowpQlMmzsPf7ztdzQjfazXgXS5aw1zdXQo6y6BltZWU+liTl3vDTix7vW92EmXvI+Nv2nzemzauN7MzuwZNbw2D2MIunfT0wrS8zrm2GMtLiPALFxkHR/Ppn1GqaV8vhDO/dQl+Okvvk+PsIzaswDhwT3EF/QEKWwFBUHL2Bs3YSrLC/JcxPCQAnXCZ4UlM94zmmV4JCuWcqG+sY04Ix8TJk21cy7a3fyCOHq278ElF3wKX7/kizjyyGVU0Wns3lPPTqWEUI0/SkD62OPP4y/3PoqXlz+D5EAvDl00BycctRjnf/xknP6hD9LNjNCd7UNXRz8GInEW7kEDTUpLexdxQpQmh3adGqJ5byN6utqxkKDz9FM/iIOXzkNr0x56aG5MnTIRkybSOyJecnuDaO/sw7XfuRKHLluCj3z4Q5gwdhI1Tg8ZpM28G43nLKDGnDJ1Ajq7w6iZPBl/eeAZNLY349e//bUF1BSDSfE6HQ0tLWyHGHbT43I4CW4F5AcSFjdqIHMpztM/2I+EI4yUcxC+IOChxiwrzqdGIwgNeTFhwhgb0oiT+TVwOtAboVtfTQ0aQ2d7J3r7B9FPYJxIeCmMb05RkOl7+umn7XMkqdMVRVdi1P8mDWuWb3zxQnI9XUCqY438+jUVk2oeQxOt3HT7yqtHETgO4qknnjSQqt8VcZUWOPzQpVi4aAFxhGYuZhG/Ta2gFEWj9FKIJRQyV3Q4TjMlTSTPQNIujyQQ8BG8FVkujKRBI99yLefPm48eag1pvdrxE/HSCy+ZCXrlhZfxkTPORGWhl15UAC0dA+YtNLU026BkdXUFxtWOI0N1W2OvWLMFfQS3e9qbCEZfwMTJUyxO9MorKxCmGyvy+RJ0p7PJ1TIRShxfsvggPPnUI6iiiS0vG43Vq1fzee5ssNGdobTl4bJvfA/X3/BdxKnJdJ+AcDql/FkHls47zPDVnXffgVK+Hz1p0zipmBuTJk3ktUXvPcxyy/e/l43IslgFs9y+rCfjpup87JFH6IpmTYSinG3tHTQtDksy1loBalzhDgWokmQuNYYajcJqIFTD/PIO5FaqjBZ2qJ6VT8yjlIU8usxq2M6OVsMf5WXVmEbXu72zneC2DwcsOQi//uUvbFL9tk2b8NEzTrMBTnk2GZq7OOvbbRjGjaqKEtTWjuXfrYgRiE6YtQA/uvlmFJVU0Ht6BIlUl5mpvPwy4p9qLH9huelX4Qi3K4Hx48egqlQJV0rA9hM/HEZmedh+V8BSUVkFHL0eL72hELVhAt/61g248rtfoYcTN7MJBSwpSMJYPpffhEHAWvhIY1PChg6HFxWV1fAFRg8ziwRIix0J+F544YWWiJ0jLXCk2YXCKv8q7Tdm+ckNV5rHEQwV4hmqwj1kiIDyU6lOhRU6aQpOOvFE1I4dRSZQzqrTvA9hDx3JhBrHbUlALa0tVknl08r7mzv/QLy+bi1xRr+pWD8xzOjRYywAqJyYHjKErpswvsYaLE4PQ/fPXLgIP7z+OlSWFmHlqytx8WcuJMOAar0cu5rbyaMuy5uR66jkbXkjhQUBuzdKE7JtZxvfo1Wtht//7tbsCDK/C2flF1WZ+/38i8vZgdlpsm6noqopLJo7je9EV97lw8EHH4xnnns8i7GI/wXu9TwxXGFxiHwWwLevuAnfuforKGL7iVl62tslcXadLz9EMaCg0IUWg4kRbGaAO2CmJZ4qee9hln88+xweeuRx3P7n+7B9byvam3ejYfsGHLXsQHz0Q8fi8xddgDGjKtjBccSiEdM0gwR8UTJTJJ5A70AYDXub6AmstYCaGk0eRjwZM+ZTLq6ApsUJCHyVgL1m9TrigXaamgVsuEpLa5C2GDWpDs+8+BJu/dnPeN1mdt4MfOWSC1FSXIwITcNTr6xFF5+v0ejSklJLSZgwYSzLjaO9q4v3T8btdz+A1u4BM5H3/eUvFPYAUkkvmcJLjTIWEXo1STKApoMY4Bwip03DdZnGksbUvCAbvuCnmzgrn5jOT+0YCAaoNYlh+sO8SakIfnR09WDrjh02zYNQGEkn8QwZW9glQZM6SBOt+IyeJuaUNn0v0TCzKPXxlRWvYvaUWpx92vG4iG7cVy65hCaC2sVm0kUsgBVJZAgwHVTrVbT1KezZ04JGMld4cAA1tWMwmiagi9y8jR7AAL0NAb1J7Mwx9K4knW1kjl5qkgKauKOOOhhTp05Ec2uzMdeoCZOx/JWV+P0v78C61Wux9MAZ+NLnP42iitHoiwIr125CY1OztLxpqLLyEjJQIQI+5fk2orFhL52MIP7rJ79COV3a3/3+12igKz952oys+tf/ySzRWMoSsnuV/U9pdysVge+UMXzmofnrsnQIhe4Vng+SEVLxFMumYCTDCBKvFJPxg748C1wiMQC/04OWXV3IDPrQ2xZGa0MbTbqPfKQl0Ah0BxNobe+hBiYQ9vFefxAhf0G27f8HJM/zf4uGzdCt3/82O8AL4lpKQpQSnJ14JVtrs/Ey2Yhkz2DU5uV003wISBazs6SaNZS/dfs2i1ZK8or5m8/rQ4QME6M5kjr0EZ8oSz9IjaOYgQJTFQSO8KTw4ANPsAPT2LL2dZxzzqkEkVonZjR2kxFbCV6VDC7krPiHNFYBy88rLEAHvSeZsGkHzMUXvvJluqgzbSblE488SakuI1PLnQ1hOb00TYoLEgyrXgquKcSfzmRjJyI5IQKuUyZV873yqV1bLQlb0ziUI+x1+i1KPGf+bMvy93hDdIe9KA6GyHT56Gc5GuRUMpiDldL3kqoyarsOdLcPoILa000TpOi1TLaS0x9+dsW/ZIZkvta/vgafLvLhxy0DWvrL4jb/jPYbZvnVj67hC7qwpyeCbVTdt9z6c8yeeQA+fOQhNqUh3N9nHazxjFwoWpilpaXNvBBFbBWk8wb8piU0gqs8WMUvlCa5ePFidFlSUxpxus5KBdjJ31+iuVG8YvPrG/DFS8/RnCxKc9DGTupbOtngcdp+BaWC1sh+drQW+VOGnRhvJb2TpcsOxQ9/9htj0E07tmLVqjXoopuqOi49aJnlmDQ3t5nqVyeKUZR/I+2kCWZeSoiAd8hLLEKT+omPn0lGcFC7DK3mEFPMKEN32WnRa/MC+V7qQIFzh8dh+TAyRYVFahuQ2cntJMVnNq5fh4kTJxlWSVLLGMAlGNe9v/z9Pf+UWcSsohWvrcViaton/vEsjjnmGKu7mFHvVF9fb9fsS/uNWW686luYMusAJJwB/OLWW9He1GLR2eadm3DxxRebxpk6cyY2krsFXBXRlHki7mfnlaNubC02btxggbydNEGK5iqtQEnMfT0dpvZl98dNnIjXNm3GylWr4KBJW/f6Slz2+c8QEGaz/jtob3bTpLgJLjOutAX6pNm0+mQeO0TjJxqTkkZQp9/5l0fMNc9QyuRtNTTuwuOPPwmvy2uaceHipeZxbd++ldeHUFJYZIwhE6aGDvKZYhalLYyrqYSX75NMyv1X4DC7LGucOE3MEhfoFfNQqCzxi++jP6ODWmhIHqBiMxrQjLCOncgjgz9862/ZWYfhQ5d+mu9PHENm1PMT1KIajrj1t2/PLP/4xz9w/vkXkCFHmB2+81NPL7ekKbWDntWb7sUjrkcw7uVxJkQjab8xy803fAd33n0f0rTfr7y6AnmUYK1Ru/jA2Tj/gk/Aw/NSwbmlPOVGSt26CPrkLfXxaG1tQ0V5mU01VQpmjDiGytiy0yZOm4aHH3vKtI2AY9Oe3Tj7I6eY1vCwQ1gV7G5sM22l/BclZ48dM9qe4SVIUWc2Ne01s6hGqGV5rfTY7n/wad7pIDaKWjKTg5hkE+styZPEzT3wQPPy3LxHGi9kGspDsxrHhz/8YZsc5qJ50riNl9pGHlM53Wy5x/48XqvfeJ8Yy+USNFW7axEA4h+6R6qLUlA1MJgZWncmwU4UGI72dONnn74IrTs2oovOgIsCdPE112PGIfPhSNGt470//+Uf3sIs83esRfMhx2NnQyMZeET6wghmERNLGO733z/0I3DR/SmsnLlo6K/9yCzXXfllqlNKShIoKStFKuIgEO1Ge18LzU+MoEwZ+lr3tYSqleqaCF+pC/pNOSxe2t8lS+dhsE8gTmvYuuhxDGLq3Nn4w+13s5OTtOlxSzi64JMfQwW9CacjSrPgxS4ywSCxEJWLMeTYcXW8nx1HF1u4KOTNpnpKfUs7jJs+HV/76rX45ne/iV/9+jZzv5VKIRMHMouYXNhDaQrllRVWRlEwz2y8ZlPqbxdxmYb/8/ndo/Ns/M7OdpNO81PY0Bl2fHZettuYWBpBWtXr8dnvimCbzdGSUDJT6ZhpD/2TpukgUL7kiKMxPeiCm+X08zn+qXNw6IlHwV9QhDGV1Xjw+dVvYha529LKCv4l6ZktmDNr6BfSPsyyKbYF60Pr7CerD+t74JYDTQvmzr2bzDLsDXX39KOuZgLB6wA2baLdX/ca9rQ22XC9zMfc2bMxhSZEk8UGBiLYuXuXjdgGg36ceNIJmGuxiTjcfg98eX6MnTYTz726Cb/8xR/ZaB14+ZWXsXTWZHzz4k9jTAnBot+F5rZ+bKf0DMYyPMgIeQWYc+B8jKqswoS6sZgxbQqZiUwZT1t4v7CsEnu7+vD1b16DMZPG8PmDaG7aTXBNMxejpNPT8LtjvLcEe3ZvQ19XJ7Zv2oaNazdg46ZNpnHWrl2LF1980UaSNciXTmtcKkKzKs8tRqYbtDSFwQiZj+YnQpdfpkBMEyc2i1KDSlvGE2EyUJheYB9NLM9HycwUIBsTI8/SQiMRjSNMr68xKqzihSfuRHTDevzxqmvx6+/8AHsam4da/w0So4g0liXN+s9oXUCj99Jw2VF9acy109cO/fru07Bm+fynzjbJk1cjAJegq6jgVV1djQXaEoOahB5GR5dWr5YXVGTgq1/D7dQ4KTZ4Ju3GzMXL8Ic7bkc3PSalOrxEJjn9xOMJkktBXWKS19HZY9n/vZFBi79UVI42SZHk6igvKzJJ1tyl3HIVXZEwNmzfwk5Mo7OfHlDcj4985AzceP3X6d3Qi/PTO6LX46An1NyyA6+vaqTXVQqnL2DBMB+ZWGVL2nTkk1m/cMkltiKERMYAI1WbrcVCc2OANiVtoViMgnZsLWIj4YSBpBK3CPD5Dhoo7VcaBbVYd1sndu7Yjn6Ng/G8JsYfNnkcVqx+BdXuIjgDPowqG4XXCHi91JAfOvcsxAJvBOWkBbSIssyewHMLzWx5SXZ1c6MRmuW1vNewPbIDBd1k8upsfq+oNlWL6obqoQj0fjJDnzv3o8alOvTgyZMn2riNwvL9fQNsz6xqmzx9qg35ex1Z11BqXUGrGfOX4ZrvXIli2vtEKoadBJQHL1poaZM+v5PnixEe0IS1JtMieo6H6lypm3KFhU1oeWxGQeOeemssxT/8/jykeN0NN1xHDOFDX6SZbmwJJoyahsMOPQy33vYTG82NJbSSA3GBeU4BeEIugu1e9Hf7iDv81EwBe6YbwiE+oo6IPU/5Np/7/OexdcsWfPd7V5tEb1y/kRipxhbh+exnL8IANYpmF/ZQo65eswadrc1kkg60tO1FOz8TEWpG/j4Y6bF75syaTS/vRcsO3LR6lTFegAzA3kYs46YLXY2i0nycftrp6IhgmFmUlsAuoamjx0XuzJq9NwYbi1OP05Qdb+UJqwRaexGpzC4lvyC+AGPSY+y7ouDK6dlvzPLps0/H+PHjrJOkURwUZ00sU+Xl9Rx39DHEG5sQCLrpPvIF2PCaeDX/8OPwrW99nZpmFE0G8PLyx3HEEYdg/rwD4HemUUTXNJnxoZHmpo9qWYwo91FTI+TNyEYrvjNx4gRs2LjW3E/aOnYkQS81UxuldfXmTQTQbXC4U3D5klizej1qSmpx2qmnYjldb80P6uhsMmkqKsomd7d0dLF+/aguryIjFsJDrSfX1eHzoq87jl5KpKaR1tSQmYlvlBSuOJA6f8yoSuKXLmOYiopK5BXQPWbntXY2Wj7OqNJKvgeFivXToGbT3p22SEBBIbUAu6VPE/DyNP0lhpRDHhVBMplXeGuwtwdpmvbwQJrtdAS6w+5hZlGIQteIxCSKauvdclTuWY6u9OF41PcoHK0tSNVW4OD+g5GfZt1pFUYG7DQrYr8xyzcu+bRJntS/rVpA1S/VvHD+AahnAynGoTEhB4GbAN/khQfi21fehJK8cmoYaozulagtmI5jjj6MDdSJoLMK7tI0+nZ14/VwK/x9KcQzQbjznagKavhRI9sqy4nxY2qsk1Js3Ig7QbNCbZVw44Gnn6Z5SVMbbSTDEit1x1CqfJF4H3oHfagJ5sNZUILuxiYUjCmEKxPBAL2iJB3gGDGFUhq9SQ96vWmUJ2niQk7eJ0l1oYhej9NFoEt312ELGPoRSfbzJ6300EPpdRDIZwORHncpTU0bEsRkpQVemlw3+omXAtSIokxaC04n0N0VQ2f3DmKN6TZ0oSXOsl6TXG5ZrgzPCfwS2yQ1IOnFzFlHDTPLhAkT7VPXyXnQ2NFIZnG6aW5jG/HQwAv4QPEFrDP7gxhJE9zkpdoyIBQYkRyF/cYsnz3nTCtcDCPXV6sySboghE8Jkv0W3pi5aBm+8bWvYmrJBBw1/igc/sVTcPSnPoXLv3QWPIl2PPrYWnz0rLNppx9AuDGCh154DLs3dODwZfNxyTe+i8cf+jM7vQkfPutStDRsRMsuaiu66ckYMUv1BEycMQGjx1Vg8pgqnHraadi1YycuvfRaBEN5ePrpJ/E5uvHPblmBx/50O3729Ct48u/34UffvgzTDzgFZ542BjdddQvOPe8yzFswB+vXr8aVV34J19z4E1z9zW9QA16Lsz/xKdx+x2+o7VK4595vorUhDE+GAlHWgIZ/rMFf/vA4BgZ78KUvfg5FZcJYTni8o3HeuR/BLVc+i4LJu3HZV6+3ke7LrzjHtIZo9gFzcdU1N+P1la248qpPGQhWe2rCkrSnTLYxy5BL4fcEqAkSmDPnRKwk2L7tg4fgspfWYwxNkUyQ+kGxFGl50cknn2xYUgsthXf+EuHQyXZeC/vkKEMhcCaacf+Ly/HIh87Aqolz9w+zXPSJj1i+qdIEND/IJXNBvJIgk6hhZy04BNdeczUKC4swQK5/6ZnXsXbTcr6wGyVUnavoaRzxmYvxpZM+hI988Fjc9fwn4G88HIedNA3PPbKXEhnA0qOOwVNP3ktTVoglhx+Ltc8/gxQIhOMK4WsEuwCf+9yNCJc04qJTPokHnriPZqAEP//pY/jgyfOwac1u7NzViduv+gXuefURHHPMIsxadiyeePS3uO47P4PWvzvm+KNx1x/vNa+spy+O7138GWzIDGJ2cT7O/cxX6IaH0NXRgJu+fzNNXiEBZyGuuPwGHFz1QSz62FRccf3VKCkJ4brrL0EqHrEwgctbgjPPOxEHzD0C3/7SFbj19ttR5i7HIcdMJKDOEEh7qfbZRvQIv3TJpbjw86cR42VnaHq0BDttkxhGvKNQg7S0TJR6cPrUY4Y1izSJGEyHGEuDrgpA6rtIeExovNjxEnoch6IooGEK/ZZBz+CbE6b2hxka4nOYGtNiOVq7P03MoDiBIp/T5y/B3Q8+hht/9GOi+RBWb1iNDWtfw4KZYzB3wgJ88vKL0eXPx9IPVuCxbx+Dv939J9TMLaRJOhbL1z2Dn195D/KKUvjTC68g48ugYdVKPPn0Rj4xjdc23MfnxPHrn/6RZqYC9bsb8fDzj2LZ/IPxxFP/oNTNIDPSfKUdcNbRJBSG4YrRi7n2RnzkhCPx7MubUFnhQOuqnWhqXI2bb/wNRlUFUL99B8ZPnITpE8bj2A+fhqnFHsRSXZhcW47TTvwQTj3lXNzxx/uxt3UXbrzlZ0CLFxudr2P1qmdw/bXX2Rzq9h5NJCO2oBfY05fE2q3PI+jOw57t21CY8mNL61b4fTR5dJm7WtvR29KOy775XXabhhNCNvRhnhM1g0yR3G+BYM241CoL2ZhP1szlKDSU1yNSR+ua3Hc7hrRVD5aSPxIYVH4VBTlGU/vvoGHNcv3ll9qLusnFAV8INTNn4ntXfRehQDYLXmmE69atxbFLl2HZsmXEFBmsf3UdEgS7h3zoLHolN+OkZUci7NuMP977Es446XiUjKUa3NOEfJ+DHk4ztrV3oXpcKWLdjeT8COYecCQmjZuAR16+BbWjF6F5x2bc/+zzmFhFiadb7kIInT2b0RcvxSurH8Gy2TPx3Iub2GhBjB9dgol1Y7Fm03ZUVRajLODF9sZuzJg3Dhs3N2D+jPHY09iC8Qcuwcatr6KUXlf91i5MmVVL8BhDw64mTCZDrV6xAflj2eBNHkyYMw0b165mJ3oxf/40doTGpehy+4vR3prBtr3LMbaK5W/YRa2bJiD12RjXKLqu/dRiK1ftsBjNoQfNI46JmrBpSY94LI5BXq+OHqCnIyyolTEV+p8y8Q3MonnkSgSXoMrRkAOg8bgcFaSex71Px/CBY4+xv2WuCnwRRDPZeVfm/pPBFdBTcFHP2y9m6NpvXmKIf/qCpfjmV7+BYnormgqxbdPr9C4CyCNo/OAJJyIvQHBKhirMc6OwqAS99JiaO+Po7m1GnJ0QSQ0gmM6Dv7gAfncQSQ89GwLCurpRaKvvQ9odJ7B10sxRrbIxw72DuONPd4DeMSZMq0OKjTU42Eu2pUfQ1U2TQYDpj6A1vAcdO+NoG+ikKSnAxPGVinohWJSHaIRAOVhB3NMEVySFTLICvb5ORAf7UVI4mmbViXB/B8qL89Af87NRFSRL0jX1wu1LIOoMooBqPJKkWqczphmEAvhOdqg6RAOIJQVBmt9u5AeqbN07YZXuznZqF3khvfQQUxg9usKYS8uoatEeS710+a3TXNQiGuUuKimy0IOHJkXtWFq1cJhZLE1j1GgDt9IyWjxA9+ao0FWP+5/YYXEW3Tvyt5GkIRVhnnebWYbN0LR5y/D7+x/ED3/wY/hDxdi5fQt2b3sdeR4HDlqwEB/+8EmWNE13CFUEv55AIZpb+1C/t4cd2kZXkGoxStc2FYQ/P88WJowrDzXmRM2oOpqYeqQ9ERu4a25rRk+0H51dG/Hc83civyQfhSVVqBlTh6btDUg1u3HJRTdT1E7EV6/6AZ5YsQa//+3dmDhpCl57bSdmzViEiropSNAlHvRSY3R34euX/Yi/z0MrXeSrfnYbDjrkdOKkSTjmoDNw520P0KuqxWc+fROOOP7L6HfmkWGGQvJNDnzxgqtw9nlXYnvTTmQcg2QE4Ys0XevsPOZ4LIqm1g5q2DRaOpuh9WLkgRQUFSKQF6LLXYRKur3JtIfv1I9wRJ6Qj1jHa+ke3T2dtvSaX8MD8TTCXX3UmoTAg9nUiBxZbMnGyd6e4r6ZQ9+UL/zWSWXKBpDpEqPsDxpmlquvvd7yRfv6erBh4wp0tbWibvQEnHjiiRYs0ow8vYgCTX1J5dX2oFmZ+bTJignIPovbFUgS2YqXVIvK+9hVv4GSRN1Er0dutpbgkordtrOFLmetraw058DJ2LlnJxxeapT+JjJfF7o3PUp034Fa4pULP3Ed9vYX0wSxzLHj8djjj+CPv3sAv/vp/WjeOYiJ46pw4w230XC5qE0C+NrnL6GrG8E9j95Jdxw2AnzHFcfh48fsQd7AdqurRsjzqoL4x+NP46mXnsaU8dP5/hGLnZgLOiSPiuBqhNgd0Eg4tQYZRe8ssy3J1QqeWlhQS5JodFzvrPvlIiv3WO+q3BWvN2gMIXwoLytI931f2k5MpLhTlK65popYYjvrMVKJ2N98du587lAUWZmB+4uGmaW3sx7PPfUQ9mxbj1pigKMOOwwzpkxCcUEJtJmBXrq8pJCqOIP+Xq18FEYkQdBGqYuSAfx8QXWIvAd1BDU3OZwN391CFRygJsoN6yvIR8CXiqCtox1JV5RAcye279qMXjJINB5Gv4v4aPUruOmWW7F56yr87c7X8Ic7f4377/o5tBSp3+nGxZ+9ABd97sO44DNHY+HB1bj5hk+gu6MXeeWVuPOp7yLankG+swD33fkQvf8YtmzeiSvu3grkn4FoqtQwgz/oR09LLz5Lj+nCiz6Jl158AT6HTIfLktXjlg6ZZv21jIaDZo7mjv808q1FecRUYoiI1gGOD1icQ4Ot7T0diPP9uxX11VwjaoEUcdsgMVDCk0HaTzPsC8D5NtpBtGOHmJmQiYcx5dB3sYjI/s59jjjuvetu+31/0TBmKXG2YPKEGcgrKUU66UD1mLGWVO2le6QOHkMXtqO3HwPxlElkjKpWL6JlPNVgAb64hveVw6rrpYkOmHOALWcuj09S5EgnTeNo0v3r61fT+2o2SYwqgEYGaunssnsHqap9bo16d8Idyrc5N1RSSNIbCFHC89jQ/cR9oQJaubjLMEA+MUVvfwQVBJQJXhzrozkhHhEQT/BaH13Y3kjYRor7omHiGLelUfgIlnpt6dMEPJkgzwt4UuqpDVLsAGkIH8Fxf78WXczuPKs1gtVvtnITf3dTMtRZwivSsBqEdlAD8ZQ9VxcLEIsJVYatxqBnsE2CBdOHMcu+NHr0KD5P2lo7mMmEF+DBB/5qmCVnboSp1GbSKBLSkaTz+wWzTJoyDRXVY+gqEqFPn46x42rZ2C440zEU5fvRq8guO1ueRCxCWx7n33QHFekM0FXU+I4qq5C6SKj+pRde5DVxMpJyXBVZ5Ms56HGRkfp7e8ws6f28fq1bwhbmf6pRihqJbEXJ85LR0iyfL+4k2OTLZ9jg4bQSxNso2X3EA+02xiNzGPA50cl62Xow9EbCMeW5pBGkWYpLk7CBi/KLMHH0OFSXjkJ7Uxd6u8IoyitGaWgUisi4DkcQPj6QfWudq2h2Urko7LQIwXiS/qrydRNqA02WIzOm+Azl6GoJVIoW6++0+FSCmjQcidp8Ijm+GqRsp/lua++hYLQT7+2xtnon2ru3CTfccAPbPOsRqfNzJKaU5/ODH/zAxoH2ZZT9QcPMooE8LTQ4afJk+66AnBYuZjfDyZZTmqMOjRJr0R7FCsTZdrARRKqwDjWyMu41CizSOIquy/2unFd9CtMoQKX0SBNDktIGJC1qCA0FSKJEGmJQwpVl3LFO+ltBK7mIKksmTlKuTH3VR3OIlOJYUFJsO3Ok2M5xajTlo8gTklbUvOQ5c+dhyrSZpl2am1v4XGENajZKv83IpPYRzpAW8clLoiaNh4nRBqhV5RLTY1Fb6BrL4Bt6z+wkOw2b0ODxu37PAliNEWVH198OpO5LWlpdy2noePnF5Tib3qXSLBR00zFyA/b9TcPMQvnDpGnTUT0URdQPbkp3ASWxjx2gnJK+AUrJUMNEEwoGvYG6k5QutpOyEaEdYdau06J8GllW4jelkJ0fjysBPEWp6rAVogYi/WjtaMXWLdvZcAKIITNjqk2CIFpxCNkCNb6EStMvlAucYnnKsA/39SPBDtPcJm1qqQw85TNouXVtTqXlvvQ8LdPhovtcWFIAbfGiudYCgzKfK199mY2/goyRpDteh1Lhsu4epAZj6OluQ2tzo0TagKYtXUqPMEzwmckuP4mMNAilPBIeRIxaOUGPcJB4jmqFzKV3kdeVIfPRfBbkWwhfOTPackd5uP8qqQ1Ky8rxs86YCcn/Bg0zi9aCffGl7IZHZgcpXfl+qm8yQJwcoPM6THLsUHaYJndn1xthm9gL2TgSNZK0T46M+Yau01FEic+WlV1fRCZEGfTGhNQ6cT5UaQViNNlmaRgNmCXIbF6C5cFwdiK+yNZn02iyyuZzFKuQRtB9qk92hxMvGbEA+aESYxAFyjQyrWuKSwtZQZqaVBRbt20lTuo1HCWgWuArgNfpw2BPnyU+dfb30sNKo7CsFF7iDWkgMbGeo8RsvQ+/mmDosLqxnfQuis1EaB4HiL+CgQLTNjmt+a+QNqmSNhK+yb37v5uGmUVTLI856hh2pvJTiCOcynoj2EwlkGHHR2mfNalKa6VJqJxEAR4nG4tYRMErgVbyCf+muci46R3xhcQ8bM0UvSlppnB/N13iHrS2dCAoLcKnm1qmmeBVyKPmKC4sQF4omyObTGjXL7qQ1DTpZJR4gOWxrkGTcuIAN4F10I28fK0Lo2w6Pp8agoYO/vwgQoX5KCovJGYhuCbDtNB7iRLg9tDUxVMxPpHXis9ZEaUn5BcXEgT3oy/RQ89lABFHBP5CMlR5EcvKo1kNWuxFWYX91A6OkAtxRRf5jkGaK7AOg5pDRM9Hq2pLs0TC1IR8jxi1UYrC4KTGjPC3SE8Por3/OrNoxxACVROoSy65REt/Df3y76Nhb+jMEw6DdgHJ8U+Rn24iJev+f7xiOEBahGjAOlgrDhjYlCTxnyRZS4QJ1LrYY8pXERbRPkVKxtagmTLepAE0qUtb2CrC6XXn09wk7VrNFlCj62/NJ7ZsMeEXPUe14oN1jTpWbrxhF36X1pGEizF1HZWgaTJpLP2ezcBXGVkwrmdpYWet9q17jaHJqqYVxDgyZ9IWkhjygWIe2jPSQgJK2JHqIMAVTgkGC4iPiEscWS2qqbFmMskk/D+/q520Pl8G23c8zjMUAtZJnpawTyblxNxFJ+G6666zPZwPOuggwyaiX/3qV/Yp0vVnn3320F/vTErJ1HoumhnwhS98weYW7RdvqKyiitKfNTVqLW+okGbXg6nTZ1H1gkCxCAuXLKHt9+Nbl1/JhmNj8/vYugmUZo9NpJ+3cAm++vVvoIounyX5sdE+ce75+Ph5n8LpHz0bJ3/ko+iPpVAxajRSTj8+ef45GDdhHO+bhy997Ws47MjD4fF5cPkVl2PpQUtx8cWfl07B1/ibwODBhxyGz33uc/Z7KD9k3oaSrS//9hV8Hk0jO9MWJGJXnXbaqbj00kvZYfo7jfPO/TTfymVr+Gul7GOOUchcQJhMKCBKrDOHrv68eXMxa+YMW2l7/qL5OOmUE1FZUUPAPoXFuNn5mnLixMGHHkEvjgxNzbtkyaE4+cNn8CmKxyiFMw/f+ta3eR2ZhnXSKlFuakN/AbWpBIPaWL9FYmJv2C5tIoFuCYmO2tra4UNCnDv/zw4xorTPnDlzhked300aZhaLNvJF9EDZdEmxJC+H7jUircx8qcCnnnrKzolkl/UystFHHXWUDWJNnTrV1KXK1P30wPHkow/jvrvuxNXf/TZOOflknnPihz+6Gbt277DVqrdt34yasWOIHRL4Lq+RuRPjzp0zG6+uXMHnDPDandagevZBBy1jgydx7AeOwq9/8yt6cIocq/PluiZw551/lGzz+dmZBs0tTZT4DGbNUsg8TSksw6JFC4lPCvnOPEMzunr1aybdWsHy3nv/ghUrXrKpLVrHRYN30qzzF8wjropgAT/FbJ/61AXs0Brc+5e7+b6KOSUwc+Z0vn8MV5Cp9al21LtklxfJurzayKulucPacOLEida+jz76KJYvX26HQve5Q9gqd/6fHffff79twqmIu9ro3nvvtfLfLTIzpMq/T/87pNHi/U00R++KijFmUQT0ffq/S+8WswyboffpffrvyLG7oSkLPt6n/5MkkFtbU/3uaBZ5xVps5tijj7AJ7f5AiOArjdt/9zscvGwx7r77zxYYff/4zzyuuuq7w9+18+zI33LHu0WOnfVv1izyhkQWLyBXypt5n967pD4cN/bd0SyOlStXvou89z79J9K7DnA17qDR4ueeew6nnHKKrYyoRXByC8fkNI5GpPW3tnaR26d77r77zUk3OqfVFfWpWXcaGVUcQX9rFcZcdFJcr00KRNomX4El7TKm6+655x6LPmrtV42HaJc0rUCtMLcinrpG9yu2M5K0AUKOlNmnnd9FWl9WS3DoPr2D7tVqCtdeey3++Mc/WixDpDp873vfw49+9CP7+w9/+AO++c1v2ne99xlnnGH3qj0UIT3yyCNt/CmXDql2/N8au9nf9CbNog5VpygNQQ2qIXc1rg5ljsk0aXkLBZg0x0UDgLmGz5Hu0f2aqKbr1IhyzXWdGlWNqXPqHJWlwJ3C1CpLq2bru+5XRyr+o87Tc5WErACVOkzl7btwTY4UtFOZ6jAxs77rPtVFHaxwuuqmcjXbT9dlA5FZZhFppzGF2FUHvY8+9bt2c9XWdbm4lOqipdMVXlcZMtm6N7da038KvWtxFjGLNil4n/79JCGYOfONJOz9Re8as6xatSrz2uudmDN3GnyeMHV3gab72ot4C0OUzuz0SdMe1EEaSxM5c48f0ir6v+7J/a3BNt2j4Ud9KsdF5KL0SQozvMyGEnhO33Wv/lIRGpATpTWyp/v5iyinwaw8XihXLnfO7s9+zdJwXZTyOFRpUjrF+2xmXw64vwHoR36Khsu2S1We/Tl8XmTP1XuMuM/Jl005nDZy3t7ShJJqDdAqiZ1aMuLGP+59hOb3jwiNfsNM7i864YQT3l1miWaCtqKT1ld58KFXsXDxJHR3dWPcpCkYXaUVsduQXT+ONwy1iX1no+WaKFeb4b+to9UV2fkr6kilFmpMSI2bZRN1GRs711G8Ro2uUWBRWidIOWYRk4l0v8pUqoRMWq6jNP94347clxneoDeYReXtS7ln5Uj3v7WMN2jk79qsypHqR9POdRrrhjNUR9M32tI5MpkABnuAh353D9a2PG7Moj2N3m166aWXzNS+m8xiLeJ1xLHy1c1kmAiOOnIOfvD9zfj9n1vw7etugz/ag6efWsmOccKVyYJKkfZIVKpijvRd58QUJuEOdgCP4b/VOfxbW7ok+D1JcdVorzL91cjWYbxQTKY8VsuZcYhBs6sC5J47ssPSlN54MrueTA5HZDtNn7r+jQ53ZpSZn8rmxGRVRZbIYNm/33potHjkd/GPDjeL1uFxuuxQlp7yb31eDcRKg0Sw/vXX0D+4CsnoIDrbW1iC8l7ccLmTKCj34bizsxPb/xkJT51zzjnW6RdddNEwAwv/CUf+u8mennEVwZ9XCmeqlEDQizPPL8GCxVpOfJaaCYV55Whr7WBls/kado91yluPNxH/HNnJplFGHCPP5a7JnRv5mfsuhtj3Wv17y7kR1cide6d6qNGlnfbVJPpN1+q87h15jPxdjCqS1lQujs53d2msTSPuh6E/PZllZIVMRzY7sBvuvGyd/xmpXr/73e/su/JUVLYYRSRH4d9NZobGTj0QqXgUXr73prZuZAYexW9uz0Nvohi3Xn8w4ukorrr+dpzz8ROhteD00tkUVL6wNAjJZbmzoqG/2XjWMdm2JeXUPSWcHaS81CzpM9uhacMSwjW5jsviG/tm92Ypdy41dJknlX220hH0G7tx2LSZhtI5Sr/KyOa38Il8lHXgUDXsGv6ue0U5M5pjDolV7qvWjhOpbFFTIoSCgBdFviRSCRdeXbsSjsE2yweKZTzoau1CjJ7ZSR/6YNYrY138Hhcu/+bnzAzlGO7dJAmWNNO7jln+cP/LuOLyTwEDKWzt6sXuXZ9Cc8tXsfyFqDFLgmZq07ZOlOSzofiiIjGD0TswS64hZW5EWbOgBs/OH1brZxlAF2YvVhK3SMyS7aQ3GETMpHP6zFGOuXLMouv1u5U4VL1cPXP1FrPYNUO/5/BRruzc+RFcniX9OVQ/fehaXaLPa352N+ucwLe/eil+eOsdiPamMHliP0rK5mDH9lZUF2bjMuo8hSA2b9yEj515Or552WdtmZP9laH/4IMPvvvMUjl2FoqLPHzJMDbtSeJ3N7+GSChGWxzHzdccbRPYt25p5stqR4s3pEANnHJmO9TNVlbDOTT/h5TDBewa+8xRbll3aRgjNfiQyOak2jmkdRyO7FIS2gtZZDpDzyALjKTMkHkUg+pTlOt8dWiW8bLMIspdK3qDJ7L1zZ3fl/TUXD3foKynlZuFqbeNxePYsXkLMslOtk2pbrS9CY45+pjstaZVs8+6/LJL3lPMYi0YHuzFn+97BU5/B2761Qvohw+hQATfv3YpkukO3H33S8gv9LDRc6o826L6HHm807l/Rrpk33ty9+Wete/53Pfc7yOvy9HIv3PfdV3uyJ17p2PfazR5bt/7c5+aIyRvUbMttfhyOqO5RFlm1ezNgjxl8yvvOLuEu+YSZYYYRvTrX/8af/rTnyyL7thjj7VzV199tWUmin7+859bAFH3K1h47rnn2nkxw7+TTLPAFcTrW3di/NiZmDixAG6qVC0+rNl/jz6yCqOqKlFcrgRjHxzK6KeEicuyEpslzYMJDwzYatZqpKwnke2okWTcqVND5kt6X1vKiFLKlCdpBzHTWqk4tC6bpF+5tVmpTFHjZTWOlq0w28wG1DKiknCR08172LmK5uaHtPS5ppBkQ/BhXqcIcVlpIfY0NNhO8/6An1XyWQqkVY7/mUaSd8dOVbK5va+0C99HdVCHuz3BLPPYc3lTKoZtW3cR+7VjwFGMns4OHHLwwcQ4SWOkaDgKrcbZUL8HobwQrrv28veeGYI7gKamPRhdU0MXug3HH38QPD4CsCuvx3FHL8SmTev4QidDy65n594GEAn3YvuO7Rb+rqqsxtadG8j1ITLWeHZgdoNrLTfW0y3PwEEm8hu6TydkUsQt2XXW9D2PnS0J1H5CmlMcyHfjpu/fZCs+jhs3HitWroTygtOxBBlgEAsWLTEt98rLL9ikrfbOTpvlqPVuzzrrLHZIJe699882+8DHeigpW8uZRim5MhP6W66u5mlnkF3j3+3zoK2tBUXBUttYOxLVHodJG08K8n2dHgf2NjViVPUousMxG3Jw+5z2/p2tLTYc0N0VJnYj0PUmEfXlk4G14DJdZU2yj8XpWktDZRDmd9V/7WtrhplFuczKyL/55ptt3rKWWB1JSlT/yU9+Ys/VJDMtMKhxNW3UrvOLFi2ycSwNPWjlC9VrvzDLH+78PSsbgU+7QrL5mpvarcG1sYEmi2kd+kyG0sNHaot8SVvIF+D3qK1vq7EX7Ye8betuVNdUWONrHrC21PX4SmzJzu7eDmswrVeiJSkKC/NtrMVNTTV+rBawiZIZNdGe0s0G1wLNckg0pXbugTMNHG7etNuYL5CnXUzjKGY5pjW8XuO/UL6PnobDNrjSJH0tzByg1hCDN+/N7qg+cfIYCzgODAxa5nxjYwPaW3vR1pMdh9IqCRp3Gj9qFPo0kd6bXWpk/OSJKKksRw/vLXQG8MIrL5PZY6hkp9Tv3o0I66O1Z7RrSCKSHZsKFeTbYGgJtVfj3ib0D/Zh7Ohyqi2vlbl1y+73HmaJxtgxyO58oYngdeNGscMSbPQWvhTg98apzjX5u5cuog9F+QF4qXkmTR5vGiMSGzCOnzh5NDWxGouNTNOi9UrKKtiAMY04Z1Ch5bxKy9DW2mY2WIOH2jhT5qKtvR3t7dkdUzu7qCniWqW63Taz2rWzHq9pWxhqEH8wuzFERUWRMXJfr1ZdGrDt77Zv224S56XZ6KIJEAdpDpI0orZr0b7MmnEoj0QDplodWxpBA4u5gUv9pgHNMZNG4ZKLL8Q5H/84xlHjzpsxG4unz8EHDzkSBx18kK2RO3bcBAUCUFZZhfLCUgz0RW0FCjGIBhmFT7Sgs5hXMy0nTB5rE+P03sbgI0jLd4iZL7vsMmgeV25g07Qe3+Gqq64yk6c9pmWOpYk0oq8Rcf2tWQkabP3Nb35j2QL7g0yz3Hjz1XwxzdR3W4MlI1FKfhGqqrUUuAJJWZySVS1ZkFtSmmdqXepci/RpTf/c8lYqo72z15ivrLzIXiZMKdeUzUx8KBBGZlOsRRpt9OjRbKwOJIiVtLt6X+eg3WsrZRIb1FaWWoemEynsbWtGioyoDbAGowm0NLfA7ylGZ3crCkrcxDF+xFif0aOqrEGLSrPBq86OXltlc9bM6ejq7oCfmKyPJg8pTWN0EFO4bER60rRZtsfjqFHlKCkoooksozkZQPWoCtOgms7R3Rm2iW59/d2YNnUGegdaidfCeOjxx0zDaT64FuyppiYSOb30ksgs2sJX4179rJ/MZ0dL/3tPs2jL2YqqUkydUY0D5tZh0ZJZmD5zLALB7A6jWu6io7MF/QPdJtlwxtjgXSZBAova9zg8EEN394AxglIPpMrLqaI1+0+dNhhO8Hqt6cIOLC4iU9F0ETNowrgxERu5o70H/b1ZAKrVDLxON4Jur3WiAV4yjjSFpF8aSRpKEtg70IOjjl2McbUldtTVVrMMbdKpPZlZZ3+exWS08JBW587PL0JJRTUi1DR91Go94X6cd965WLJkKSoIfCeMHUPsVY2gP0Cm6MXcAybggGmTUVoQwswpE3HmR47G2JogTjz5SIwZl4+1a9aYRtR6cLb+DP9FyJglJdqRpJTv7kTd2FnELsV8r+x7innfa2TMUlWSDw87Ih6OI0pzos6TKm5vb2HHt9qE7kQ6hp7edmKGVnZoB2+k55KKorOnE96AFxXlhaitqaIXEad9r6V09SE/z03wOwrRCHEIO86ZSRE8fphMo3VReqgBosgLhLJ7DhJ/jBs9HgcvPhRFlOj6nXtx4UWfw+c+fymuuvoHvCeB+pZeXPiZr+Ajp51rq0MWBvMxffJUONMRVJTkYfqkqagbPZkdMx033PBT3HTTL6n9/Ni9m1qlD4iFXTRbCaxeuRWDA2S+ZADBgjKMqpmEv//1rzRTUcybNRtTJ01COc3HiUcfhVNOPJmOWwolmjutKbhkgt1b61FTWQsfsdXenU3msSkM30IAHKHQhKnx8kIF2LlzNzVmt607t7NByWIJmhQv5h24mGA8G7Z/L5Exi+yrXlarB0hdajUBSbdsrrSH2+0gBugnoySoDbxo68hu0Stb3EV8IVeyqNhPl1W7eDjNsxKo6+3u4e/dVoa8Gan7nTsaWHYM69auM28lMhjDtdfdxJ+0skG+7dc8c8YsHHrYEhxx5FE45LDDMGXGdFxz4w349a9vs40UFi6eT8btRH2DZjO+jGnTJ5jLvmVHPeoJJHc1NBoGyiVXCTuVFFdQ8sdiDBny9NPO5rNKMGP6Afjy+RchvLfdvAlhAC3oI62SotvcRI25dVcD+ljHl1etxo76RrR39aKrd4DeXz02b95k5kaar6FhD2pqiEkcwklOE7aQj1rQ70GiswtOtqc0XV9fN5qaG+jpvZFs9V4hwyy33HItTUYxgVePwRKt1pQIJ+GkJ6HdL3qlcaLZFIU4wXB+Xj6qyopoUqJmjzUbIN8boLnyw+N3sXP4ne6pls8KUvo1fbSltYngtgq1dVOMOUuLCy3AJK9h/vyF4iNiEC2lESDeacW6NWtx/AdPMvygDrcMuv5BW71J8Y+f/+zniGd6s+C4uQOLFy/B2lUbafLCsqsmBnLQU8RIBWSkogpiD+KjMmoMTbcNU0P09CgTUFl7XtvFdceOHcQsU9ihUTNzTz75JJl2mZoJxcRwGg/XdnXhKM2kg+X6g8REBYhRY6iOymER1tLSqAKwfRQWfSbpBWqS/2vrV5Kxmnh9msxVj5nTZr/34ixPPvEAJk8Zh1//5hfmJcg89BC8VVfTrFCDRLRcRDKD9g66gSXl7MBWOJIxc4EHyFS6J5HUTiIpMlKBaRInvHSri8gYDvP5t+/cykbULum1ltuRTHVj164dKKTJ0XosuiedCWLixPF0bftMw91084/s+a1tBK/UOEFfCDdcfx3LDBpmitMNF0NoiY+asWPJYCtNQyqtUSO9MZqVaVOnoKy4hKazzzakOvzIw2xFKAXyhIOefORRLFi4CNs3b8UBBxwAh5/PI2OnklqI0EmvR0unDfJdi2jOGrGnoRndmRIKiYfugNazHUSQ5aQ1XJB2kE89Nr5kKz7QPAlnDQ8t8JIs9sruh/DAXx967zHL92+82uIZRfQmFDQK+LSyc9hWVMpGUFMIsXFb2zqxeOHBtjFBb3ebrS796mtbDdRWEvlrH0Pl8VqMwa/9gzzwEsDK9dP6/7Z0Bw81mPYqVIMqxK3ftZRGOpmwMnI7WmgUKcXP2nHjsXvXLst90QbkHR09mDZtGvKGltkqIjhftnQZzj37k7jmmmutLnfedaetJqABPDOzeQHeG7Ntc5ubmm3rfkVuY2R2gW5pNEm72+uGFuaprh7N+iXgoCmxVShjabrkfsNzroQbne2dcJe48Pr6NbZhqLzH7bs22rY7Hz3zY6a16mqn2EpTff3aRZZtGAoYc8tjE/31vr++95jllZeepadDKWFjaFGfDLTmG39l52g4vYj4Q3ERBbe0YpK0QGGRdg3pZAPkW2Mq4i1VLJLr7NROH2xsjy1RIaHL5qIkqbUsK4/nJLFS8WktN0a1nhkcoKOVxPFnnoq/3HMPzj3nAix/6UWsX7+BGKjUnjt9+nR8+atfwe2/+z3cGZdhg8FUjEC6yhLCtcJmis/30PSJEbMJ5gmavIAtM7Z1206bwfCjH96CO++8C20E7dJSRx18mK0eOW5CHVa8+ioK2ckyIXK3FZpPJKKsx1or00ftqVUuteVdhHUuKSoiczvpEveyLXooPNm9p5NkKq2PKxOkF9YmXaLW1k4ctOwgvPT8ivee66w11pxOn0l6CVW0MzOIgd5mtNM13bl9B5IRekqDdGXdQfSHo7YmilODZzRP6Ugv3PSKkGbH82jasx3tLfVoo9np3rsLna070NtJr4DfkwNdCBD8HXzwMvhCfjJeHsbXjqa7W4XF8+fgwx85FRkCv3R0ALOmTcLWzeux4bVX4aSLu+zA+Tj+qEPRT2/sxCMPxdK5MzGG3tf8BXNw3OGHojjoo5vtQf22bRjs70Ehy68dU4XDDjsEtbVjkRhM4Mff/zEaG5pw0ac/i1///Efk6j6ccsyR+MzHP8b61SOf9sKf8mBiiRNLZ5cQ6BajosyPhl1rsXvnGraUmDtMgL4Xnd31xFDtZIgw9rY2YE/zLvQNdFMTUUO6abrZJm5XnObTRQYuZ13LUV5djGC+l9qzErt2b1bTv6fINMutv7zBgGN1RZWN0WhTJ6luHdISQVsc0E8gmF36KxIZQJqmx8dzAz1heHne58pmsilEHqDJ0nKfij729PWaRpFWWrJ0MapHz8BmeltP/uMxjKkahSK6mNOnz7BVt3t66aZT2+T5NMKtJU/zbBigSFv487nekA8FBNeNBLQyfSteedkA6vx5cwxUD9BrkTmIk4kjrIfM27evvtrmHR1x0CFmWkvKCi1OUzNmDG77zW/IUGNx8EEHoYNaqYngs45/BwIR+DJJxF3FuP+xh2zzBi3rKm2rwGNXf5jP9ZKpE4gSYGuQROZbyVe0MUinqEUzafjd8ng81CwpDPK6QMhrbSoHQmZ2sNf1ntIsrgsvvPA7nU1bUEHTEGdD+AncvH63DZ6pk90WzBpEhvhldGmFTS5rozscD3fC66SZ4rXxgQFikjxs3b6HTOfFpAlTWMGFvF87p4/Fhg31GF83msw4Ci5HHJvXr0ZXUxtmTplGzVJDpqnAd6/8FtauWY+jjjgak6aMRYhap6piNMFzBbZt2UY3lp1JTdfT3Ymp42oIYitRWlJrZui55U/TpZ6OCOuxk4y4iphKg5L5ZIrZM6fwmIaSwhBd8ql4fdUqLH/qKWqzWlvhyUNMsrthF9+/lGVWI7/IT28niefXrcbKNauJVQRincijidIKmtplTauJa69pMY5MTjKSsM3FBXMD/E2J2VrcmcbIPKNAUIsQZihQyteV+e0ngKa5T/lt3EyLH+0P2rp1KyZPnqxJfd8dOvX/RKZZaiuI7KVFqO61/pt2UN+6dQttK5E/gVqA7vAgGyZJ7aCFCFv3NGHS1Nn0oCYTz4xGY2cXjjn8cNxzz1/QUr/bwvfTp08yPHPvffdjb9NeLKCZUcjeRzMkyXZZqoNGg5VuQDebEllUUoZtW7fhpZdftnB4J13PsTQh8+YswmlnfBTnXXAe7fyz+NaXvooAXffvfPtqYoyxOPqII8k0vQTmWW2o/aiFibSmbx8xhKLJ99x9l7m1Z5x2urnbvcRoGsgcQ0BdWlLCzlMEuhst7U2WR+JhPbXMamNXk8WfckA5O/vQz3bQBLZsukIqQdBOF0hpDcJVbo90Dd/Kkx0a0S600iTK2lDui4ZGNBjb2+sxzaIy6urqbLalsOF9991nToRGnrXmrVz9Z555xjpf7aJnaKamUjI1A/MDH/iAAfZ9x5v2C8CtCTjRRwCXyPCzbS/cWvGaarSkotAGt4KFxdi8aTO2b91Fr2SvVVg5uxoZXjBnLg5lxbdu24DPfvazOOKYgzB/4oEoKAyyk8rpFmdzbv1qQDIHWzzLJGQQxVk2bt5uh67Jp3Rrr+gTlh1o4DjmojpnQz7xxHI8+NCDVOVJfPCDH8S8efPZeQ7c+OP/YscAn/nkZ2wV68GBdsxhA/dSw8iD0pTVXZtfN1A8ecpMYg2tr99H7dSNYHEeDpgyC83tjdSGIWzesZ5MvduizTI3/WoPmlVpEQ0paIRZ843EYHmuAnPRQTPTI5NE5pk6ZSpfLYCXVzzJthnKBaY513iSVqkc7Ne+0dk9hJTfog5v6/Mas2jnejGMwLNMt9pC9+u7PEt9F7OJNHSiMkaS7tU9+9J+YZZgst8CU5IHNdQAtcuzy5+Bp7DCRnL7O1tNzR92yKEoIqM07m0kvlAaQAhlBUX2Ai6aI0lo38AgGaWK9rzLNEskmg18KcVBjPfKipWmaTwBr42Ojq6sxIID56Fu+jRKtw+3/OQn+OTZZ+Hxhx7BlGkTzUvTkuza3HKAnpQ6S/EdTZ/tJrNu3LgO82YfgGJ6Z1q8eCpd6j/ecbuVfSwlrrgoz6S7uaXDdp330eyIeXbtbqTkLsBNP7zBRs6T9KgSWuSfTKwOitJMKP1R4zzSSOoQTfkIBUME+9kgXA8ZoIimORAotz0KNArfP9jCTtce2BqkzFjujDOpHCCt60sTxU7vHZri29Ljfu+5zs8+eL+9VHFxCJ1Us0sOOhjj6sbjKxdfhZfXvoDZhyyx4NbUulqMKS02oFtMDKCckcH+AVP5IXoj2malv7UdEYcHlcQUaqCXVqxHb18XPGxwRS8d7qQ1TiUZR4BTixNL4Sh31+0vQCyZwqYNG7GUZu2uO+/Hli1bcdTSOeb65hcoCy9tJkAMqv0F4mSQvOJ87K5vwYZVr6C5qQmnfvhUmqSA4RkNIIrBNHQhJikoIFM5Ilizfi+27dppEekHHvw75k2vo+mhKaHJ8BNj5JHR+9jh5dR2MltK7BYDiHECngIbMFQ0VyYp4/baZuLlJRV4+ZWn4PEmWZYb2jFWS7D6tQQq651xyATFifeoBVlmfWNimFk0EV9MKlN3/vnnW0qCTI+SmZSyoN8uv/xyS4K65ZZb2Lb//VSQ/cIsGGimOneT27P7BhUTOyipqXNPG7qdGmjz4IarriN678XXv/pli9hWa5eQzs5s0I4Npyw5Bdaefv5ldPZ2EShrInwn8U09jv/gMVg0b7bFbZSBJqnUML5SE82m05YoVyVGTKRstwhNEOuFXdRq8+ctoOs7xpijf6AXVdRECv0rtjNh2gw8/vDDCPeG0UCX/aMfPdPU8QBNQxfxjmIeqp+iuxYf4t+TZ85mx/ycrnseOnq62CFP8PoBVJb6MHHSOIwfN9ZyT5SsFCDzy+RKGygYqKmvonQ8O88oynpqDyECMQLqEgz0Rgn0+5FJh82LS6f1uw9tHd2YMkVLo8aN6ZIpJVR5sPyF7e89zZIa6DC1qBD7+IkTkE+bKDXuyHgI2tKYMG6C5deGNe/SmbIMtOKSUktBePCJf6CluRlF/hJjtJ7ORjNZCxbOzdpt7ZpB6dJUVEm3kyBMGqKDGkigVNdoQwjlljS37DU1X0RGHTumBls3bzRAKdOopUxbO9oMgM88cAl+d+uvsuF+dtgHjz2WkhY009HS1oo+ahRpHAHqSVMmUrP1IEFXd8Ura+gi92Ld62vxyqurMId468WXnzdpDoZcmDp5DPLpnmu7Fx/xyEC/NqDKBhMV0NM+zkrFVLRXDCStkkp4eI2Wgc9Qu4y35VcTyV67TkvaKx/Y4w5SyySoObMTUzLJENsvH8+9sGGYWQRUr7nmGtNi0iJmxoZoy5YtuPHGGy2x6X9C+4VZHHFlmw2aqlTGWB7Nh2IU2lhSeCMR7kMhO9iTX4AXX3wF9fUNcJGhLBWyrdMG6o444iDeW0gPIhtvUVhcGmeQ3pOP0hXj32I4MU17RzumERA27d1rHohQvNSqUi3ZCxYZVqPJndfuIi3t2cyvsZOm4Le/+qUlbIvxTjvxKOu0SNJNU9Ni+Spq5NF0gceSUXqoSTS5fvy0qfjhLb8xXHbvX/5s68S6POr4ONauX2vM4PZkiMccdPvrjDE03qQxKxvH4TOqq2r4LlEC/N0oLcu3dgkG88z9pUJk2Wnb7s7iKApQ8pw7HbJd+Dt7Osj0rXAHtemF8nTyoFzgjZua33uapYgvKlvspX3X+E2C3xVn0QZVq19bhdfWrMuieEqKkpm279iBow5bYvEBN02JyObV8F+cYE4qVownZuojCJXG0VFCbaSA3u7d9aimKZGYFRUW8XqvpWX292fXg5k8aSqZLY7+vgFLlPKSSbW4Tz81UUHIz2cfSimnN8IOq2/cw7LjZkrKywosVaGqvJRMM0h178SW+uz2K4MJJ+6+506UFGVXok4ktAVNMVavX81iZFZS8LpTmD1zgo0NaUl1ZLxIOaIE2E6aoahhNXlGqq+24o1rR7MYmY4aTV6Z8mHE+BmnsIz2MHBQCLVsOzUQ20mBPfWa0jGUvrpxS8cws2giu9Z6EfNrY2+5xjnSaLgWHdKUkH3d439G+4VZ8l3ZwbzqMXXWsI8+9Qxf3mM2W43U1rjb9uY56cQT2FjZdfOVzCQGk6RIMpPsDEs5oFQqO11SK5NRREBcXVWNdevW2znl7irOMp2MpsFB5bv0E2PIxZx/4AFooxYZoATX0fXdumUbNm3ZjOb6XTaedNTBS62eKZqI3bv3Qptd2gBocQGqq0ehrKTQtFcXtdWM+cvw/et/bJt1vvzyy/TAGuxexWJmzJhBvLDSGr65vcnOu52aAJbGzCk1xhQZl2InAZrNhJk0G1SmIImZNSVE00OUSZiIhgy4FtEV5ymW5cFAe7t1uoNmJ5NyWZvpHj1HCelOt5Ld01ixas97T7O8vvJFe/m0O0R7G0eGbu9m2skPHnUUZs2aRcbITmHQEunSHxr91eYF+qdIkzLse7ujhnl4pWklDUAqUbq9Q0nWfmqCPILFkGmMnu5eejRZVa1YzMSJk8g07Wa6Js8kaH3yCYvnRAhoK8vL6A0daJ4WhRQNzWQmMkQ0GscYelxyRyuqii0eMkDvam+zMvvSNC87KeF+3HvvH8zbEr5Q3myAzDrzgFl45oUXWUcXMUyLmQ4xi0xofsCJyVMnWWciTXXhySay0wFWcxHP5SGaiJp20gsMDtDVpidISGTTXDRj06tRVf6mHJlINMHbsruoJeLSwtqDSXEskFnq31PMojc2j2FPQyM6G3fi8EWzcSIB49VXXIGFC+fby0saUom4MQidGSJ+JzuoxvJb9uxp5b0tvC5JUDufno0Le4kfGpv2IkaTpd1aZ02fYSBWc4LaWtpMUufNnUVtUGaDiZqPM2nugXh59Vr8/vY/4bVX16IgL4jjjzoEBy8+EAMJB7bXt2HDlu2GrTzUCBVVFcRRBYZPBnoJjptaMGriTDz05HN4bf1W9A704YknHsS0GTPhs+Va2ZHCUzQN3bxek9vbWsgoTg+0jR35gQzADqWp1VhXkN5cnpjcQ0wS40vr3nQEg0maRj5XR9CXTzOaR3OTwvQJk9Ha0AtXIo8eYDtC3kL0dISJyfroXaXQ3NpJj6+PXiJNJRkuL0B89h4j0yxTqkLshDBCROHJTAwDlGBtDScEr0ipk16RJCXOhuwhBhEwLabZEBUTU4QHB9Da0moelHYEEVjV75K+jrYOaoEIywK1ix8HH7SUDLaXHoE25uzHvEOW4carr6HnUodN617HwtlzMWVGJQoKKaqZIBpautHJRldeiNtDqfV6kEcGk6uaphbs7+uD9lKumzIJ9//tH7Y558pVr/I34iFLcsq36RPRqCKtNAkE2wrfy9xpBqPGe0TCHKpvRXEA4yfUIkqtqNSEDE2dNI+PmsmS1Hv7cPjRh5mp0kZZap+q4jKW5afrn7REbS8LEyjWfkbCf709EQskejWqPRRLcbt8uPTya/9lzfLb227DL2aMw+TGFhzRF7XFGKXx/hntFzM0uoQeD1V3W28CYWqRvz35CHZu3Y5jFhyIgw852AYYFdeQalZwTJhDOEVey549TeZBhcgg6hylL8iTUR6JtjGppAZQQlMlwaRiJYR99vv0JYvxm5/+HClK5Z6GPRjPaxYsnIxCAlQngWVzczuaO3sMBym4pXiHTI1FjctKsLt+t03iqqwYjWtu/hnqamuRdLjx2ON/R/2uJprMtI2XjJs4HsufXc4OyobNtfiOOk6WQmA1RFdZ3k+IWMZHMzVl0ni61DOovTIGYpO0ljb7gCZL+yzJ5GpTcPWTQHxeXr7W6DGXP0ANJgaTaVQ78IFI0DQK3MuMxon/ZMpk1IRpPnb+xf+UWe68807bhyhHJZG70Jv3saG/sqSdQMgMQ3+9mfYLs+Q5IghSOqpqp2DVunW4l55HJpGCM9KDSZMmY968A7LeUXUVtmzdbHEWC6ZRqrSiwezZc9DU2GhBOE0lFVNIehcsWIi+njZe4zBNpXumLFiEn/z4R8jENfrag5rKEiw9cC69HDIgy+sJJ9Cwu9HKpdNgUWKZsMKiAoyqGkXGotvudhjzzlhwKK687ArklVeoD9BNb8nry+BPf7jHMIKy6YpLy7F582ZiFgHrfHpMpfzNbwyn1MZAMLtJ96EHLUSKgDwZDxuWSad91BBumt3s5ubSjLRWRkl6fALHeicxYCSsQGPS3O/sJpvdNvntrz/5BY466mgc//lPomZMDa8Lm9ZV5NdPRjzp5LPfkVnebsXLkcwiDaXg5t2uu61+C7a/dW26/cIstVX0GFauwYuvrsYeuqJd7R3YS61QSg1y+hkfxpJFCyxdUmF2je+oclK12hVMnSpz0tbZDs0n9nldOPSww7Bt0waE8pV5l51RN27GXFx/7TX0qioJCnuR4PHRM063PFl1niaZtXZqA8wE+sMDNnSvmYXSYvmBbBpib2+XeSNpPnvKrAPww1tuMyCtPX40i7GJ2khD8s8tXy7sbJ5JeWWFDWUojdPiOYr5UNInja/Bcccdhw2bNlOD5FGTaDpHkL8HLdob4Hd5hMrDtTEdojuZHONK4h7hOLdGpsks2UUNWS96iDLXmgudiSfxvfPPQ6CjDd3hHmQCBUDNKNx8x10sQt4kcMKHznpbZqnluydZrmikqSmJkllCb2iWXmcvnvI+Zd9//OW/4Y6LrrLvOdovzBLMDCBFexrwZfdn9mSyk8ibOhuoRaJIxnJRzKDliKiBwmQQvcgWureVlVXw+YNYsGgOGnfuMvdZw/FujwOjJs/CT374QwQKiy0a66BK+fgpp8CZ7iNzhdDW0YMWMqIaP2qzGmMoqyi3js0LelDFhhvs6zUPSEylmAi8o3H/g/fYOI5aYePmDWZaevoGqU2m47nnlg9pshSKqUkUw5k+cbKZHSVsSZPUVBTjpJPYSWQIPaufgNhiKDQPfjKKUjHFbLnt9TSUYRqG0iwBUT20MJDOp6iF9XckQgAriSejpOj1nMXyD2N79tVvQZqYazfbqHT0OJx87keRoOB9/5d/fAuz5DSKniVTNZJKySw9I5jlfv/99qnd3xLsI2n6eVvm2TnRfmGWWG+LjeJqh1BhDbmlCs5p5y9JVZCgcvbs2diwfoPFNiSZ/f29lrVfUlRsc2eisUG+HNUwNYOim2WjJ+FaAteKykIbq4l2teJTF15oE82yAbu0JWZrC/8MO12RXGEMgT+/12md76CkKgE6k6YE+7zsqDS2796LbfX1Zur6ervNDU8ns8Pz0UQPy6jD8uUv2kzEREIMLmDsoUYrtQ7QIaaYMakOX/ziF22CnJilhUBcgiLXWkyikL8AeXYxIrY1hUV4R+1TUFps2lL4xcd7FRQU8NZ4V4jCpN305X2ddtIpOKJ2DDrWrUZexoVBFpMMuNHQFYd/bCU66XGNZBaNXGvFbtHbMkvsz+gJnmXfX3O/ht2u3VY1mXldK617wOsHQLvii/YLs/S17WbDyu6mrSNTbCjZ8x6q/cWLFqHbJqxn0Ey3Vw2vii1btgQNxA9+qu8479UISUFhJYLlJbjtt7fRvjupLRLoa23DyaccBz+lXNMk+vrCJumaNircodFmDVzKuxB41rhLzZgqtNH9djsVANQOqyFs3duAxr3N1Ch/w4FzFljgr6tjuw0sOlwB2/PY6UyjdlyFJUJv29RGTUSPTNrEjqwGUd3V0SF6P9qNPUGPTx0+SMm0DTb5t7QDjY41UDSuxXey2xYnyRQaqojI66Fm0N8mXIm4DTd00H3XqH09vT0tN+ImJnNFwjSxPZgxSsMIBYjw2q6ePjiKQ+gLFL6JWaRVVEcJo+qpQ+2eo9IYNUswq1mkVdIyg+wrUe7a0+Mfwa76nXZuvzBL2+7N9iA1io4ydrgy2DS4qBC/oqJS3UreWbR0MRoo2X42rF5KqL96VDUl0I/f0L3zUtVGY/3YvXkrvvD5ixCL9iO/MJ/lBWzCWHdvdlkNSYEG/9Q46kyF3ouK8+mCK2aTsliM20k3OVSELXsaqHk68dTzj7JuhagummAaZ9OmVTYckE5rS19NK4lYdPahRx7B4kNmYPvmbpSW1NCt9VKDKTNP00uyG41nkr2YN3+2jaCrkz514UUWBfa6vcYsSp/89re/bXEjaY5Ousx7GpssNrNn904KTjPNXpclUjnTfgoWcViyH6eechru+N3tlmZwF9tD2ipKLVhEgB7LuOEmZirge84+YBa2NXW/iVnq6sZZu2hqyttRWexP6A5+HMu9y9EW6icjagd6abgEPun5pAmhSF6oaL8xixpywoSJ5tEIMIpRBDZl92tG15h7rE0tNQXTVpokU02ZMR2dgwn84Ac3kWEmWLL1C089jCuu+AaZKWVTN0P5FeggJtnb1kkmiVNhKrnIZ4nVUt3CA2ogLdqzc+cWmjlKOs8JuDpdPrzyykrsbK3Hnr1bMWn6RErwHqT6XJYxV9+41xi3s6vZNGMgSMYlxtm4ZQPNWRH6BnegKDQWZaWVSEcSNtUj7fKgtbnfMI1mYGpimZ5fQq9J6+4PhvsMJEsr1tSMQZCemPCIN+DE5i0b2U5O7Nm+GwcQYPdTG2nz8kR8wPJuSktKDWgXUWtIa3qD2muALp1HU2o0tzoB6jZ0t0XMzLd0p4aZRUviC0PpuWqXt2OY0ugfiVk+gbvLHoZngJ4b/50ePd0EXf2XI5UlM75fmMWXClu6gNw/TfEkH7Dx41i2ZD527d7Nji1g4xLp00S5CKImEURuJgM8fc8T6OjvQH4on536Kr560bnwEfS72CF5vmLEHb3YvpHegXsXouE0En4vyoKUXidNRKCczZbG9KnTsWPbJgT9JZT+PkTdSeooH4K+Itz1yH1IZTT1osmW1ij2F1LbFKJ+RwMSrjQOmXsQNu/ZSaZ0wV8SoEbroUnyo58mQtpGHk6c0lwUTsFdEGL1eZ4MyIsQ9OTD5SNojZNZyQw9/QT5rhiBomZDJs3NVoe6yPCpaBJh4rhQIb2j8CCo8xBnI3k92U0wkimtX1OGvoFmiyHl8bu1F7so25HZT1sGnnLmYJ00R2vbtoFhZtHcqJyGsQQvi8m8QcHEa/Ant+IPtWXIhGM4KXqSnZcrrmuloXP3aPWoj3zkI/uHWTr3bLMBQZFeatHC+VS5jWwM/a2gVMbmFB2wYBHWrH3dcluDywfx6T9dj2XHHYq8mTPx5G9+jE0vP4epCw6jSQpj9cp/oGFrO4448VS8eOdfseyoI3DRty7B+R8/FXOnL8QvfnsHPn/+x9DW2EBTRwfHVYoxczV91I1nnroPD9x9L6U6z8zKuLpFmDp9Kr57xcW47MobcNNfvo3wTidGHXcQ9j6+HKW897If/BAXfmQ+fvijOynN+dRQg7jlZz9GZ8Mu7NzThj/c8XvsbexE3YQJOPFDx+G+v92Cr33ps9izNYKf3vcw8jwd8GUqMXn8FGzZvgHXXPcVk9ZU1Ilf3H4fmtfXo7m7j6C+DA5vAq9v3oy7/vR9akbBSy++dcXn+P+p+O3v7sCuhldMY2pBJDGTNLQxSxYGwUNhIteiviFtzKLl2E+OdeKnHVF7pkxLrj9EJ598MoqTDwHxXvTlf5KQIESh7rfRacEGkTCmmMyf2YtzSurwkXsfs8zAd51ZOhq22stMnaKc1zACdC5sNDnDhmAlJs9diH88+Q/Letd4TyQexae/ciniLT3oaNyEWUtPwB5KYaKlFZNGeRFO9+CZJ36Plx9vQVdLGKed+RH89vY7kFeQwNkXnYdvf+EanHrqkVi6bAE50W2T2gKucvgTxElTavDzay+Dh9KaJn6Qy/y3h55Be/teHDhjHp649wUctOhIHH3uUtSOmsSO2YF77r4Ds+bOxZOPLSemoWtPXNJP5j7/3JNx9uGfxG2P/BwPP/ocxtWOg4d45bDD5uKsj34GK199DWtXrsXXLvgmTvvYuTjtwqPwgRM+gG9+/euYNEHuM70dmsyvfP0bWNe0Dld89jr87cHnEOnopwnpw3333UQtNEjvw42rrrwVgfwAqsZ48cGjjzYfyk+tJImXwEm7CCvJg9JcIzHQnvrMsGZ58cUX8fGPf8LMjzxC/Z4j9U1J5ima0i7055/BgrwoDkiL6CkZuIPVZvZ0TyzjxA+uu5plffxd1yzG67Lzmi4RI7fS/6AmyR6TZy9AeziKa77/A6xY9zpaerrw9LNP2louF33o4yisGgXn5Blo4j17X7gcPa+tw8PP3IWtO16ifa7A+Z/6FD50+olIFrjw8Mon8dhDj2HZgcdixea9+NFPtPmTH83NqxFyzUCMUvhpdtIlF59ncYpN2xvQ2rYHA135OOszX0c/diE/P4NbbvgDPvetC7B9/XY8/szz+NCR2ijhULjDPlx3w9dw1hknop7udWdHA9wxF+5gfTJk3sWLp+O3v7gZTz25HD/+yd244jtX4syzP4raSj+WLDgD/3j1PgPtv/2VUi6zQxbSDh19nVR7ARy9+HTc8ed78MHp85HJD+Lqq85DpL8dPfSGMr3ZxLHf3PYLBAMFFsvRIKfMgiRfgD5M89Xb14cBglCZvazH9QYJY4jEGCMZRSRt0+08hp8plKbut5BCzyAlmo6AcnYUdsjd43Okcdppp9n3d5tMswQzWsAnZSsjxKNpHLB0GdZv3IDHHnuSXkaK7l4fNrz+OmZMmYLjjzzCOL+Ebun9f38Ql3z2M3iV6v3Fh/4LE6csxtPPPYXiSg9mTlmI11Y5cOIRo80+3/nwwyii53HycQfgT396FOn4BJx5xrGEaAS9oQ7c+usfoCB9AHa0rMLoqtEGqJ2pEIHxq9iwO4HRlQPUPuPx2qanUeiuxtRJE9Dc1sEOGMB0aqOWHc0onz4DAadC890EuTtxxaVfxW2PPkATl8bogmK095Lldjba/Kiy0iL0dMVtEn1b/xbMrT0Ur+/ZhGnjJ/De14mlxpmXFmNnN23vQ4KMM6YuhR2bm+gBpWiOSogX0pZCmh/y4sUX1tBBWIIEzYCPLrwGWAWGpVUG6E1JByhm09/XC18gy4y7tiXf5A3JwRC9kzdUHLkTfXlnD/2VpaJADD2RN6/1sl+9IXe0w9T9wkOPxMsvrsAzy59FjMjdQcDb2LQLlflFGE9vZf6Bc8nV2ay62uoSJLxu7G1vwUBHGp09PQR+UbhiPvioAfyeUkTSBMeBOkqRC+V5VXQ/exDMdyDSO4CCkkLiAQcZz4m/P/QgZkyfjb/cfztOPukDeGbtClsDprlhM8FwNZxBFzZvXo3uzn5ikUJMnFCCfD7b4aWrn3LBHaoggOZvff0IpPMQL8hQgjvgLctHkAzn8TrhTTmQzPiR8ggXJKhSBU75/IIA4ry32FVB09WLaEI5sHSv1bV8T4/Th0FHjHiETnd+Njnd7SyA1t1tbd5rGiGViBLUlvIoodmmGXErJ5fmeCBOhvLTdMdNk8iES9O4HAoOAitWv5EpJ9I4nH5/J2bJeUPvRKqvnqMYlGi/mKFZBy6jmnfjph/8GM+/9KqFuDe+vhJtTTswqrQERx91OF+K4NOZYuMEMaa6HH1xYG99O9qbI5YlrwB3Kp6hu6hUBHoeLnoPvjGmMl3woL2vCS4Cw/rdu5Dg1V2dDejuXYdXVj7FvzJ48NGHsXDpErywcg06t3nxha//FDf8/BkMBEbh2JPPsi1UFiz4AMaOnYC7//I8EoEg4iG689Rya1/YgG3ET6d+6ot4ZUc9Grs8OPa4s7D+pRb89pcPwJV24OWN7Xj00ddx7hdvhNvhZ8MmLZH785+4Bi8+X48PnX0OXMGkjRo7qMqT7DQF5MLJQTOLYqKu7jAGBukZDYYt7jS2rg6l1JYldM1dXgea2xvQ1NqBCLWz4jpa5kPzn/u66F7LS/IEEe0bhNfhQ29nq3XASNrNthGjKP70tqQBqn9CMlc7d2YDcvuD7OnX/ehHeHXFGnMZ29r3YNWKFzCBnXLoIYfa1Mh8So/iHraiEyW6NdyLvS3tbJzsZKlsCmV2c00dirpqyoOy6yoqqtnoYTNd4nzhI6n3QH4xVq3eQRDpQ83YCiw7ZBaaO5owmAijsroIl376TOQ5IwhEt+EDhx9LCfkiVm3YjtoJ01jjNFatXIfbb/kr7rz1IWzfswsBRxynnXAq9tLVrylK4ROfPB91Y51IeGKIuPpx9PQQfvP1w/CrLy9Ad6zLgniadnLnX/+Mtatfx+MPPoF4LEMT02NaQzmzmh6jrEDhAY0Sa9K7NqNQpwwOZBdKHAjT5aZ2ywsV22wCRZQVW5FZV5qEBlmV7O2ihtIUk2KaV2kdTWfZl/Qc4Zu//ZW4hLpAR3YmQfa7yyNGzn4fedx0003y0vHKK6+YZtpfZMwSG+hFZ/NWvPQ0cUXAgUOXLsVBixdi7OixCBDcaTZgyO+1xh0IpygpMZsNGEvGzVxpkymf2wMtJig7rcE1TSabMJFYoq2Z3oLHXkKAMcPfE+k4Vq9ZBW/Ij4FEJ/oj3baQYVxLd9DeRyJN+BXd1STd3zF10y0FU8P/Lz77DBYvXMyO6MVxHzgYF15yPC64+AM4/mMT8NRDT+Pgk07GGV86AnfcfhuOW3wcr29CjCrwmm//Ek+93oNDLrwZn7n8LzSJNZZkreW+vvV1usis3+XfvhRhYhoxgk1NpeeimQEuvnMglIeYxsuSMkseMtOA1VWJTlrwJ5WOor+fngoBrKWYxvqpkRI0a0l4aU4RdCPqTCKp1Eu/kziIbZbRUkVvpS3bttlMSg29+P1BazeZLB3ijNz3kYcmoVU8/cDbpjW8m2SY5eqvnYuP0b3t6OmjdDno4pZYwlI+Ub8az5UYRLCQGIWN10kXTdKkCfLK3ZAEKdagZUClPeQe2ogsJVAzAkdVVdh55bjyvahJBPaSWEHtJQ2jbDLl5UoCWzo6Tb1H4sIFaXT398GT8dI70QoGWr+OWICufHhQixErUdppA4ppmrzCQAnaevbw+nwUkLE83jx6Uz0oIN7xad4On6OpIX6ame5YG41uNomL1ghhar7CPD/f1Ydwf9jW4hWwt+iyV4OKmkvs5N/qHJYtGaMoK9NO7nXA56dWkKbiJ/+OUxgUK1FOrwkI203DJkF6WUpr8DkCljbx0qvvPBVETDJ2bK21UQ7DVGQeRKc7e21Oi6v8e++91yLR+9J+wSyzD5iLmtpxNEEDZJQiTJ42CSFiE2c6hgwZJUS32u33sEN7LGVBicdJZYul5K5pm9vgsJmRC8kmxcL581BRVspGYsORUWQ6MrTfWnKio1WrSKWswfWLw+WxQ16Cwv0ZmpSBqGy3D04tCUOA6XRlE8OjPMScEWoF7WZCpWBzfAb4vTBYbpop5vLSe8kgWKQkb9bXqfzh7OpPIa8fY4vG0bMKoG1vO9/BgfKCSjJOOd/Bj6KSctaJKIvvowpqaxwvmXKguxdJMqnPQeahuXbwvthAhLYjg6ilcaRs3boUNU2SGEnaVjMW46yvtI+Yo7cvjLaOXnT192I78ck/IzGBLVbI+r9Bb/S5mTm2t6aJvB2j7A8yZqmtrbGlQLVqtZYZF1cLd7jSGVSVlSNJ4NrV1UdckjBsYmvw074q50PcbdcPVV6aSBywfPlzdo3+zqrSbHqARq33NmXXjhUVFhSaJtI1GqkVVtCUC9NG5AQVZwFCnlPmmkaI1WQaaNT0EV2nATRdI+ykZ+SCXsIOZdRscZbZPdBPzdPJ9qZXxHpLg40jQJ1z4EI+x4/29g6bE63fNBlNz1a2nd5VZRblFyBK09tPpokRr0T6B3htippN28UQF/GZIr2HsJpiH2oTDaHoU4ljqqfwipflKyXkvyPdpzQOjVmpbt7nnZj78x/a33KPBWb1vH8XGbN09gxi/cYdBGJV1nHCHTZUT2kfJKqPxNOUYuWWaLpHzDolwTomKEHGJPyX5AnVm4KI0ooyc+GMWVh+FrhRwqjau+iBaHbiwOAAOrrasadxL8sk0xELaN0SZds5qRWSyRhiGqfiPeosmQHlAkcjYXpY2k9AOa0Ragbew9+0aI7W+9fSGEkemrZCPApNNtNzK+jBjRpTjd4ezUV2obmlxeZqr3jlObq0A5g6eSK0hDsVGLlT86CUL9PJr9mOluZz+X1I0iOMkqH46uIMPp9vL2Ym48QjSfT3hLPL2Qfz1LRsn4xFgfMK81FcUmJ4qIsMFyLz/U9I7bxiwmz8/YTT7Pv/BhmzSNrF8WNqathZZBY2lp+g1k1cMEBsImkXg+hTpCFxNbjTQdTPc1KZ4gr75BeNKFtOqjFedsu33CG3UIyU0xhKxtb0DpWj69UQsag8EW0mkV1WS+fNJFAD6Dfdr5UmlaDUS1Cq5Ksiahm9g7ytwuJC+KhVFDWVljPtl3LymjJ7vsDjaIJBRVkDIQ+xTKepczGFaRHNXIgDATc9ETEBcVHj3r2moRzkwHJqKzcZQNfqPWwfAWoYCVlWQLR8qbQz8Z7Ta0llygBUHTI8NPin5WH/J3TXXXfZFjGalfjwww9bf/y7yZglINQtlSAgRu2gSQzBQAbaK8RJkKFFgQfDlGJ2jgTKo45naxLG2D7NEM4gUnTKrSQT9XRlUy51pFhmgvY9MtiH8EAP1X0nGytkttjcSDdBYjxKLEMJpKuqgdm8PDKhNp5gmUkC22QiwvuJGWgSAmSISJxAPKnMvAQKCvxsuDAbfw9NW4qMPMhPVtJLLJUXgL/Qj7ySPHayF3vb2pDwedCdiGIwOoCI1mNhByvfNkms00cc1DHQiuaevUh6qC28aXgDHlSMrkT16ApqXRc1VRQtfId+MpCDjOYMUSDIjMVk2IxSEXz0pnwEnzSbwmoxYi/N3ozQKXDyuTHivjRNVpz45X9CF1xwAT72sY/ha1/7mq2stWaNFkT895J5Q6ufewR148bBrWl1pLxgGnlU839+YqX9rZxTc4dlbqhVJOmy5Wq87JIbbCT2sjSH0ouypklAlKaBUiWJl+3I7jRG5iEDaL6vfhfz6X7bNYwNLPOheaAChYpzKA9EJBwgkGjpnjwk0hpl1b3SHLIe4neldEpjsSqsZzbeocNB11UlSeJ1vZvIWThDiedm963+2ZFbvbEmnhkm88nExvkbW4HXKuobj2g+Fd+V76BZA6lMlBqQ7jE1k56vzUNTrK9bmpefO7a/QnjfRQEssvegq8X7fGhsdZo3pPopEX7JkiWWp6z6aCu8HH36058e+vbP6Y9//KMN9p555pmW1KUtZd51b8hDt1eaRR6K+iZD91YrEwjVZ5RVxoYpUla/Opu2e868BfBQnX/m85dQ5ZfiwAUL7VodyiyTJ8AuwYdPPd3yRxLyIDIeTJx2AEaPq8PnL/2qdayerljHh049mfck8bVvfh2f++LF1jEOdor23lEW3te+fhmuuOIKXHThRaatvnbZN1h+2tb11/O+ecXlLI9MxPtk1r7znSttvo3WR7mCv118yedtfMpJk5BWPenBaJqu1rG75NIv4Iijj7R3j1PD6VDyF3UU3eYs87PbeZ7tknIR9BbgO9+7ls8jk/EX8+ASDpx22tnkMR8mTJzGemRDCCVlJTjmmKMsQu1V/g7rqj2SnMJl9MZypJ3TNC9KDCjBkrusjbNyh4Hif+FQuENlHXrooQbg320yZskn2MphCjG+NlywWIn+IOUitEomlk1etkzr2Uu4HRbnoHYyaT388MMNT3z+85+332VjKXc47qjDcd45Z2PbptfRVL8bP/6BNnbI4Bvf+AauueY688A0J2nd2jVm+8dPGMdOSuOaq79nORlerwsNDbutftJq11x7FZtf2MWLmppReP6F5dbZ0kqK44huuulGOyfS4F2SDKDo6LKlS2wdXmWjSTBu/P716CPoVirnqaecbO90wQXn4dtXXsF3AhYvXoTD2Piaq6QE9tmzZ2HlayvYcrLXacw9cK5pGwFr6j9MmTIZ0ViEHXYwcU4DzxED0dxq3relYEoLOgYJrtutbmq3Bx54wPKZFRdZvny5LeosTy936Ny/cuTCF8I0uc04301yrFy5MqMOfp/+dyiX3bY/6V0bdRazDH1/n/6P0ruKWd6n9+lfIcfuhiY5GO/T+/Q+/YeR8HNuBOSfka4ZN7b6XbEe7xYNWyGFFFTBm39wI44+4hBs27rFcnF0TqtFXE6vVnTLT35k7rsck8MOXmLBSH3fsH69/f4+vU/v07tH/86hv3eTHFu3bc8o3+t9ep/ep38vKfb/bsGMmTNn/kchFseWLVsyudnUI0koRPFjRYwUsdOnwoMK3+ZIMWmFC4Vq9Kkwr8KRGugYSQq5arAm9zmS3u7cSNIzlBMhEjrKJY3ovLS56qMydKgOOqfy9D1X71wZI5+V+666q876zL1b7h1GXp9799y5XJm6T4eeqzbTp37TNSpnZJvoU/fnSL+pnqJcG74dvV09RGqPnEXLtb/K0fW6JlemrlOYXX+rTfSb6pNrQ9Vb7zKyfrk21zWi3N//rJ770sh65+7LtVHuU/SnP/0JZ52VXUckd12uzUQjv4+87316g96tQNq7RW8bkJNCUWdKKDX/5Le//S1+/OMf2+ilMv1zzLJr1y7rZA1aKddC92ksiC9pDCA6+uij7bsYJnetylYCkM5/4QtfsOv0DC2ssy8tXrzYPjUWJaXy9a9/3ZhQjC4B0cbdd9xxh5WtuokptV6KstRU/7PPPhuf/OQn8f3vfx8//elPhwVHz1KdtICi7tVyYaJzzjkHhx12mG0Ipff8xS9+Yfmx+q49nvWpZ6ts7c5x5ZVX2riYVnTQYoG591RbKZ1AiuC2226zsnVe76v7n3jiCatrbpjlL3/5i32+HV199dX2qfv1DI3P6TnKnFMbKKVSSkWknJwVK1ZYnevr663OajcNUqrNZUTU7nqu6qYyNVj7ve99z9pR10qI1ZcibX6lep544ol4/vnnrW31d27BIZWrbD2NcitpXPXL9b32IlA9tR+BlpgTHXPMMcPvrBF20cj9CHR/jlSu7ld5ulYT/dWuOcX6Pv3n0jsilvfpffp3UQ5Zvk///+k/DbGYYtEM5+985zsI5ZWwk7N7uys1mqCU/3RVFoLSVEHz6yyVW+TMvossWJZGQuTsb/+Ot6VRexPtC9QdQydy1+37u+it53Jn/ps3GL7xbUrdp2Ij8/1EuXoNP2Lo76FWf3tSGcPtLfpv6vffksrat4w3P5/O7tC3N5P4462UvXbfX97+2hFlv+md3o50Xfaa3JV0QofO6swwtw6TZmrplOaoaNXmyIDWMYtCE4I0Mdnrc9u+Kzk09V4keQBCjf/RiuWSr1xrldTqM1IkoYCX0LqLHeHAzt17MGrCGMyfNxF/ufcJXlOEsaOK4PPGMH7cKIR7B+gMK/eQ/3KCo+PNfW3n7HNIyPb5efj3HO37u67QfrgjiV63febKZHWNbLI1FWRgyP0R7LfPfUrV3zlhz1HuEbl3kZodSZbZPoKU0jeSVJdcfXKUe37uvE260+eQ6zD8LP4td0QpzKJ9yxG9ocyHlPwQvXH+nWjf+ITKzsY1/vt7s5Sr7zvR/6SsfSl33773OzJsjZSLnz62iqZOxOF3x9GwZws6ugcxffZB7DOlePI+tpc2i9K8JK3FloixPik39mytx6Y1a7Fm1Qo0tdajZLzHXFhtNiHKuZP/6STDn+uD94RiufLaH1iubEtjHxYumQmHpwu3/mQlPn3JIYhF3fBRmBwxHxy+LXC4RiOZSeLvD6zBCR+eD3fMgfU7uxDKD7FTtXqC4ipkEEeWkYcZZgjl5CgnXDnKKYWcMO3LYGrOfZVVjt4QwDcL8L5l7fs5knLntC7vSNJ0W1Hud21DI3qjjGxH556ljt/3ubkA5Bv1zN6jlSnsc6jeiuOI9m0r3jl0vDM5aI3tc59nvFFv+3iDlMQ0/A5Zess1+1COqfd9v39G+/bzvu2bK2O4rKEbNAvDKJlBb98gWloakYm38ehA3OOHz+lC92AGLk07TrjQN9CPZQcfBG3G4cktOjBUZizhQ3wwiS1rt2H1y+uwu/OJNykWren3r5JiUGoHuXD61N+K/ch46HuubXIunv7WecXX5Prp819pt7cj7XaXi4H9pyqWLIcMUcjtw7bdA1j+ajOaOuJIx/PwyYuOxeaNGdx133P4099W4rs/X4dPf70Tn7/5Yzj78i340MnHwN8XRypUjG0721BVWUrW18T+7EqharyRDZj7+1893onUUerQnADnOlKUu1ed/M+OkddJ6PWZo9xvI6/Z956Rf+97Xkwm5pEVlKLIKQvRvvdoEqaO/+46/vcW2vea/2lb6NrcaFDuyLXrO1Hu3lzZ+/bD2x052vdeQ2ZDClekgLIOvaqO3PVwatENtifb1LasTPipKWoRSY6FP1gDN5WIniMjKZKyHn720OEhwskvcGHyrDqccOaxdt3/X7r44out3hqsUP1+9atfWTtqQY5PfCK7KJeUig7VQdt1izR5Q3xxzz332N//V+lNiOVHt92FZ558DccfOwdedrrt5gwvNre1onnXDhTEd2P93mrUNz8PbygPO+tn4/c3L6Xw0DKkvLY6yusb9qK4ophMM0CjQ/g61LnWwaSc5TJmEQ1Z/hy5HENWZpje/LvYnaXZdzGm6K0WNisUw89AVljV8bpn+PQw5dh4RJmuNxfqSu8raNlC9hXAN575Vtr32tQ+RXoI10eSFhYT5e6jOL7FZcu1pxSCiIbdKFcP7VcykjJDr5XrD5EQ4Mg+ylGuDD13JDkUuxhB+96n5t/3lJYLGEn7IpiBhBObOxPwpmnQqBTqCtMooZA66M7IBUoRHW9tr0e4qxmu3k4WkEDKFSRyLoDDnccXcyFOXkrE4jaDS1X2+ekaqc34HpojmucvsVljDh5a8vub37r4/zdi+d+k9wJieZNiueHHf0b/YB/G1RbBEY1TyKlYKOjb2tvx4H33It/bh6YYOzI+FX3eu9BTfwZ+R8WSiBPWpvxIuLUofyluuOm/8JVLP4WujnY4vW/moLekBP0PFYvu3tcVStqk5DdIE4xHkhaNFb0h2EOCOqwEVOCbC9WCcSMpp1jeEKI3PzNHOcUkyl078txI2ld57atYcs/I3a//7/Nqb2lPCeVIyimW4TL2uV9/5hR1jvat9773/Le+khX65nfO/blvW+T+9ro8eHrtLjz75MM45LAjUFQ1Gr/60XX40Y034oe/vB2f/uRH8MKLG5FflIHXE8c9j2zHiYfOxq1/uocuTwKfO+c0bNnYgLLyMmhjby3vUVVVYcZEe0AvXLAATz75KGbNnIE5s+jmszUvu+xzb1Is70V6TyiWhYecie7uAXz2wtNQWZxGhHztTgbwyqYBvL7xWaxbXYy8yi6MrcjDEccux9XfOR6//OVSuFOdcCbzkPJ40drUgw2vb8LiBfMwMNhFC/sGtM9S9v1z8pnSPOER5B6yhjmGGx6BGqIsz76ZOTX1/s305jZ20poZDZ8esp65cliZfYVnXyvt1O4nRtkLHfsowLS2rxtBYtzhcYrcu1ANvIn2eaaCj/Y5dL1z6DP7of8JVWS/5coUIjQaLuvN7ZWjN8q0j2GyltunHkNPGP7c9563ueFNlC3zn1+Tq2euXl2dXdi6fYeNSg6EB7F40UJs3rSByj+F0WPGYueOnbRBURTZItN0XelqK5Kn2+n00KDFiEZ47ahRdMFdtgLo1q3bbJOzrVu3YOqUqdi4cQMqKspRU1NnrvplX8sqFm12/3Zr+f0nk5S/5sW/J2IsM2fW4uRTPox77n8c4WQh/OkQoqlBPPr4LnZ4AF/88qsoy8tg3aYe/PjGI3HbLQvgI7LxJnz0XzN4/MHV2LCuEZ0dnbaAkuREjDPyyDLrm8+9+ZD/LdZ8p+uyv4883kpvPCd7DNHwKf5PxxC99RnvfOQKebvf3u7g/+wZorf8bkvQjDje8m46l3umaOjv3P06cv9GnvsfHLky33y8+flvPUbW8a0Hi+Tn2933zoeWpFm0YD7mHHAADl66mK5KBjNnTLcdFvPzgijIK0HAl4dIrJ2ObbOt+6RlBQM+L/L4u/Y/HejvoyIZh5oxY2zRshnTpyFARTWbZWqhjLlz52LMmBq2teJZb02yyy2Do6RKkZIolZx47LHHGvIRbd261bKRlRSZQ7yKCSnBU0mVt9xyiyVZ5rKqzzjjDLv3H//4B84991zb1EXJm/pN7quW0fm/SG9SLKMrS6n1u3H8CSfi6uvvRE86gi9//Q9UKq2o35RCrP88fPZTp+LmK07DT65ahpArTmvmQcKRh4f+sQluuholpS4sPYhQ06UlBpU6nt33dJjx2Bk6eNIOIYGRR4YwW4esO2/jPSMPxRiyFnHksS/lmDV3KFaRjVdk7xgpBDroxNMa7nvQDo44lBMx8pBBNvQwXE62jtpDTWtWaThaYYWUoJCT6IaHXLSRh8vhQjJBJufh8/hs3SpbN4vvroO13+cfa8/7YrxeLk9CbabPuGIGWldLmwNqSFbtp8rRVbK1p7L1sroRQbJ2sJWY3Er/53tk1I8J3pu2I51km/C/XD2SbDsduXfVQLgNhlP4dWjrdjv4j3ezfLa1Om/EkU4lskdaQ8XZXlPdJZw6tJd+nEeS1ZbIJ+JhxGxX7bQtGBdL9MPn6jVX2emuYx3ZXnxeZ3cHamprMHXGVBx19JGsH/vOgkZpG3KORaJI8b31LC0PmUrwWWqvt7jc2cCqVhFWQFbZwMoc1m4MS5cuxbXXXmvXKHtZwVftm5NTLFq0TXv2a+UdraAjZSGloev+/Oc/W8a3EJTKUWbx73//e7svmUzaPnn7xt7+L9CbXKHvXXMTEoSb4iuH04dkzIvp0+swOBhHX4+2T++mJnagpy9MyzGADTtacNrJJyDC+3fv3IQxNUUUpmxKuANeW2JayUhqOCkXLdImAMvS7Rqdl/aXAhpWAkPxEAmDlkaqoq+tdVAF/WwzZSkIMp86LnefLWXN7zlyewwq2Tlb/E6CTiaQZRHlYgg5xtAaXtoWXqghW08yJO/XvW5aG9uo0J1dhC6rqMi0tuO3w+7Twv+UZStfRWv91Pa2VmzdskWTwzC2psbK0pqtei8lyqnMxobdWLVyJRVEEscecwwGY1FbEDe72D+Fma+kJTqlIPQ32DZat+yFF19g2Vtt2LJ57x7bJEDKrLauDmOqx+CJfyiNf9CYecB2oQihr6/P4H+ahWq2unY6r60dSws/ydpAwUAJjZfvsJFlq86hvHx7H60KrS9SWqIYlZ8Qgc6pPSTHagMtSuzhobXZtNWd4hxan8xN5TZIHtEWtdto8aUiy/me48bVZZUhy2IR5K84evt6UVhUbG0opZyiEm1t7SDXJJCX6SN/ZrCjpQ/VJSHsbe6yKR/qDx1akVJ9smLFq2wnLeSWwZjRo2yTBC2Bqt1LtXaclHBpaRn+ev/db3GFTj31VJte8cwzz9iypwsXLjQFcf/99xs/nXLKKcPoZSRpeoXae/369ZgwYYLx9bPPPosjjjgC69ats6kWQitSLNu2bbPdWbVg4FVXXWVtryknWq5r9+7dtr7brFmzTHlpgrD2bBZfFBcX47777rMpLf/prtCbFMtBhx1u2rxbW5ywEbt72tkZHixZdjBGjalDpL+fAuTFrl0NmDxlCvq72vDKK88jHOmCTxtNJrS2f3aOkTZ5mjlrusE+LRooAdvb2Ii/3f8XdqwblQqsEc4q61EtUl5RYcy3p2kHGc1LphTC0ES7Quuwrs5OVdfgcQk7XGuyNe1tsgX8IoPZIU89q4YCMWXqBCtz5aqVaNzTiJLiIrho9bTO7ehRo20dN2kCrRun3xcumEvF2Wl7NGsl7ZaWFiRieic/rWzKVvr2BSvs+du3b7NPnz+7mPRgJJxd5Ztlai05MYLuS1BgtMKlFknWhqISwMFYxIbgJWiKB+QFqVQpAKaQWP/wYIQla8+l7OQ9JYJpy2LVSSt16lptzJkTalMWfFEJlZR2aWkJUsmMZZlqXwJT3NrU3OcxAdZm4BWlFfZ87TetnWKTvH5s7TgTtr4+Cv9gDH2DA+z3rEKT1vAiYEwdDASyyjpDFCNkxfK0ybkWtM5Rd3cP3AG3tZk2gNdC1jHyVL7Lj2nTp9tzpRBD+V62f3bNPSGp7Rs32H4NylvRDrcFgQLy2W7bn1sbiqxdtx5lIR9mHTAXZTVjsWbV82jqVCYtURiVbowKt7JyFOtZaEpF2ykTM5InNXnWa2glTX4TSUnrOWtWrX+LYlGbSdF96Utfsn2+TXFKu5L0qb917Eu6L9sPQrTZ33OfOifS7+JRIRuVlbsnRyOfIxIP6Jrc3yOfq3PvGcVSMarEGFBMIc2f7/daJ0n4NdmvuaXRGl2dJovYG85uzKWFrW0qgIACu1Pwub9/wIRF/rEJKJGANPPgQC+FI7uYY0VlyZAQZdGGbXnMErQXpNqwuLiENczml2Rn5/IapxfJqITLg2IKnbYD6iOiMYYMBA0NaCcXkZST7tV6zLIyRYXsUL6XoLLeSxMQZVnyKeBF+dl1ZSTwypVQcFYBwVzH+2l5+9lOUjSqSCyu2crZPJ3Gxj2sS5ACOtYE1ISP4jgwEENvT689w9otQUbKEJVUl1Ig2RZ9Wup/0BSxlEsqpdXtNUPZHmn3abFuKROVqVnKuU38tY2APYd1lqJRe4nttGK9ygiwzbUtVF6+25SdytcS/2VlFSyftePfEnK1iVZ0TfBdBwfTRECdaFMWNUloQ3UpzCuyMjRB8cILL0R1eZ7VTbk3mzZtxhFHHUMe6WCf99FKLzeUNXnqFBMixebkPtkoI/mqtb0Nm7dupnGosrZra21DEZVBKq6tI+P2bhoahiubY5PdPnyQLk0MlRWVRDR99u4SugARlhSoeEDWPUFD0dzUbHXXM4OlPhTk+dk+VBYOohW6T0JR2iarcW8jjUn0LYpFiESujNpaKETIWghEba3tsdUOuQmxI0lIR26UEIviQno3TdLVSrRCJnqGNg6WG6TvWphVk10vvfRSm9Apl0uTLjVCpTWwdeQUiuohxa4ytTa2UNR7SrH48xz2gr3sLFnJDBtTL2MWmN9lOcq1eQx/0yzXJIVeWxZQp1Ig2dHejDVAeCBKyxclU+fTKhfQEg+agIr5I9FeNoqXvmgBGZoCTggtAVX+gbkXGQ9drR4yQITQnMJOJTXQ12/XsbpU/7T4Xr8FiJWM5PP5kVfg5y9CB9k4QjyetTJSIPp9YCBC4RQCyqIBIXoxZlyuCX1xJ5nQSfguZtImd4NkHu3voV2UymUxqRDbOgZsisBQX9sOQoqLaCVcuTgSBtsvlb9ru3AJtrZR1+6IITJ3T1833RItJJ+m+zHBflMsJLvFeta1cDg8tp2VXDLtRODxK4vTb4quu6cHBfl5FLwMSugqKJahfVuLiMbULzIGfr5rV3sXhU2KOc329bJ/Mub3lxHlSRg8LE/vp40MNaLEFmfbZhXbYJhtlPGis2/QlJCUh9yjvFDBUJsks0svO+gWsh4hvuP8OQfaxjh9A32YNGkiKij8GSlnGqi9TXvZLhE0NOwhL5RZHEa7aJsVprs6haiX/IdVr72GUaOLsYmCe8Jxx6NuzFhakAA2bt6MB/72d3Pn5CbJ7kvxlJSUmnLQAKKMR4T8FaJrl1+Yb+0oI5PlBbX3oMV4tBhyIL+IbZudKLFz+3YqvaK3KBa1g95TfX7jjTfajO1cAl8OPUgmdM1Iyp3XffpNf+fuM0TKv6U4N/OdJk2aZIZO50WSLZGMj64T6VOIVDyZe67K0zNyv79nFEsgnz3lpOUgZNciNNpCQ/vLSlijRAGVhNFZS5ndyEc7aepl5RKoQbWrpJjRLA5fU22gxf+FftQgsjx5RAbyXYVoxPza90WBNWlqdUhkUGuis3PZ2AUUiGDQb89o5+9yIxJERxIOCYm21tCWYZVVJfabmF/WP5nKLgegxtfy3G4pQD5HOQ4Swj7674MUcm01prL9dBfEkB5vNuCm7Tq0I5beQQpGAh3uz84jUUBQ5caEkvibkJhBe58TAQqdYhNqg4b6BuST2bt6ulFeVYk9RDWh/EITAgmDkJU2QJP/r/e2dnQVUunRnRrssnYKehJWttyp5mZaraJCCpDXXEmR2k/xGbWthlWF9OSmtHd1mOun/XDKSsvZZ1qbXYgogTCVhqy8FG4tffnGPc3sn+w2KzpXxbquWbPJ2l/lVtBFLSHKEfOLwfnyyCvJp7XvxZkfOQMbtXJgiggPRJ4JGopYGoWlBWzjHnNvpdDbaYTC3X0YN24cVqx4xSz+jLkL+Dw3/nLvnbTwM7GBz3zttVW2N3EgGEA/eWj16tVWj6xRUuA1q/zzC/KtH+cSGUhpihdUv5b2JnPFtDmE+EFunBSxjJauGdBeiepn8leYPB96G8XyXqH/dMXiuvjii78jJaFgVajAjbq6GjJEqQlb1agQCosIqQvJzO4k8gI+fio4mqbQZzclMGjJ80IHUiARCrJGHgbpp3d3d5BRy1iWBx5toSIXN0PBGQibP61dRGSNxehyX2SpQ6FiKgEKaijfgnaC6MFQ0KyMBFmBx34iGAlFa0urCbMmTZoiIeOLEWN8H22tq23wskjKl0VIRFpSoslMhILrpzWnvXZp99cqXk9sxApKQapMbczgJSLp7w8TZhO18F4pAD1f8Z3zPn4Otm/dYvWIk5Hr63dY/RTjEeMKecjfb2pptmcqvqAgnmISPgp5mGiop7ef7lOtKRcptBTrGxloxfHHLUHd2HwqnyStcz6CfL88KhSNlp168llESgE88+wL2LJ5Ow2BRoZcdCnaqRi92NvaZAmDPXRLnDQOHS09dGFbLXYmhZfhtRMmTqSwd6GbiihGYVVQ08827unn36xH8942i9cIxo8fP5HvN2gKvoRuyaQJ41FbWY05U2dg16atmD5+EmrG1mAc+WbqtDrMmjkOhSwvQQXmoRE4+pBDUMC2c/pliLx0ByaguqoYFWVEmuSxciLcNSvXsM1DthNbWVkpBYVuwe5dbDfFUNifMhasv0htJWZQHIldznZvQEtLm7lDAwNJlk3Xo7OPbUz0YkF8h7lH7US4vb199rfc6Ahdq4AvaKMy6p+pU6da+e8VkmLR0HddXZ31669+9avvDv30H0FvQixz54yxAKGgpCy/kx2jgGQkoqUrqflptPPIgHJtZEE02qDgqb7LAgveppMZwuhmXpuFisW0KLLGKq961ChUlJcYUyi+YdqCmkqoQtZQQu0lYhpPy9ZDJlBwV5uESVBVRv3u3bwmaPkMguRSJmI6gn5zLfQeUg6VlbSwfL5GFny+AEZXVWP1mlcxbnwtr0+bhRISk6ZXfEfPrqqsMvdDPr3gaktLpyGpnt5uzJg2A9t2bKNVJnwnA86fNx9HHHE0ChXj6eq2nevCVKSdtMwvvfiiTcRUUDREpFM7VsKZRRMlxaV8VgannfphfPiUD6OFroIC2gpyKo9Dcatg0I2Jk8fSDetCR3svEZ+faK2HbSW3JoDzzz/fXNNBWmB9/vRnP6eC2WJoUDGnFiK7Egqr7ZzDNtO+olL+ctcqK8qpUAusPvX1uw01eoM+FBTlUfEW2aiFFqAax/aThdf9FeXlbKsSa88CubZUjC4n+5aGRO6oXJnS8kpTQvpNG7BsWr+Z/V6CtWtXs4MdlkdSOWq09e9f7/+rxWbmLZxnaGz06DF47LHH0EFXb+q0aXh1xQpDtKVElw89/AgRVRP5S2FYDZUDfir7PPa9kJSfvCNXfHiUhjZbCMZQK42AhsJlbITsNMJIhrbf1B4amamuqH4fsewnepNi+fKln8CLL71owVoFqVwUaotHpOJkJgcZrNIW0rbgJjtMAq8O1Euab8t/PT19hMkKSGpvMI/tQiwfWrEKxVBGVQQN2UiYFV/QdtriCAVYda6EjaQdC6VUZIUCdB/EiLpHpG23CykcemZ2BEbT6Omr8meNWoh5VX/tCZZfUAg3mUkj1GVlBRQ87ZKYB3+QCIr19dKyypWRWzS2ZqwxugRq+gyhi/U2iiTdJyTl84S0AxeWP/c0BbIXCxYeYvXMrsrWR+g+YKNDbBi2i9viLJ3t2dXpFHvREGtleSkefvghWuEohaeYED3bjhJQKZiePiUVZjBnziw8//yzCOYXUbl5sW1rPULBItbZixNOPN6EQ/dIqbe0tZui1qiR3r0/HLV303NF2kY0nwpOwirXqHHPbhx++GEWiFYwNEaU5aRrpfaU5TPUxgZTzMZyalxOVJRU4vkXXjCXSuWEQkQukyYZApPyybiy+UoaQrd95eIp5Odl+0j8obYYoOK79977MHPGDIwaPZptlOUPtX+IisJFpakgp5SsAssDNGaNjU1UaCm2F90p/tZBF6+MSk7KXOwwm0q+kq5bX1+vIcQJNXVELNV0OxuMlzoSYYvz9FJpKegtZKZ2MUNHfisIFr+vWPYTvUmx1NaW8lQa27ZvJUScaG7P3sa9ZDgFb+Pwk3GVzGVxBborTl8WSWgFOvmuyn8R0ui3XSEdKCosprD6rAxtty6BKC0I0bUJmQAL6ShGIOtqmy2XllmClkY1NJyZoJX10A+XdKt8Mb3lwvBTraj7FQMpKc2nZR3FR9IFi3Tzea18rlBDEnW143H0sSeYEtu5c4dtw5pHhSAGVudkh3s1+pU298SCvCy8P9xr/rzyKhQzikTihmaE5tpaW3Hq6WdYcE1QXeclFCJZbaEHtY8gt9pGG02K8YPBPGzYsB4vv/yKzWdx+uimUZlFqWDMldMMXf6bM3s21m94HdqFtLOzg/XLxkBSbAcFbdUerLrle+QFQlZP1UXK10PlkDeUj6IhcCfbV8PLamMpHhfPFxVlN75WIYpxSRHKjWsl2tGQu5+/1YypsestllZSTgTXijVr1pFH6qh4J+Lpp56mUBPl8XlJpdqzDbQTqlwp7Zqu3CIFntvbOi0WFo5SgbPPlT7npMEqChSxrQfpYmYQC9NFIXIST+QUYpz9rz5WPeWmqp3VBop/ScHJ3VW8S7+rvXWti9fJEJAxjC+dVI7qWwWQFZfpJfr0BwMCW+SNBB782yPvK5b9RG9SLGWlWocW1Pj1ZoEKCZHlckhAxWQ+pxduPzs3NWjReWkSMZIYW0oDSNB6RvmiRWa9yAu0fHk2dCZXYOPGTQrx2fWKTYg5Ght7bMRHw7Rm7RyCsTGiI1n5JIrzSywAp2FbIRRtDyz3pqSsDLt27qRCqSDzuOjGCKKnMWpMOcL9Ch4L8fAeKpRgqJjuyzyDwLbmK9k7F7hVKnhCo0ismSkaXiOE4gkob0R+vcNiME3Ne7INRuZV28xbsMj2HMxa5DxjfH2XYKhtvNock/cW0S2R8tDvag8NFa5bu84Um41+8VOIRuUGfSEcd/xxdAUn2NBmUaHXEqZUZ6EpwXyN5mgHVY24KYO5v6/bhnWFNuSaFrBtpIB1qN2fWP4PzJg501CBEtQ6ujstLtHc3GTlTJs8Bc6MA489/hhmzZzFsrpw6y9/YyM7Ggo1RVRahXWvr8GECXXo7Gq3GJiYWWhN7+wiqhLyksbTcxU8jlNB6zolN7a2thEdTUSMbd7Ld6kaVYXkgAuhQrom6T74Qy48/vDfLV9p/Ljx1s4aOFAsTkZIbSS3UjEk8Vt2FUOiXioOKRudExHsGZkSpvFTfovaRXE2oUkpNo0mSVnKOP79/ofeVyz7id6kWKoqimzkRIyunfc3bn7R/HhtXyzXJOAt0xuxI6k8CG9lrWSJBXXVWfkF5Vaogm4qQwpi1JhKy/1QtF7WJRoN08UopJUJU4jZ+Znswt0K3gq+KvArS591lbIry6tsQXChAg2hJmjNxChiGAmyi2UI7gsSC14n0hEqQsJeKT9SPByxoc0dO7ZTmCosFiPrqPrI6ikpjGxpz5JltzIdcXS2tiNNpNJMNyV/VIVlQ6ouioUcvOQgPPX005YtW0Z/P0KUpZ6VoElhSSBUTi4HRQy+aNFiizOtXbPG8h0OXXqwKW4xhpCXM+jG8meXY9LkSXiaZZcUlGDG9BmYMnWKbZo6SESlvCHVU+2r8nPui9WdR39/DwaogKUUpex9LF8KTu2rzFwQFUlBSVm1041asepVookIFsyfZwKq+hcQWYWo/CWnqvvUWdOp2LvNEAjhhXsGDDUJBejZhET2LF2rOJXaXtfperlTqleKul7JhDIOmzdvQc24GXRZ28x4lZQUoaNjm92vcgyFxPrMoIj0Nx/BNo7aOyv2pXfo642irb0Do6rGkF/cdLvHWHsKeWnSYTIVMxQn4yDDuHnTdrtPvKQyH/jrg+8rlv1Eb1IsHzj2MFMAcl/kcghSiuS/K9gaIOOLJJSyLm3NLbQMWpwoZYxcN24m6nfXW4BQL67ktmoKZAc7X+6EhDaRdBoU7+zMug5OVzaxrUOQXwplKA4ngckpFjGbKR8+V7kfEirFFZTMp7wTwWuN1lhuBuucIPOJmpRHwWvc9CFOJuOsp3BqeHrTti1UjHmmAMTMsTiVmsnHGwJSQusvF0U+vDJ9o3yeuThUtGLeqZNn/n/s/QdgXVeV/oGuW9V7l3svcRwndpzq9EJCIAkhBEISOqEzwNAJEALD0GfoBMIQOumF9F5IL7bj3ossS7J6l+6V7vt+6+jIsuLwZ2bIe/E8L+dE0r3n7LPLWt8qe+297aJLLxHYtdgvf/VLW79xswvTIfPn+zR5ocCTU7ARVMzxP/7xD7bwsAUwgAA525avWG6l+WXSrpjrTPVKGNUXCGyR+od2oO15HoEnZb9HIO6ZrP53ILDUh/7AagKMOcIc4OOePLVhOJLwZQOAIvXb3dBgjzADKEttnkBrwsRaGZ7DnitUVBKsdcnPV/+qjCYJPrkyswRI8AgzYwgpq4+xPiT5Di5ZKgviHgBr+86NEup+d68ceERptZG+RRng7hULvDo72sUT4gFdedmFbgnSHxAusGdIi2gXbhXsSJkEY6HhoZgs4S7bsnmbwKncWtoa/H0lchH1CvVR4G67W6QygqPeh91i5mpp7DwILK8S7QMsp592vAsiMzwMQIIRF5F4tHXLVjF5h/vymPEECDva+1zYMYnd0skvcesGkEFrRsUkvQKUgsI8uSzlbo3AqDAHTAQgDQ0RWCOXJNutn4qyiQ5sbt6qq7IFHLgJ5NWgqQhg4iNjOWDyYoLzEzcK4UJDwrwE6xBKLKP+gaQtWny412ntxg3W191lbDzEdcKyE6wwryCIo0hoOyVgWGR9ve2u5XBjcOOmTKiRxp/iZjh1y1VbOSkyZNzSkopRs9sT1iQYBL/5HuEn5pHMzrdd9fWuMdfI1WEmBpOc8nBnBqTREUymWwGv8ooad6UcBDHtBeIZlQ8xPriQx5zEUSAZe+KpJ61RoFGSle/5RJRJbKW4vEx9RVZtn/dHSSHZtBEfL7Jih/XZk3p2d32DBC/i2aET5ULR+eTcdKmvcnOLrb5ujVVV5IqB59lTjz5thxx6lO1obLcelb1hy2aBc7/Gr0PAJqtHdaVPGCMCr/57hgAvM4vBWjHcLz4nZgWR8QyFQMTsGd8NAxD6m8WFBMD1S8APui/bZ3lS+j2YAIiIDwBPyiBXKCKgplz4mc9IaIQYD6hhZ9dBYHmVaB9gOWnZbJ++LSsvl/DLhB8IAmhYLFgIEQkHgTCYGqaIRIPAa15OMO2c7WtiiPYzhdwrkJDrlM7Ip98iLV4ozRyzZj0POAWJdmx/KUtDZWV5EhfBYYJ0idHBR1BDP5pyYRA0OX+jdbAuSB8/bNEiD1qyzoeZAHJdaBeUn1tly05YZtvrdlqHPr/h5j+7BiM34qILL/RMVmZ6AA1M5DvuvNPKSoLEK9Kzp02dZnlZYngNZkhZAgnKcOvJ+0TujyyEYInDkKeuk71KhjImPS5Ar0ADoVgsq4XcikVLltoLLyz3xDDybBYtXOBrsLgXdzEWz7Jps2bbzm1o5FK78Ya/2KRJE7xdxKQAm7i0MDGgLn3G2JC7A8ABGqwzSg8HZRFcJU/kvvsecpeSKXlAZO6sOb54DzDivYBBqwAiS/3A4kam0mUmSVBTrlCwInKTGdu4eZc999Jq6+zrkrUIGDDu9A8B+eBeAJbxAw/6JOiAAMs/AIFML9P8wawR468G0a3qR90sYrGpsMezayGyduEtgJor+BAFiPup/wFUfERZ+j5HPDksdxZiTPk8Q9KjCCVEHXraYgeB5VWifYDl6EUTRzTbSDKSGAHhgRgY3B4HEJnyDC6L27AMaCRuSDJbWkHgMNiP1TIghi6xSdLy/T0ySXmee3KzHRwABCyX7kYWNsYl2D2WLyHticQ8M3PmjBluxTQ11LsmJm5DvUg7dytcHEXw8eJ3Xaa6pF34li9fIUZO2awZNW4BAG48g7k9XeAAAGCVsNqZma7QmiBYC6DyGVYAAhmVFkTYSY+nnrhs1If2kTOzfuM2q99d7/XAQhuQkLQLtCZNnmJz5x1iOI1PP/64tQpgcF8uu+xSk63l4FRYWmwrVq6U0E60H/zHdz021NjYIPdqtp1wwgk2f958rxsWAEyPS0cuCauREQioec8e5FWAke9rlMgsBhzK5EYBBhpXd4F6urpdeFkFTBIYG3QDoACe94esM2IhCB/p+Kys7Wxv8/EGIAH8ts4W27F9u9XtCqZui0ryVEbUXUViG/0CLwiwoz9IzKP+zjO6GGtiO0FANVBKcSkhwDBQFBpQucjUA8XCGqdwE/ZRi0aW0Agr+vNOESyVvVbOcDT4PPyecYZfAUxAjr53K0j1gFL9hS8DFsoKn4f3vT0jL6ZN/M734XfjKfw8LCf8iYzwfHjPWOL+sd//I3RAAcvn/+XdzoR+ppCkkcQkrAVmFKA8gQImPfkbzgyRlDMnv3PqHquiAZ+G5j3WxXKA4jKbM3OeTRTjEwPBRG7c1ebp+y4YGvjBuLSONE5HW6d98pOfsuF4VAwat6eeecrLnFFNoC1mDRp8mKK8rNTjCBBJUrgMTIViGmNZ8bOgsNgFApCEYnovfj2p4h7LEIhAmMkMfFRMnpdXqItcijaPQ7ywfKVbBgBPsH6oU4Lb62Y1yWBzZ053K4Dn6bPO/iFZTvOYBpMlFLgtN95wve1parDz3nCOA0e0P2O9wynLLim0clZ3DyTs1ltvsda2Zjv88MME2HG3wtSxHlROxDI+/Yt7hOCTdwITEUgnXlGl9tdOn25PPvSQrV69xsG0p7vT63fEEUd4vARrhHsZI65OtQkBZxyxtiZOmuSWAe4eRHtIRyOhDIHz2FdWkHPEWGM19IHsuovZuaOOOtbmLpzppz0CNE6Sj7j4B2uWdwI4iUSQqc3f1Ae3CJAGdJgB6usZcOEfSA3YiSecpDGUtcUSBCmUVatX6f3temUg5AgVlIkF74NXoaGRnQJHvxcwQqEgD6vaARgEfL1tR88+wMKpnzNnzvSzhrCe+R0lx5YG7LfygQ98wMeBPmKPFU7PhAdfeuklKZt2X8HPTBxbIXzqU5/y6wc/+IEDGxcbQZGE+MMf/tBP52SsOb3z0ksv9Q24WcLAeymDn3+PDihgueSc0+ykU052/1QSZJ2yIqRifO0QK1v6ySaVkNHh7G+xaddO27Wr3lis56t4Y8QMAk3FzEBvD8wq81eMiICWy8KYNKHGGZ5ORSO2CWA6Ozr9mbq6OrNcAZfura2tDQQqL2F93Xp/KmqHHbJI1WHn+8BkxzUifpCTG8wswSxQQp/DQPjbAFpSLgoDQayCGMfuht2+Pwb3uysnt4aFiiwRAFRZSJmOBf44uS3MkB02e7IPeFG+BFtl9Q4HoIX1hrnf1dHr2hGXkWfiZIgWFHlbYSrcD9qIUFE+iYaLZi9QH8j1S7BWqsH2SIhoF4HfiRMn+Mpc2odViHDMWnCI1dftsvvvu8/fDVjlqMkLD13oM0lYaLF4jtpqvnKZd9EH/OR5YlBlAur8fABH1p/aXFomC6e8xNYImKgj+TV72nerXgSBVR8JOjlBALP3qYCgS64RBIgfsXixPfPUUy5w9Cf1J67lwCiLljgPFBlAUZnGtFP1GfCZNGb4onGWi8j1zSmXkJ3pcTaWVLQ0t8ttbREv9tijjz6gdwdpAICim2qicLNxqLev1/qxevPyVRdZRyOWEfXC9fHZKVWA+rNuiqnwTbtevrr5QKEDClh+/K2v2GBfv8/2NEnIyio50mOb9YoJ2a0spUFFO8M8xBMsLmtBg4IVsEP+e3qg1wd43tz5ziQ9Xe02JFBiBgI3A23PAT2ADwKVl59rxbkFPtihVonLTycmAfPxnNSOLJ5p9vATz0goamxAQjutOlhyTxkASphPARMN6H1r1m+U0DW6QMFozHBRHvEXqKQk39jCkGBsYYHMbnzvDGnvwXQr+Snrd3Q6aFKHX197rQZS2lAM/cRjj3vaeXtrkwMgMQfWaxx79GFuxrMLGZq9W+4fafRYBVg23MP7qRNuHaBAinl5RancDwGW7hscJHejW32bY1ME3t2tnfawrBG2FsBK6ZFQsrbmKLk1rjnVZ2nynSVAgBexK87ecSCSMGHNFRXl2tQpUz0PxBdp9gxZtdxCLLNrZGUE8Zi4rVm3UlZLs2cnl8nSTCTY2gLLhJBpMDa+bEPvZJEoBNCIoe25F19wRneXh89lsQECBNsp360MmUX0LZqYHCcyh/yAMZU9KAXzgQ9+3H577W9dceHiyh5SeWzOlLE1a5dbRNbboNyhcIyg+HBgofA3tRSEBO+VsoA8g1v8NAQ/ia8T4gPid4A19XhhTdN+gQUlyJYHrCMiu5hUBQi+hzjqg02c2B0urAvELnOcMU1s6t5777UPfehD9stf/tLe//73+/Efb37zm11hhrz+v6EDClhOWbrAg3poZpams5coA4EWh2n2tLS5ycfgwtiykC2RW279+v6Pt/7Gejrle+pftjQRixGzNZCLZR4ed1xw+HfAYKz5kA+q3xFKtrOEgr1Y2MlMWk9+P9YMK1QjEhKmNqPSMBMkIGvXb/BdyNCsns4vYc+KZ4sZEiNuQ6flZ8Vs/rx5vvAPiyHmAEWAT0yvuqdG3DfPc9Fn1CPYepFpbszztHXINIcYQASb3BkCqNRLXG/bd7LJ1VMefCVmseyow+zQQxd4HAMgIxiMa8byAkx+hJ++ZK3VBDHe+g3rfW8UZo5qJ02W4ETssYce94VlOTlJz+6NZYbsyCVHOmNjbSA0+C0I5tatW3xauktADqiwTgkGwxpyy2okC7avr13ty7WSyglyPxvsN7+73grUJ71YMQKr1pYmW7liuVuLIQjMm16lMmqtsqrCFi1a6AsCN2xYF1gi7G0SS8rCyHFraNmyZbZcJj7vCjmbmSb6CfAP4waRIcYq+J2f/RJuXG3cqUJZdgOZLJsxY4LVTqwRGBdLSbFFQ4Ft37bZVrz0jMony5mZLrbsDAhA1Oj5GFGmuMr5EusEGsrg/uk9DrQxy89hSjvYA4d2vrhy/8ACr6Ow6Ff6hPL5m2dQDAA2ZQCs/B4Sf1M+wMRPCOChTs5v+j5Ugv9bOqCA5dMffJczCxyCq5KbGzAasQ2CsUOE6PUde1/kS7PkRPMtV2b7qs0b7O6HH7RNK1c4oBTq+1x1LruDHbn0SEdwtDaL3vJku/v+KwILLBNyUErKyy2p+5k12bxxiwvNbllNxAHi2SUOQqyvYcVye1uLBzXJo2HRGkJUXszeLjA85nfShgUKMFqHQAahD49DxWVhkONyc7CsEFRmUkgQA6Q8mKmLbQBT4l5+DwLAstLSgRXgszEqp7IgT9o1X3ViC80O69S9yA35H3QSK76nz5julkhrW5tbM0x3syiTmNNjjz4md6VLQN3m/cHUdU1pvp1wwok+xcwcayQZJL7BlABpH6Ao0KNeMD1JeMS/yAOqrqn2caLdfE/AecqsmbI8m+2G62/1PWyy5Fa2tnXZLbfdauedf75t2LRJ9RoQsLzo7+GCErE+uVYzJODBzFcsghvCvjKF4gMCl8GUOyvUL5QWfuTRR0ELfz+EILPvSZAmELhCsUwQYwnBJaK+BBSC/JSIfeQT/2pfufILXvaSJUulnApUt2E9H7VHHrtXgJmjNgXZ0mEZxPMQeJXq9entS3tQOgDWIsv2WaqRgKzqEx+J8/BeArhPPrN9v8DCXrcoBPZigW/vv/9+3+wpUBqvbG3Qf4zLV77yFbdOsXiuuOKKkW//uXRAAcu73naep4qzqxgzIq7xhNBkzhKxz5FvGsyMBPGHZFLukMj3UpWQJiJp9IcLsFruzDM4JH+6otKFEMTeubvJ1q1dZ40Nu11Qh2XO+noTvcPf09XrSXoMPIHFxYtme31A+gwJLFgZwJF+hbGg9EDAaGhJPxpElgGEnCBgfRJGgAQXwbealCDDoLhnQd11j0xltBt9gfWUkFDDRNQN4SADGU3IrBJghECi2SgfUJopIS7IYz2KLDrAWf1AMJNZsXwBxcZVqySAT7kGJAhcJjCNpLtsyeGLfQ2W0E+eUY67GoA7MybdehcmficzU6ovrkgBgCY3FJcBs5oNlgAewIS21E5eYNt3b7X7b7/TEgXFakvc287Obqw7ykirEwtiR0Bcp/qGetu1uz6wBEYEFuMxHhuy6VNrZWFlexkOPPrnmjsDuKov+lJ23rnn20MP3+0u36bNm21A9ejtFbCrnKlyuQj2wkdJmbdYj1BgAQ9aIp6n9+SozwfsXz/1WfvWt/5Nn7Og0qy7N+VKgPcW67nBVLAdh8eN1O9Ym4XZxd5uJMrHUhUXvOkvZvGi1quyoNAazk2UClDPs1WrVgrkO+zue57bL7Aw3qFVwftxm9wi0+9hH70SMb7/6L3/G6L8AwZYvvq5j4sBkh6XoIPomEBIROojDuYOiYahBdD6PFNcUuomP8KwffMWj4CzGXIkmu2rjgEVACcmX5lVtt1iajTwImn1I5cuFWMWiMlkyWRkouMXs+JOFOY1MA3srgBEXfR+GNT/jCS9vlhADRISVhpDTG8jDOQ0AEwTJ0/yXI6Gul3OnMG445MTCyAVPWmcO+NZxU27pf1UT2kg+gdByJbZDgixh0pleakLe2jR9ApoSHibNHWqJ5bdc9c9njPDcgdmXEhjnz9tmp106smWJUZvkkacPnmCAyrLAnpGBJJ2Bdo32LyIOA6mNSu1mRErEeCTtMZ76Xf2+61ROR2t7Xb9dddZdnGl9Q1FrDK/yB586iFbu2qFVZCcKIuL++NqJ9qUgG+brCVmXEKA1sv9RyyOq5pWe83mzpkpd3VkycBI7CKakRWisaX/Tj7pNHvk8fsZKAcTLDPKYRU6biVLKObJsmTNE3EvAJzd7PoH1Te5bHkpS65rwK688ut21VVXqk8H1FZZFgIw3qnC/J2AhZtxoxSxlNqOxcaYzpJ13NrWqmdUd2YWxRuZkQO34QOIRZ4kxsTkylVX1dg99z+1X2B58MEH/WLDa3jCeWvEGmRMgnrtS/DQ9773PV/kyr2SKz9Z8Y1vfOPIHf9cog4HDLD85zcDs82RVtVMqvJ0LMTsSl5ppTM9Mxprfc+SPQ4CaHM3eTWABFTpfIKlHe2tPqM0b95cO+KIxTJniy06zCxH4IcyGEyHQqGGGB4OwAItDCiwe6xn3boLghkc7BWDpqKSCHq/hJ5pSdw3NCezOHQ88SDK6R/oduDAfeOdKs0tL+oA0Vz2GwE8fOpTZWclAu1cWVXpsZXBflwMaU0TWKlv2GaSrRZKASsx0e133O3AQhnNra0C10227Ogj7dijlqoPei2uh2ICbBYnslKaTYcIOWI68/7+/l49C/DGvQ0EjdncieUPxFeYsUmn+11wuySIM+YsNHkK9rNfXSPGKgzcNNV3d329BxaZWWF7i2h0wOv/rW9922668SZ78skVvmJ71sxZvgnV5q2b/WQEBw4aJor7aj62tox4DGH21Aq3yuh/KKI6WkbWhMXtKLXxb08/PPKuETeBxx14+CUQAj4jAE15WHl5BbJSNU7Z2YWS/Bz73BeusK9e+XmBQ4O+k4XS0+kunisb8ZQ7TuI1AsJYV7i8HLuaUH8SJGcyIT0yWwV/wKdkh1MDgAHSEDtRn0mTJtodd7+wX2DBsgIcUAi0ya1ltQUepQ/CfhhP9H/YhzyPxUU9Xg3iPQcMsNx63X+JQSQYTY2uYTfuFHBoIAEXj08khdiAhwRALbOomJzoOSY6047z5A6wJy7AggsBc6JBkJyAxejwYHS5Bxpy10bF6R8Ui+aNDh6p9QgBAxoyKcACyJDhSr08rwLwYDariZ3E2mQ9lbtgAjTcgwaEoYkNkeBFoJM6ATwwgFSxmH3YgW+SwAKLZeeOzc4YCAGuxIDaf9iiwy2SzLFH739Qmn61z14w04LbsmPdi3aEvj/+hGXeH2yj6Ot3ABLVDzdtV2OT7icWE/GAbVPDLgeW4mK2lwj27s3PzZc7mufmOzkplA8TMUYTp05Xf8Xt19f8zgpkmbCZlIwo3/7yr2IyFmLSV7hgWI8kryVkfTD1T3kElx954llndtYOsRCSHBosFgdcCQYUAgtH0xL0rCzO8bhFKDRDcnljEVa0p+3000+2v8kyoh9HBY7H1cYQTFgDxi6BPM+FEmIfYN6Xl1OisTP7yle/YV//xhV6qwRRz/b2dgVliVjVnKX6cUAZz1NXgEacqDYXy3Vmw/Js9TnZ2cHKbu4Lecx5hs/jOf5uXE3ac+OtT+wXWA4Eon0HDLBc8KbzXbzR8rgdHDDV3MJMS7u0V9wWTJ/s5h2ZnZiXmJwIL1raSdYDxIAGQBAVo+gSw4XAgNZgcBl8mJEkKLZ65Blf50O5MIb+9UqL+0yM7kPrYP4T32DBHEAHg1FWYmSjIn73HIWcIKjK/Z7PIIajjTA+1k9ihPkmTJzgU7G76hqsXQBWIDDy9Uw9XQKZCpsiN401MLfedpvtbmbHeWlZAQQ5Ozs3rrZjjz7Kjj7yCNeUSQe6LLkuuQKLPoFNv7V1Bm5UuMJ2WD+oP4wwc9Ys6+/au58L/RiJcn5Th/WqfeTLNKj+ldU1NmHKTJ/KjEswiopKVfcgf+epp56yNevXeqJcR2e7y3MyHgis943GDKGG0PwTpaVxfcgUZlr02WeftU49R7+4wI64lmQZQzxLLCM7nrJp06d6MBfAiQ0HZVJ3MoUfe+YR8UvwDAQYo5Cyc3GDmVmMq0+7nQewNqDBNJtjJwV48M+wXSG348tfvUL1xorrsk1rtos/hmS1FbiLAydhDdNPrLXyQKrqVqsx3CDrECslvyzL+YS6eCB5MOZ/hzxF0D0WTQjUCqy2ZqL95cYHXnVgwfqlzv9sOqCA5fjDZtnSpUfaZAkb2xBmNJAkSHFmEII6PJJCHWomDs8CHEaZauQHgwhlZFkMR9AeUY/S79yxw7rkAvBMqE1YQMf9WBS+16zew+pUEth4D1PIAAv3YH0Qc0jEEq4JYfRZM2d7mVhOMB7v6vT0/2AGCAEjNlRbO8F3PcNKaW/d4++mTFyfQYHbzFmzraSm1nZv3WF/+cv1vmIXoEn1Dfgu8w112+11Z51mCw6dK2EbknDhKmRZgdyf9s5ulUMGaZ8175EQqFxmM/zUAckqFhaAx94mWCaY1vwsV58wi4EFQVvZ4IouLC4tsYkzZ9gPf3C1rLBGq5lUY/3qaw7p37Rxsy9dAEwItOdKSLDOaCsZoARoaRf9wwwWvyPQ9AMMzhnJnhMjSwiBD6yVfXlSHzvxjFuFQ10S5mJfUkB7EuT0CCgZC7KZ2aSbshhXXCayZz1o3suq8ZHpYDJt9R3ZtbhNghgvn3Gi7Scefazdd98DArMsq6mZYJu27XQeCXmN2ByHrSFEJCCyD3E8GbNJqtPtd/zV9+/NlUJhvxXq4vvDjAARuUoEyxcsOMTrnZ2V689//mvfe1WB5dPf+649dN7p9t1tLXbSqaeMfPrPoQMKWH79s29aLCNhkGqNR+LWJ9+1o6vDuoW6TAynxYCkw7NdwcQJE51BXUuKqSHMf5iBC8b1HdkAJ1lAMBHbHbKPCz+DJQPSLDLnuZ+gHtPMvV09nkuD0GDOc3YM96N5KANCEMM4C3Vn20NctDJZNwSby/JzXKPBYMQmxPE+EOTFUC9+TpArUlwlBn5pjd1y152WJyFPShBZmMhU4/ZtL9npp5xkC+bP9l3WMul+Z0jABMuqqRNLK0jVpo2czcPIAiIIqm99KSGi3oAmdWdDavx3tqBgR73O7ha1hbYPumafddhxdtONN9rzzzxjNRNqrTdNnYetUxbjffc+LK2tf2pHAELBMZ/5RUFeBNnLBHXZyhIiZ8Z/qp85WIyZPMCMTc4ZDwCDOqm6oqB/6C8HcH1Oa9gmAfcjMyzL5KTjBS4FamcANn7iod7Lc/kCPAQ5KA8gQ6lw8iNJjsHM4cAAwWZm1oJnyIOBwsDq4Mhqw9Cy1Teqy173jPVkEVUWJUZ7oajcV3YdbCADWYDCQWv9AmemuiH4EUuNGUmIpDw/2UHvJk/n3R/57D8FWEiiI0hLv67fss0OnT3NvnRjq1zgtJVs+KV9/st7p5xRAAG/9/neyozh/4QOKGD58be+LP85arsbm+y73/me3fXQM1Y7eZKlpNVY0xAVM+Hzl0o4CvMLLXugw9iXdoH8dTJZsQwwXzHVMTsZQDbfKa0ot62bt/hphgACghFcMEhcDB1YIzAV2ZHVNTVu3ZCnIUnxgSC9n+nRIIjJ7vWlHpsgrsAG3aTAM00NmLErP8Q7EPxhmb9z5s+Xu5JjK2T+P/4EKei4TZjondYt/3/LhvX2+rPOtqOWHOnuSnYus1051iUrhJhFblahzxINDqSth6ND5N9jYfAOgsLMgOAqudBJGBEoAAhhJhbDzAVCTN2JB8HYLV0DNnPeIfbQvffbbbfebpVTpnlsCi2Pxmcstm5dr/6J2oMPPqr+JbM0MAvpE+Ik+YVF/g7qgWvD+yEAzS0XlQEwx+UuAmZkomJZOAj4pS5WvWDUUcsmGVF75cZIWGuqqmzZsmNcCYQgEZr2vANBiWcFgkvCnUoy3xJT5VBmyO3DKQm7/nZrVQIYbuJEMJo+CWf8QnfM86lEYW4Mbjn7LgNIxK7iajP7/YBiAPvTTzxhRx97rIMj7/FL/R/QCFipD5x4l8b/nHPe+j8CFtpMLI4jcehvt9pVDxJIS4o4llbvlktd0n+D3fBEhZ1xxhkjTwL4e6eyQ7oh+waL9EXs6PrguNh/hA4oYPn+t6+QVhWj5hWpA7KtI9XprgOMu3HTJrvvjvt8qpKOJX7RUdcojZqx2UJojviYI3eCxW/kWTAV3S8BxLfG3CfpjA4lzyUIwAZTvOyvQnlodaY/B9J9Ai/WtiQELrusp6/LUZ2LepYVF8uKmCMdO2SN5F+IQdISfIgAJYNtucU2feZMmmdPPfmErV+7RcKF2c+mTgKFji5btXqlBOZYO/LIw30VLNoZgEPTAxBN7f1qYxAjwXQfUN2Z8ibGwn15sl5wAxhgmCsXV0cChZXFLBn5JkxZe5uRXhHATJJhde1EXyLx3R/93MrYuV/CBGOykbbHJ/Q3ALp5yw4PJJNF+8D997tQISJwEAs0582dZ4UlAbDQl4Cqg7PeQ59iSZLm7laIPqMuyUTGE/cWLVrk7+DoEKb0eU7/87qyeTrERxDTy7Q7tB7YpxhAGPnan0UgHCD0O6vNsXC9LN6pvsEyhaJSOkmNGVaS/617AtcxWO9VzKyenokL3CCmk0PQY2JBsGsDAvs1shLW3PtXK1Pbd+/c5ls1xMrK5G7m2KTZc+zU8861Q45dqnrhisvSIclPPEUqVJSGyZ0+55w3/8PAguX2s1/8YjThbfuu3b5HzyuS+qB0AGCptNNPP33kw5cDy03ZNwHFI38FtOcne2zhvAWyqieNfPJyOqCA5btXfd5XIL+wfLk98NCDMs+LbceO7eokQD7j+61wbg7p8mxzOGFShTM14ENn9ck6YIoOawLTHq3K5/wc1aRidp4JMkhxJfpdmLFecId6+wflE+dLyDQIMrunTZzk72RRHQdPEbQNpp9hShMYtVpBSY1NFpD06/333nWXbdq5S51d6LM5uA5soMQZQOyEdupJJ1lRfpDgxTaWbPpMQcxOIWis4iWYHIkFG4iPMrXaUcBuaWhpXISEAAVXRyAEFUjoydcJyujVMxKckWfZJ4bPpsw5wgYFbldc8QX7+r9/037+82vVTt2DYOsf2c3ElPgbYO7uHXQroVYW3N333CNrRpaJPkeIWR0+na0lJHiAGe9ioPJlZbmloj4ixkK/AzIhKOTJQwKs2EahUj9JKouK2bGyWAMUuFq4dkF8CkuISSKskJAA2DAojPkf9gH1ZryxkLw+6gOWH1D2aF6S+sNdZ40d1hf9G9Rd7xKf+EFjToELTd0hhA83FTeTOjG796lL32GZ+t1Wk4xaXHyRkVKyqCw1WZADeq5RZTa1ddnJbzjHLr38Uo1FAPC4triIF1/+yX8IWFj1jAATw2IFM2OK1crxwfy+X3oFYKH97CfEeN+We6u3JwxoQ3EpwODUTrOl6wWMI9tHjKcDCli+fdUXxIx0PolxwQI6zHnGHUEkgYvZCJiHwYUBIWYO6BwEmx3Ug8VfzErA8GS2BtoM4SJYC8MQ6afs/NwCZx7KA5AOWbjABXpPU72YRBpUn2MCs6YEgGrr6rW84jKbOn26W7R//O1vbf3mDTZ50jS9Ay86Zt0tda7RcY9OPvkUm1Rd6hmzvt6GukbzvA7EOmh7l5iEVDq+g0+wemA27md/EoAwJrMbIUXgABD6iXR9THUyY1NoeT2LYPo/acnsPNUZQCqqsvXrd9gNd17vMzNoXs4H+sXP/8vLZF8XX8kd8P0oDalMZppmzpxlf7nuermG+cYu/GxPwZoocnEKOOBNn1FHXKwZM6f53zAe2tFdAxHuC0CRKzktKy2z0047Ve1T32cRuwjqDCAwDo17mq3Uz80WcKiuA/3dXh7vQJD6Bf6sSaJMXFtcIGJLzieAhfqB/qEsvqeNWboXlwXB4jv2heF7CMWCFUG+CvUABInZMEahQuKAfQQuALu075PzvosvNetssddJ0e14/gUrVjlMaA3K2umIpG1bl3gzIWuoMNemHjLH5s6Yb+VVlb5lxeRp0+y9n/7S/xNY4Ft4YCzBM+1dPTZZFssrui4ClrKBG+16uUL7s1iui1/vgLsPAQ0jOOXjqb7bcP0Gu3jRxcGHY+iAApZbrrvWNcH6deu8fWyNgLCxGxgU+MHhgDMzE4AGAclJEydathiM5Dk6BOaA2drkdrAehvgI2pcAJt+RcUqUPl8MR84MLgrMnE6xV+qwFReX6pluG9I7KH/B4Yf7hkm//92fram53RmUd7MVQntzvYBkq03QQM+bP88O4+gSvYMrsDCklWNkgw6oLh3W3MbZxhmBhIRK/8gQZmNvCEZmUGFgBo/n+awgT1pOoEJ6OWfSdHeyGDOwtjzLMx1zqyaeI2Nd5bZ1dti2rdv1Wca3adjdVKdnq/y9xH3Yj+MLn/94sO2kCxizY4UeY0GomKIfTHe6NTBlSq3t2LnVmhrabc1L5NeQ2Id7MWwJQHzEMsFK8dkotXtUIJF2EQzN50VyWcku5v30azIbFymwUAh00ietbIEh64ilBkB1bw9Hsu6NW4klgvJVNryQJYCjvxh3gud5AsM+8Q4Z3Cwf4N25xazeJnGyz/uXWjEeUFJtxB0DXD02JauMxaewGy4Irh31gGewhHGvWaT5iQ99yPoaG2xSZbm949JLbIYsu1v+6w/W0thkbbonX20qLCm21i61R9ZFIqfCNEzWNNhj51/yVvvRb6//u8CCe04qwHii/ms3brYZUwJXJbRa9rFeAJZBAcvfXg4s1wtUuJexGRKwF+yUNT6hzBVnSPRnCForHlth76l+j/8e0gEFLB99z9u9wWMbCPE3swqsw0BrlIsxETAax65laDWec2HQ75RHMBMTm02BeJapStb+dDTutsamRmcg36AnHfjzUmAu3N2DEd/OoGrKFFkerXbN737rpxFyHAhMHI8kLNWbtvVrV8vyiNjZZ50p056EsmDmCA0fiya9bIQAIe7uD34GyX1Bjg2DhnCEwBHM5kS9HJLvsrKD6VMCs2zt2NBY72n2pOtDw6S9itnJwWBjqlRCTKU2YNlt377T8vKL7LkXn5f5/LwzaGFRqTXXt3nwG1D+/ve/b5/61PtcuBF4Nu1OD5F9G+zoD+CFsQ5S4pcvf9E2b91i02fNk0UQMHx3d7OtXrNL/S4XMztX/aE2qO6QJ4Tp76yMgE5gQ16Jai1XKKM2xu11Z55mEydPdLePIDRtI2jNlg1Nza0+o4PgM9OUHiDbOdiSlM9xfZm6r2YbC4ErPYE1yvhgGfZ098mK63LXkXFGQ7P/MUDBu+njVIoEOKyqYDp866Ydno2Mu0cZ7Z27wVpZC5MEON1WWlhmu3bWyQqd5O5mkcrOHex1C4k+e8Mb3mBTiivstttu92Q8KCkgH5Ir0dTS7IfR55YV2epVLGEYtuOPP94eeGb5KwILyu6UU04e+evltGnbDps5dV9LZizlDz5i2Zl6u+5vVaPAwpgSU4HY0Cy/rs3Skyu83yDGnf7FEp3ZNdNmp2erC4K4F9svjA0CH1DAcvmlF7owhq4JlWdLRLZqBGk58AmtBOHrw5Bu0egnwuPbT+oivjF79iyZ7rlWV7fDTdxR0vcQ1g8uVFrWBAd6lVRUWuuePfbra/7gzMzCQ4KVLQ0NvtAOi6SkuMCWLjnCFsqsTcKQxFvU6ax/Yek9Nnhvd4+1dBLr6ZRGF0PLmhgYCBL0qCvaBm3MYIVaWM1U+4gpBGY4rtzESdXWIEuDZDgGmq0WYEjKgTwWwNS8QIX4wbVyVTjBsK292ep2bbeNm7bYlOnT1PYgqY8d4qdW13qdWITILmV/e/IxFxIEj6DtYEpumdpOXwOEhYVkIQ/73rSss3nuhTW+6jgSI9M4bS3NPTZ3zjSBVonlZueprQnrbmOnux4fB8oZyiRVb+G3wGFgUGM6zJYUKYFDq/p9iq/hYbaOGBZ9EzwTZLdWV1XZYYsOsylSCN/59rftiMVH2Lve9W679jfX2qOPPer9ifXS0c1q8iGBHdbGsNzXjCyLbAl/sU2orfG+yiogua/QlQxWUYFcKXgmdNFykjnez3zvq9qTWJPBBk59PfR9yg9Eg5ewzAioJ2LMfEV96pbA/XBcYyy+JB9q547tsixTVuaH4MlSk/CVFpW54MLXgPtV3/n5foGFMSYzF4IXQiKYz7MQwoyF9UpUHn3IrG+3teXKXRPJFrTrs6+3wfxsK90mF7w8mGGDJDX2utjrLL8nmF1jDOCJ8YQ3EFoxBxSwfPAdF7k/SaP4jJ9BA4M6d3WPaAJpePzDHvmZgBDbIrCsfOPGdW6u+gZIYhZJi0VkkXiykgYLJupoT9vCoxZzZKCtWbnCbr7xVrcOokOFukX3ZsV88V7fUL0Eu8eKY512wXmXCDjKpPVUXnTAcmI5VhgttGh2xLoiHGSebc3NHZaS+dsY67GsbgnVMOWxQFDaOzlkRdkIX44NJTiClJyYuARJTK12DKcyViRTuWZSlW3btFUM06t6iBXEtGTtIj3JTMKz1Nk3hWfSWVG5OtvsF1f/0g9NO2TRdFu15iWrKKvwvksISPIL5JIkcqyxvt02bXzOpk5foj7J2CWXXWbbd+6wPU07bc3Ty93vT0uQYgLbjOrHcSSZQdVVAALQZfRO0A+jw1d4Swuzw5vvNaKfiZTGQoKSMyy3LJrxLRQ62tpGrJaE5eXmS/gE7qT+9mVZf7pdfac2ZedboSyUzFBCblfCmtt3WXfvbjts7vHWIuDpS/X5Asl4RILre96wJalAOtLvAAB4YanECuR+9efKmtuD72LDaWYF9XlCVlQky7Licp0F3Gy4hFiw901cIAAhIFiLQxkprKFccVpSoIIF1aJuZytUuYoZlkGw+l028whgBgIe8GUo7AAmFII/z0DBrJTePCzQlGvKolSm6q+7/tH9Asvf/vaEbxUZErNtLAeBKDucZgakxlJYDyhpTZbf/6BlKt9tXT2Ddn3JX61wc6P11JY4kJw7cK7cUs7XCizgkIhrEjbYH/3hD3/wTGfogAKWT1z+Dq8wqMgAhugISPA3GyizCpl9UGCGpoat/nmQe0AwLrif54j4M2MxMJi22XNmW5a06kvPPGV33XyLlcUnWIPMwD/f8BdbcNRMixdETErPxENWLua/9fYXrGpqjf3++t9aX0uBferTl0sQ1wvI0nbUEUvsJ7/8ju3q2GHtTRKQzog9u3anTVpSYGX9KRvqiVq6o9eu+O4P7avf+pwHYHOlxXKzO61bvvZnPvNT+8WffystZlZckGuTJ02QGb7FrS1oUG5TRgL6lS9+y55Z9YL1ZNiKscd+8fMrbdGCxRYVcz7/zAu2S4KXHh6Q5uy2HXVbrLJY1olMctYreRxGDJMrkMgRsCTzy2xn5xaLDcVkeTRbQV6xwDfP9ggpHnviMZsxdZKdceQxVmgJa01F7Xd/udbyBahvu/g8Ma9M4RjAIKESwMXkygwKeBAWYj15lmWDuTF79Knn7LYf/dS++8MfyzIoEAgkrbWtxUprJ7vViNCRxzKY6rQSjQVp/dFIWqAjRu+TVQfwCFz7BFyl+QLsjmB3fyxAnu3qbLfy8jJPMEMRYL5j2sMvvQOtGvNCG0i3qOxilZcla6La4rl9ArZmy49UWfugLCWNAxnEapAN9La45UigHv6KZvItbe0CpD7LySq0VH+JQFWAr7Y0NOpeKQeLErwdIz/ksfBjRKDhRSgEFvQZRIzGaUgWqd7NbCALILduG9wHWFCip197tXWdeoK1n3oenpgTlkpI4btYVkDwf39Ulr7Z2rIutKLu31v62nZ75O1tdmrt962zt3Xkjr2Eq4h16gpE9aYvAmW+L5ESUfn0fbb0rkfse5e8w6291zKwjHR9QKAnaAkw0FhS1yfJDz9s0UKrnVBjVaUyXeND1ly/xZrqNtqgAGkQs1tMRtA1E822dCTb5ixYIqvkBKvb3W5/+PMt9h8/uca+/x8/sdsffsJaK3Ps+udvsMs/9R57ct0Ke3TlSvvwB99ub77gIvv5H+6xR4bnWFSu0W9/e7Ul5UbsbnrQHnz6XmvOdFtvaZOdcHGOrd1+s8zCVRbrGbaGVQ22cMFM62rfYy2FZr9+7E777J9+Zct3b7S7HvmrJXMjVjjlWPvSr5+y937nZntu5y7bWfeEZUdrrL0tYytXrbPO/i7f7qG3Ny2NSpBZPm88ZVd9+4MChWzbsKXO7nlxpd3zxK324pqHbMuOLVa343lbu2K5BKDLIoNZ9p3v/dyWr3pYTNpkv/jVHz0b9MmVm+xbv/qtPfbo05ZZP2zXfv9eO0OMPPPQObbpxXr7r2tvsgef+JsdMfMQaa9hu/Gev9hVX/+2HX7EIistn20f/cQvrLOvzB55dJV991vX2CP3b7Hf/+FO9ese+/bXfmxZvfLJE0N23+Or7O7f/tU+/82vWqHcl50t/fa+D33JHnpgpf3Hj+60minH2ac+8x2NZ6498/hW+/Y3f2/f+rff2S03P2X9XTL7px5q849eYk/deqe9Ke88u+pff2mP3PWCnXrym1SPQ2z7lha78sqrVRdZIPmlskBkjclFcOYRwxfK5S1MzrDf/PxRuYFJu/XFh+1NH19mn//0Fy3VO9U++dXvW319t33uC9+SW5NrH7zs8wI0Mk6ZCictQS5atNey8wttz54i+9mP77I3nvtOe/qZ7fbtb//CdkqBZeezj0yw5wwpB/0DfbJcgrgagoXLgis39iInKxZl7VBMXrKsnJguWTsd3R2+T9B4whK6481vt/Mefd7jcVgkbNwVgglWSghaBJuZtifWte8lQKw41wrEN4hX7HOfs1Mmfdus/fdW2HezlfT/3goGbrfC1N267rd4+81WnL7Nigf+YmWxe600/qCVR+60YnvM8gaftEjfRlmWal9BsS26+R779Uc+7pb/a532ARYyRI8/fplvlo1rU1HKFoF91t7SZNkJNmPO82vUkskp9K0UDjn6eFkey2xL3W677pZb7Ue/uNq+8e/fshdWv2RFlcV+wPrGdats87o19sfP/sluvONp2zDYZNHqiD3w0F8tV8z67a9fZUlpsa8cfpa96ay3WmT6PBvOrraCyRfYmy6abZ9710X2qUu/bUsO+7hAb7JAJdduuec+m3jG8baj+zmbWT3bpmRNto+9/TKbN3mW3Aq0adySOfnW0vaQ/fbfPm1LS4IjYNeuMNvTttZ6+hqkedM21C8TXXyWluvEuqGWtqh9/iuXW3XPTKtbW2/Lzj7a5teUWdP6QVv++HZbv+YZlR21mbNUDwFQX49AdThly19qtOE8uY8qY82aTXbR2efZ4ZXHWnVskf3x9octIteteWPUbvr9ffbk2ketR2B1WPEM++aXv2OrNtbbujUdJiPKhjulTTfXW01VvjXuXmsNuzdLZXXarTddbW31jda0cUiAlvRtKR9Zsc7WPfGkffE9l1j1jGrVpdtWrVtrzb1dtnrrVmtrWGcrHr9XIpyyPbsa7N4HHrGUhKKtU/et3mlPPdNs1139gP3x3x6zL3/mejv5k+dYhyzBiuICuXrrLEvANSB3Ro/Ynt31liergVkbtCoZ1i5skSIrrpFFVBu1uo7H7JGb/ssOkxW2pu5hSye22Mc/eL69sP5Zy5NLV5IXs+9efaWVliQsGUvpGvIjS0plHRXFsq1QLhcbZ3/sI5+yLwmIsJKb6jlVoFAWU4WfMsnO+NVV1W69hPEyMor5PfgbqyQ4eZG8JAADlx0rmmNeSP8nTrM/ylX5p88JloMAWmGMBXDBIg1BRnaRx7187dk+V5sNd9xnLELlfcRhCD732iHWmXO+tWVfYn0551i08GRdyyxSeKJZwZk2VPAGG8h5k7UNnWot9nrZbsvk3h5jmZxZrrzYmP4bb3mbZ4EfCLSPK/T1z3/U81E8JiKKy8cmN4RAa1RC2i5Tk3T7STOmy5qN24oXn7Xrr79BnV+ogc+2wSjZlnR8REy51XZu3mhFWTGZaYttypSpNm3aVN+FLpLOsjmLj/NDvTn07K4H7rH4xMPs13feZtf8y+ttuPF6+8MVf7TFF71NGvo79u3/eNCSJcW2Zdfd9v0f/pudueTLdvf1L9in//1cu/Gu++ywGYfrjfLtZeo++ujf7Kp//740iyxfDf6Xvvp5O+u46VZX32pvf9e/SGqJKQzbu951vr33fW+zeCbHLv/Q123Fmvvsp7/6lk2pPtU2bXvGHrn1Ltu4odXuf+kx+8QH3mZZmYQzDgHlCrkEFRKk3vZCa2zeaplUpd39ZMpWb7zRkllP2OWXX2YF6QpbsyljNz98t/31jv+wy07+tK17fp1d9Na32BxZLLWyBGctPNQ+/JEPq7tSsgoX2JFHFFpBptR+8JO7Vf+4HX7SIn02S8I40S5797vtI196v1WWFtp3v3qlnXXBOXKBIrby3mfsomPeZhPn1lpPRZflDwoIOgbt6l8/YBMnFdlRxx1n111/o1VV1sg1knWZ6rEd2+rsi1/4ql37uz/ItYrbBz/1MXvHe0+zo+YfavG+SXbxae+y6iVT7Vs//JolNKaJaI6shV5pkpSddvIyW7x4hpvuoZD1RbstK11sV37+arvuhkft/PeeYd3Dq+11Zx9hR8w+xX787T/LCpQGR9nrmifBPeqYqXbYYWT/trimT/VLccnCqFQ93/zWt2s8C6ymeq6slWft6KMX2LJjFltRfrClKNYIbk+4+JLZSNZKpVnHJWFmZhBrY4D4k6waZpmYpmafp9DlABw3vtS73xgLYEnKPjEsyiMWh+sXLEEJCHDD7X0lqkw8ZqmOOotm5Vt78ryRT/el3GTKEuyFI5lJR3Ktuzdw5WhTOFMUEuDJspDQYqLvD5gYy9c/9xH/kBwR0JpgG0HOefMOZS7M06j/9Jc/W0GRfA6ZpKneIFhGpJ59UJJxdb40GQ1lt7KJNbU2b+ZsTxpDA3jWZSwprRe14sI8dXpMFkLcuvplmsqd6O8Xsrc3W3s6LvcE87VFfrnM36EcmVZk0eZb9rCeyym2F3c/adu23GfnL/mQZVcRYRcAqmvJe6gqrrDcghLbJpclEpNFMtCq6rN2JyoNnGtD8R4BKA0VE8pUHrKEdXQO2m03P2y76nfYG950lFy8jG1Yt92eWP2cTSzOt2hu0jUmvi2JaEOpXs8iTg3Erbm51cprh6y9gzOoGyyqcodlMaX6Zc20dlqPiUFV50mTCyyqvqosKrbMYMpiEgBydXzaXZQsSFlhVqn1dg5Lo+Zaa2+33AyZ5F0R3w2ttDzb+tSXPWprYihhU4ur7L67n7IZx9ZYWV6+pepT1pE1aLlR2Sfqt+EYCfASLgG4UyTjvjq8yTooxiUxpL91X2v/Ho1NxlKtWVZYneNHp/r2EjJOu8QfxHRYaEk/+w5y/KaCENRopEB9LwGR9YHlNtTbb7nZsiISRXpOQhlpEIAwlR/sd8z+vZnhQdfkZWWlDhRRjOdM1EqKy3VfjgStSS62xsxYNJlWvdWfg/3irWB3QzK8UWa4BbhEZC0PokzEf2Fy3SBxpfxgS1SI5EwEku9YtvHkUw2vON386KOP2jvf+S6/H+tsdGuQEfLY4ogCHk8OlC0PWk5qlV3/5KR98lgg6sxM1lhCPvYXWwnpb3/72z6JegcUsHz1M5+00upKmzBtihglZs8+8bD99a93WbaEkrNoCEgOyWfo62/3NTypzpHDx/P0vQZ85pRpnt8Q+oBYL1ENZraYicWFRWL+SF6OtJH85YGUC2iPGBtzkfgOpmavtAudRpAQYkqZpDE6j4HM6DuSpaCwJ3PYwCerxyZNnGmN9X2WGgqCZJSHhdHe2uyWmM8CqYykBC9HbsnwUL/d9dc71eZa2y7mqqmZZC3NHa4Zenpa7PDDj9Bgk1qesnTRoPV0DNsd9zxu5176dpsRWWtP3rtamvccW9263TZu3GDLTjvRMsk6e+z++yxveIIVlcywRUcutZ/8x48sJ5Kw97/vk7ajfr2tX/+C6iJBVR/nEFAdTvuu+dmR6RapmGLf+9Hnrcjq7eQjzrAFc6ZaLDXBZs09xt57xTtsINFgJ5240GbPmG8vvLjZ3nTexfbVK75q+XmldvF7jrUJvcO2a8sWu+ztH7FT3n2FbZNAnH7hmXbojDyrzQxaZiBwAcJZjSwBwLTZ82xb3VbrVdsTvZW2eOkJdvu9fxEfVFgiOymQZaf/YFUz5AskJVjkNKFACMpCoaD5Tm+Mvf5G+3rANBIs1sOCIFWBM54hvoN6idcJHDg7m/dgIcNXgAjPsSwCwiDmEUCqu0MWmoCDmIsHkwWaZIOXlVX4+rSS4koHPqb0ic2wj1AkMmg7dm63gvwSe3ZV+ysCC7RzZ50dddRSPRN18IOYIXI+FKjCp69EuVkZy+38k133t+p9gAVrinb+d4hjRo499tiRvwI6oIDlfe9+hz3w4INWVVMt05fNs/PEfIGvCMI21m/V3/isMSuTOxAZGvDzctAQ7E6WI2uEBsNMSD2gQGIbfqozE8DRJw3czyFawbYDqUywngSNALNydhHkgydGyU4GfnzI1PpCzBj3dzK4aOPaimLr7iRjtMEKi8VcqeBEQTQAV4RkC1FoRpIAB6g89cQT0pMJCUbMbr/7Xjd1p06dInCcaVNm1tqG9et9BzsYqzWVsZ5IodyDH9uJ555q5xx5iUWHttrsiUmrkyAv39Bnf73xepm3cWnKLquunGLTZsy2J5/8my1fvsqaxOhLT1hiRxwxz04981hbuXyTFUvjMs29df1mmz1zmt1x54PWPpCxhYvn2OaXtspqGLQTj1toy59fb03tnXbZZRfajdffbn0DXfaOS97mB5p1yUX7+U+vtsLSAnvX+862wa4W29XQYGUDLTZvYo1NXnCWHX/aKfbv//k9tTMlKyvftSOCiNDGIyVyQabav3/n6/axT3/Qvvu9n/um1s3NG2w41WU9BPPDadtEsO6IfgzXCyHU4fqewNLlNENSDAJwCfs8N57nY8i7+Yx1YACTP49lJFc2SOIL3BWAgP2GOcCM5zhvCWIBYzKLvVxYgR3kvoTg1NMVbCvKfj4cq8K51vAc+TbEXdghsLml3voHesVbcXtxXfffBRbopz/9qX33u9/zKWboxz/+sX3kI4Fl//coJ7fA8jt/Y395tOQfBhbAK8wTC+k3v/mNnXrqqSN/7aXXOrDsY8s9v2KFFRblW2dbh6W6M7Zz0ypbv5KZgzq5PXU2e+pkO2bxYjtOWnjJoQvtdWeIaY9ZZkctOUqDnGcRMRoWwrB826QcDBbPZaK51tmdloCm5OP3W2t3v4Sky1qF/L26j7OD2U2MfWsBFTlAvuiNK98TqFgCAIgMjzBrTAxMYhrZm8M2Y9os27J9i1ynHdL+0iICN5gXhkJw0Ho50mqknWflJS2/WBZTIm0PPvaQ9UmDl9QWW+20cnvfhy6WYL7FTjptqWWrnDUbX1L9uuSCDFlfulvuWI/KwpWL26E1i62v8X5rWrfR7rt5ta3eOGixPpnqvYP2yCOPWf2uRvvLdb8TcDIdOWyfveJT9svf/tSKBTqFSYFaV7vVbVhjq1avsyeeftE21++x0knTbdaxR8n8b7HpJWW2+PgTbNWWv9q8GVNt8pwZNhTptqE9DXbZmy+w5196VhpcrkpTu619cqUV5ORLS+dYS1uvlcZTdlQ8y9595oX21Z9ca7+/5vf2ua993zLFE1y7J+R+kkchg8AG0v3WPdhlk2aU2U9++UO79J1vs2v/8G1rF6i0tW7ReHRZIpdlAgG4Y7Ug9CZgT2blSnhlSXIUqsaKiwPIBlKsD9K4yh0akPLgDCKm1tkUrKOzTTzQLKukXeW3uaUKuJDhS/Ilsz4yOzS+gQWCcsGtwP2sqq2Wu1lp+eXFll1UZLkCj2RBsRy9uPXo5SlWLudm+TUgly4dx3mWwpKOyyopsESx3NSOVrWHGZYyK6msDJj+/0EcOlZ53TW24GtfcgXJ39SL38deED/DEwGgiIDt5RQA7f4IUPnGN77hv8O/WM77A5UDgfaxWGZNKrL16563pUsOt+3bdtqMmYd6YhEZtDBWY0Orb03JYMOkLI/3QkZMwoSEiKBYhQZtT3OLnzmUlm+MFuG8IdYc9Q8Eq50BCiyUcB0SeRWYt+wbgj/vVo8I/xkKtQ6p60NDQT4Nddq6dZuVkvGp79Ggvqo3MpIopctNdrkz/BWPR6yxcbdnx7J+B82Grz0sd62zS5aJ/rEOxS0naVXqzXspFybN7hKw5BXY1bfeZMU51XLX6uz4o6baQFvE7n1sgzRuxN79rkvs1lvutI6uHsmfyhkctmnTamR659kLL2y0QxdOsNlzposJ1UYBHwSjUv/hSIf1N/fb3be8aMmiUjvl7BOsPKvPehKtcue67Yl71lisP9/ecMZp1pPVa3X9GXv6/vs9nYN8syqBywnLzrAX6rbY8y+8ZFmDLMgzWS45dsSCqZbKKhljSQQaEmv0uuvuF2jE7ISTjrF77n3CyuQmLlu2VF02ZAUomr4eT4hj3ZJrVKESYO+nYYrIrwF8aAN9xzjS31gmocUSZVpJ5MAkAlCgMP7BsbVoc6xG9tWpqqz2e8PtGVgVjhXslizP6T08A++FCZg8T3ncw5Wdk3RrhhggbSYm6Pfrou1/e3rX/9NiGU/Tpk1zvlARGsPg6F4IV37kV6ec3EIr6Pmj/fmh3HEWCydB7huvCYm6A6LX/PEPduLSo0b7bn/Eew8YV+j4Q2utvX2PnXbambZ1S51McSG+LnxxUvuz1OhZM2d6SjZCGJPG90L0j/UoJFQRAwEs6JOUQKlLWpz0a3IV2AYxJe2EGU25znxi0mCPk4BZSdXndxjDy44EjAiDoDER9IrKMmdw1u0gEGTHkrGIYPvojpju5BrwDneF9HFzyx5btWqFJ2nRhtqaWv+dU/kw91WbQIPq7x65fGhUT+dXXUnnH6YslUiAmDbg7KfVRt6LUME0+PgAI1qYbSCII2E18R330y9kJqOdWT8DyNK/tJk9Y/geMPd9SwQ8aWn9Ib0ZLwFxbdnT5icU+gH86tNctYN6k01MH7GVKFmu9B8CV1FWbr2qC23EjQ2PySVtngPHcsWUnDGN+5JQ37ugqC/SQ6yBkjBKKGMaA57hPbiF/A7gA9i8h3OaAKxgR/3A2gDg2XuH6VHfvtKXf6AogtMK2QIh3BQM8v7Rq/09GjdiKgR3nddUNmdDsSI6IRcHPgHAknKnaHMYj8OhcuBSOQ5YagvjRkCXcjihk3ozS8QRLGvW/r9doVeiu+66Sy7RR70evDM4qG4v5eYVWn73y4Flf0R/3HHHHb4m7B+l1zqw7OMKYYXgyqCdyCrs6e6Vhm+yKVOn2by5cz32wKAFTKtf1KmsQmXzpdKCQhOfu0VC/KRXpjCp8eQR9OgC0fndN1oSE8NUxF0AFZjKGVoXAgbzhtqOK/gOLRWspObkwa5OuSkZgdhA4PIwwDATmmzvs8HannAldEd7G8V41qTv6avv04PpMb59MHMFDpHVytYA/ryDCmUF7hgMDigElpWYHG2q70PfmTalZQUlCnItv6LEsopkUckFIYCM8PKChNwI+gRQd1BUn7LpEiDGO7lnWMIE4HEIGPXs6xvwIDlARD0LiuUSFOZbUVmp5cvcz8QEbtlJCWG/tXd3WJtcj7r6+qC/BWCsmWETLtbPcJjYrFmzLSLDoVNg1dvSZUPdKeuQVcosFyDBWjCORQG82RaSjFWsRsaL3fcQCMYGcMS1oT0A3rDawHohthJBmGW2emAVpZKWm8Q+wgAxg8qYcjl/sP+weAdwJ/4WfgeA0iVkdvMuALFXVhQzQ5wySWYsgOogrTEAnOAH+gmLDCXETBQ7AJL4yTo0rPD/DZ111lm2efMmP8GSLVWffvppu+2222TNB5ud58R22DPPb7ZL+potLeUSEpbSNddc4/dzrC3uzpYtW/5boHIg0D4WyylHztIAMq/ODABHZhT47mUIGAIvrtIj5LRwRWVqD1hRaYnUUMJjJAPp4IznMBjL/qN9+tvNWTSHLqYF+V184oIajQaL0mBkNBFTnF4xwISfYmS3VMSYBGRra2usbucOFz7XWjC5Vy0wf/2Z4FEBAm+hxkPW0tpimzat1++ymtLB4kkqIRixuIAUrdrX3+vWAgA4LCElZ4L3UpcwUxOmJeDIaYAEjtHOrCPhWQcEh67gvQlZcYAMgXBWNesxB212O6uqqva4T7eERI30TbOx+LAQAust7tqeNoZakTqH++gyM5OTlyMXKMhElemnnylZcd1iblkgGgNqwjG4rHliTKhXS4cEX+Wg5ei7IekWLCNuRuAGJARxYQE5O1hsvDcRS47UJbBEc/ODaV5mcKhTbhYbcwVKgT4gTwhAYM8YXBvqkUecRTwBOBCAdfdFhIsCcT+foVQ4Y4n0AN7t67X0HYMcYR2GABxLKSeX5QBBnom3gz6KBm4zm4ihuOgnVo2zVQbgk5fL1pyy6tQXxHx2bBv+H1ss/wjB5+de+0u76/0fcbn4ZxI8ecBYLIwfKdZ5+cVC1hwHFTZfcoGFoxAydVYE10UMxTEKw9G4XKa0dUkg0/o+LU3VJ83EDlv8ZENjBh33CCFMpzFP2cENqwTrJNBaEOLIGg6uABTwn+kvWQhiCHZkf/GFF708LsitJ5XhDD1y8SxX+HevXABcnkRWwrok4Agv2yuymzzMzoV2hjHx04O8D71Xwhr+DKwochrUdmluGBdXjKnwAZnWvAemRVDQSlhWuBg5YmaAp6S03C0lQLq2utYFGOuE8tjftVAWH2XhJrHDGe0jVsFMBs+QDFYg4SzJkYWSlWMFuicXN1J9hVWBgKmX/OTBBCuFszjKxGSldQq0mr3+OAv0J/0F2OFCpFN9ArdWWYFNtnHDKtu0ZZ3crWbdm7FSvZcVyVUVFTapttbmzp7rCznZGrJNVo0G2zra2i0l0Onp7LZO/U7wnVMSOkmFVz/mFRdYPFeCr26Mqf/Z/EoI5IPN0LIynt38vb3qP0mjg3mKdISRADAWaova0M2G4QIJdXZg/aS4F3eL1eHBTBWuGJYkK5zZ7rKxYY8N6zvGFoVB3hB8yHevNgGUH6ia9E8HlQOB9gEWpvfwxUHaWbPnBMHNLKbzAuEl8SuuK1/MX8wZM4lsWSoSMDEHMQEGjJiCm/O6z5FCjMJLOFPZtf/oPzGaBCOoAHGKoDLwv8uAHtYrdR/MFmg0NKEvKdBPSvDd7ihohAKQwaWgLFlVIxd+Nb54jgSSNgEMcTEawTeupNwSLJV+mej1u3brGQGfmBF3pbKiysGGzN7sJKcTFksAgrTxrGS2m+56o1sSCDlT4RxK1tbSYZ3tvboEZANibFb5suhOjM/FwjiEilkE+gVLBjAHJDpltvOZxx/UdgCL33Gv+nUNAA6ydtrkIgnHrbqmVlZfUkCCkDErk7JCWR/U1c87ysnVOKVst6wiThnIZyN09QX9wLhhEWKBYLkQmNcHcrvk3kigm5pabMeuXbZR5nq93Cr6orS43KrKa/yaNXW23pOrvk3qAmTlhnF+NUIu8O0WP6Q19hxwGZXrNKS6A/B5WEwCSo6I4QgTBptpa4AvcEmH5K5QJ86JypK7yJ47GkO5ehxL09Mt101Kij1tE1H2TmYlNCcKYNEwQYD7N0zUxfmCxEy2vsQVRdkNaKxfLSJe8qc//cl/Z7IDuvzyy+0///M//ehhLKT/67SPK3TqUQs0qFHfaBkinT8wbwOLIhFNWTIiE1yMGpVW7LEcCRMHjcncxyLph6lZ8cugyQERY6FJeR4rYVgabvTkQwEAWy/wPYE+36ZPnzlYiLAaAAOsGhiD+ASmLVOWAA+WQSDcSf0tQNEzMCZ1kdfvWgIwdNN6sM8XBXIQFmZ2Z1eLWxXuAojpiRVwP/1AGeyfws5jBF85pwcgi49s/EReD2VyP8/hx/s0rOoSWlEQYMaZReyKR7wGgSNzlYQyQAMiqEs/EVNgoyXajFDwPgQdqwpLCKHz2BOQp5/s/cuOb+RW0HbqBQC5Sykhw03qlunPVD0SzZh2yYqAYhpDgrK4FxJ3mdFF3t6mPU0e66HPyLgGzKgrcQ/iKYA8/U+yGduJ0lZ3j0UEjhkA+oDgLGDns3Mqg1gdgWyOk3EXUvfgyuTmJT3eQZkEkgf7035WEm6LJyWqf0MLEDWB1Ug76SsS3bq6OiyeRb+IT3QfAVmcaDK12QuGXfYAfLcWUGq6mJlMShnQj1S4sTX5T3eF6D+I9/E7P+FfH6N/IlH2a9kVin30ox/9KpbGww8/bEcumucn9DEjQDYljALy0zkMIAvSsmAYmZEc9XnTXY9agbTX3558zrbuqLddu/fYtJmzbHt9g/7eZRdf+g6bqr/vvv8B+/gnP20zZs/T7w9aR7eEu7vPevoH7c1vvdgOO3yJfk/ZU8+9YHvQkq1tKmeOPffiSnv3+95n1990s731kksk7KV26x13WeOeFmvQVbe7Sd9/wP543Q1WXlVry04+1a674RbbtL3BLnjL261m0nS76ba77D3ycW+9/SG79B2X+2ZJ0Xi+ffqzV9r9DzxpX/ryd+zuex+zf/3MlfbEUyvFv3kWTxZLcNizBTemwv7lE1+ydevqJKgVdtbrLrTWlkEBxmQrKqyVBTTRiosm6uckafuJVpBfbYctPFbCnWMVlVN8FW9hQa2Vlk20ipJJVpBX7c8VFdTYxz76RTvz9Ats5YpNNnfWEQKFIivmXpWTl1Mpq6PW/+b+/Nwq+/a//9RWvLjOFh9xvH3w8k/aurU7rCC30r7/3att5fL1KrvC8rJrdFVaZfkUO2TeUvvMp6+w559bb2UlE+1LX7hKluih1tRIALPWZsxYYF/4/Dfs3DdcZHsau71OvLuqcqrff9VXv2cL5i+x5qZe+9dPfsXeeM7bbNuWJqssnWZfu/L7culm2sc//kWVv1ntnmBf++p3bdFhJ9oG9RX1TcSK7Yov/JvK7lPZE+ynP73G3vD6i2zzhkaVX63nZ9i/fuor9ta3vtv2tDDzlmtFeu9//vAata3OKsqnql8n2/e+/3M76+w327qNu+xHP/qVnXbGebZk6QmyqAbsqq99184//xI75/VvtVtuuklQ2Rsoj45eWUhRB+yIgDU7N0d9mitQx92XGySg6uqN2OzZs0cD6Bxxg8CuXr3aA2OqFQMAAP/0SURBVMOcLMEZU3zPxcr/H/zgB3429viLo1emT5/ucSku7h//879zARbsMviTn/zE30u9LrzwQgfRF154wYGK+0hQBZyvvvrqK0dk+jVB+1gs737bG71BgaOiLwUoEI1BSxdmD8qELZXLJGsgmmU33veoHXbYYfamN73JnnzySd91CxMQc/rwww/3I0DZMvDaa6/1cogxBOnVwUl8c+bM8b1Xr7rqKmmSpJ1yyik+jQcdeeSR9vzzz9tnP/tZ+/a3v+0a8rzzzvP05jCGgbXA89f86lf25gvfYn/80x/tve9+t137u996fQFMVmlvWL/R3vnOd2hAXvTD7NFgbIR91tln23XXX29Llyyxp595xs5X+UTnf/mra9SuhTZNg/aLq6+29773vfazn/7M5syd41sjPvroI/ahD33QfvifP7IlRy5Rvd7oR6B+5jOfsSuv/Jr3Cecijygvt0w++clP2pe/fKW98Q3n2F133+2fwxyHLTxMlhH7qyRtw8YN3ib6B1p8+BF29jlnq3++7mPy5a98yXYLtOnrU087xX70w5+4hfPVK7/si0Hf+MZzJTRx+/rXv+HKACtm0uTJtn37Nrd0sC7PPPMMe0BAH4wsejtip59xut133/0SuiG5kTEJ57Cb8AgLGdUrV67yLSLp85kzZtqLYux6zHm1jzHhsHmsNtLfW6UU2M0eay4kFgCyMx4PEEdi5rGzsyOwLqXNGdtPfvIT9utf/1rKLG5vuuA8+93v/uCf00c1NdW+fzAW1Je/fIV97WtXuRUwZcoUq9tRJ6A51e699z7b1bBKeCGLZ1BWdmzQhgbSLpBc7s4PD6pPyI2J6v1yUYdLX9Xg7atJtOmAyWMhkAhD8u9lFPDpCAW/+UpoNdCZWBT+PvazsTT+c5iGvxEkmCgUqP0Rz0L7K3c8hW4KxN0hUO6fwvKCu/wv2iATfGxbgp98yZ3ct+9nfAKQARAQpY3tx33vHUvhh2Edx/+9l6gHrgE/KSv8PaTgndC+ZdB1wX0jf+vaW7fwPcH3wXfh39DIM/oRvCoz0r+kCPBZeF9IYXlQUCY/w34cT3s/3/vcvuXufR7ic6/l6D3B5/5/3YNC4f7w84DCv4OfFEV5zFgxbcxZWQcqkZn7mgUWTLWDdJAO0oFLr+np5oN0kA7SQfpn0EFgOUgH6SD90ymybUd96MwepIN0kA5ASsQy8yZMmLBu5M/XBEW2bD8ILAfpIL0W6ZXyX/icwHUY4M6Kv/aAZdQV+uiHPxAEzccQMxzf/MbX1IBh62zv8NR0NvKZP2f6SPTd7MILzrWnnnrCfz9IB+kg/ffoyq9eYdf9JcjSHUvkrpCSQaLkePIkyv0AzmuJRoGF6be8/JGFX/Fg1SrXF6/4qkDng1ZdW+t/1++qF9AEqMmULnkS3/nWv42UcpAO0kH679BXvnqVveWit438tZdI2GNvFnKcxhMyiiy+lmnUFaKimFah+cVPKDS5wu+h0BQb+1n48yAdpIP0/116LbpCkReXrziICAfpIP3/gHxvnn8C5eXlzZs2bdprC1iee+65g8BykA7SAUxlZWWvOWB5xTwW1uOE7lBI4d8semJlKz8h7g1p7BoRaGwZ4e/hz7Ep/GFZr0TcG6bLQ2FQK3wfz3OFf1MnXLXQFx1bj/CzcHXu/gJkIYX1GlvW+He/Ut2gse/lc/4O6wqFP8O67I/C90JheTzHe8eWRX3G9y2fhfdQx7H3hr9DvGPsfSHx99g2jB0zaGy9x94HhX/vr23hZ9wTti/8yWdj3zP+nQfptU/7csIIHX300b4ehLjJDTfcYO95z3uc2d785jf7ILNA7Xvf+94oA3CddNJJLswXXXSRl8F2gDAv65D4jsVSRLmhD3zgA/6T55cuXeq/s2JzPPFOIuDUI7xY1/H444/7uhzo7W9/uwssyxIoj0WJX/jCF7z+K1eutLa2NjvjjDPsxReDDaJgXs6cgTja4aabbvLPQzrnnHP855e//GW75ZZbfAEkiwg/9rGP+YJKiIAaq15pB23m7+985zv+3ZIlS/zdtJWtPoPFiBHbtWvXaBt+9rOfebugT33qUy5krNXaH/FsuJaFxXLsnxoKY1heCAT/8i//Yg8++KAvhrzuuuu8n7iP9h111FF2/PHH+3uPO+447zfKYVsDFuBRP75jbCmT72g3wMLfX/nKV/x3nrviiiv8fZTNRd9yKuAb3/hG/xxiq0meg7jnW9/6lreDMlm0ys/wuxA4HnvsMf8bfoF3WGFMGfQvf1922WVe34P02qf9AgvCAjMyqJzAxopfmOree+91JuR4SSgUDuijH/2oCxWrRWF0hB2G4Txoyps4ceIoM4VTZez7+cwzzzijAgKbNm3yz/dHoYaDyebOnev14z1nnnmmrybm7xAg2EOU39lRHXrggQd8pTX1oU2s0oVgUpiczxCEJ554wg455BD7/Oc/7wLG85/73Ofs0ksv9SXxCH+4+vpd73qX/dd//ZcLDKu5OSCc1dmsyEbIqFu4yBJi5Td/s8cpP8O6ArwAXHjf36N3vvOd9v73v9+FPgQIyhk7DhCgT/+vXbvWAXjs99wf9mX4OW3avHnzaJ0AxnCMIMYPcEbwoe9+97s+Y0Gdzz//fF/JziZG9GdYNrve3XjjjQ6wlLd9+3Zf4g9xH9Op4ftCCgGSLTwojzIAGgB6x44dVltba1de+ZraHeAgvQLtN8bCYLJbWE1NzcgnAUOGmgXh5h5+snUlDAajMEUG8btvv6B7EBwEL/wdgAq1OdYEDAzjwqhoqFDoQ+IemJX7ERKe59q6dau/gwuiDuE7uJcDuydNmuTbEPB5KFChACP8CDufcy8AOJa4l7pxIRgwPc+G5fMZWhRLic9pO2Uh9IAU7eF37qMsfqdP2eODOtEGKLyXvhzrQo0l+oDnw77heawu2kf9aB91oCzqyfvCldbUNwSi8D7qyhhwTzg2lMN9jIHvIjdCYX+x3QWCTnt4D/dQJu2nLbSB39ligq0tKIcyeQZriL6GeBf1YyNpwBie4jPK4uI7gAfeo0/4m/13w7ZTH+4/SHvptRhjORi8PUgH6QCn1yywoI3+/2EfzoN0kMYSh6yHFu+BTK9ZYNFld999n+UXFFsWe80mOGwqoPCUO98c2zfJIWAYBF79bJiMzNJRyzQ0fkai/P7/V5fGW8X7M79U5eDnyL3j73n5M/u24+/S6MPjShlXMT9MTcR5QFBYJye+GvO3enjkt3E02oDw+3+gfv9t2vfdbKv0SiTHauS3kIJ7X/7p/tuzT9mjbfr7tPeuYOdanuMz2HBfwu3TNZTxTcv9TCu5f+nhAfG03Pp4zC699BJbv379yP0HHuE6soPfaxpYnn9xg5159lvl25ZbTi5n9XRbeojNm3MsOzfPOls6rbiowFKDwUFQ+QXZ1s0G2cPBpscBUwXDHvrAHFg1lnxf5LE0Tvig8JPQt3/ZPcMjZY98Hhv3Tv963CMxB8UADKGQCYkB+M+Rv8N3ss00FFaBegtSgz9GiPOjAxp5v54aS+PjAKP1Gyk0PHKUd4b1Cmm0HvsWMfKmsc0baU9Y0fGkj8OzlaKx8KlxgzIufj++rFcsWzS+jSP7pOuLfZ8Zf19IY8sOx+KV3hfV1xmTglNRDkjiu3gkZemBPhvMxC2RnTe2Y9TPKMEcG+o3G+hK2+oVa2z988/Yxk3LraWz0bLLkva+y991EFheJRrlqoKCHKuuKbPcPM7n7dPA5IhRiiydyrXGhgHbuKvbfnXd/bajo8+KJk20nKpya+8ctKzsHA2uRo9tLUNB1U8uFi+OvfZ+HkyThn/v73qle8Z/zkkAL7uGhvysHgKN7KuK4LqFFT6jz7jCssK/w+/Dz0frLuEMv9t7cf/eZ8Zfe8sILpiAiz7ya+TzsaASfgbtryz9z6+x3439fvznblEi5Lpe9t24K6xf2Bfj+2TsFVL43vB6pXeNLzO8xt4znsaXrVLFrLKkh6OWGE5bLNVlsXS7PfjALZaTzbEhjHGo4GBs1WW4X9b2sGXnxWz+EXNtzsKFNnHCbMuOF/sZ4WMJXiGYfSBcBwKNWix1u5rs/IsuE3MNWUVFuU8PPvvMBmttTdmM2WyknGMchXHMMcEm17t3t9qUabPt7Nctso1rN1hlSZV1DXX5sGpInaLhLyMUKpRQg4372mmM0nEaf09k1FIISHDhP0ctgjEF+LEczo5BKSEDSxT9Z0hpBHAMZUbKcGERBYeL7EtoxLE03mIZb4WE7w7rGfZNOCsChe8bFbiRV4zX+OF91Gws7f3879G+9QzL2J9wvxKNb9t4+u+UNZ7CNrysLfo7NpyU9Ziyvr5dVr9ll7W3b7OJ0ybZQKbCUhbMqDHDt2TJkaqDwMcfS+iZbD9vqauxx9Y+85K9+NxT1jSwzt7+7otGLRZmoZjOPhAI+YNQBK95V6i+qdXOeePrrbp8qiUT8l/9tL+YNbass5rq2X4Wb1YiJY3RYX1dVZYo7LO+wbhFs7IsMlRng3vybaik0Lq6Wi0jcMIDzkSDPIVRZhnnC40HHmi8MI1nsNh+noH2Ct++AgyNL+uVmDf8OzyIPiS8CEoYe//wiJ+397NA2MJ3hVPz4fdoaGhvvfbeH7pZIUjCMND4/gqfeSWKSJj01Jh3QMEzYT3Gu1cy8UZ+Cehl3++HQmAZ36+vRC9TML7lxr4vCssYLWvkIY7lhSLpmDW3tlhz41ZLC1hSSQEGp1n2yzrNKrH8RLH3Y6OU3ymnnepnK8VGlBBl8rZUOtf21LXYi08st+dfusMuvPj1/2NgIUWCceKiP8K8JSwKfuczkkT5PfyMn/QZaQr/G8vjQACWUU6NSWtnJfKssydqt9zxlDpCX0rjl1dOtNtve8F+/6fd9u6PPWRv//B2+87Nd9ml/3qzffvHt1mSM4KHCuy2pzbaACf+CZAC+vvM9n+dRq2OkeuVaH9u1v8/EwI59gopE+mz1vYWCSTuZNKyhzZY1nC9FSfTVsbJiQIZ3KF58+aOAjME9nFgG7yciEesorLU5i+ca/mc5Pk/JMAB18mVgi7ybCCS+gAQiKM5oC9+8YsOMIwrmdo333zzPvX7v0qjI8ch782tvdbY2m35xTVqPOfNRiwTz9jDDzXZM08/qs/qLbugx6IDOVYSm2WpWJklbcDypDGeWbXOCvKStnb1etfOdDyaYqw2C//+71yvRCHjhYMbEo/w3Hhh3d8VviP0+UMKPw+v8fe/0mdjP6f9HuMZ+Tuk8ffv/Rfc9/fuHU8v+35cX0Dhd2HZ4y8sKy5m/rjGC/T+KHw2LHv8WIy/Qtr7XFAvfh/f92F9sFS4wmc4vZETNuHTWEzWwdAZ1jGw1HoS86wnwqH0seCw/coq3TP23ST/8S7qKgsiR+BSW2p5hUEW+P+UAAfGl8zxsA0kCP7rv/7raL+ERKKft0HtIkGSBMv/67TXYknmCCjybM36rXbO6+ZbJMOgqINi/RrgHEsWd1tl7WQbim2wqTM32Jsves7iApWBBIeL99p/fO1SbrdDDj3MA7pj+OlVIY4h5TpI/3dIUDA6riGghNTQ0Cb+YuJ62NJDPZaI9PtZ3MPD+RZNF0qQZUXImhkLZC+jyKCKGLSsgoSfH/0/JUAjBAfWNZF9jqXC+jIOrgNwWNoCsYYMN4vMZE41PPbYY/dp1/9VGgWWuoY6O3LxdOvq2GSZdJ+lYxnLiuyW316uwei015/caouXJK1gqMwmFjfazbdusliqQN/nWyq3y2ygyTZv3m5/+vP9tmuPmEAahqAoF347F26zu84AAsyTSb/sIobCxXRscA3te6k8rkhmyC+CdGOvQBuipYhrYI0w48F6mUH/XjXRz30vPuMaksbjStngvpfeO/7a+2xIQRlhPcb/nVFdx15DTJWOufSJ7mc4xlwj/RT2W1i/8DKZ/1yy8P1Sb6mUmPo8qjpK0PR4WF+91S/ZC36hN7jC78OxGk/h/WMvzw/RFfQvM170Mf0X/D3+/vF1COsf9guzVy/Vd9kzu/rtqU319tRujvXVO/rTlkjFLD9SYBVVldYd6bFkVC5IKm1d/TtsMFVn0aEmWUu9KiNu3T0D1terfhmOW0drh9qjsRsa9LO7hyN683CW52nFrdeSssT/NxQuqOUnQMNPXJ6QABeIJRV8zk8Ingl//79Mo8Hblo4+29NRZF/8wtstNowwZSx7uMt6sirsEx+8xQ6ZudNa0kfant1dduJRaXt2RZ8VF1XZlz651AaTXZaVzti2hox19WTbcy88bKedeLylMsG2eqFpPRKP8851Gp/oIopF9p0GhLXHUszDcIHWgF4ebAzetdcc5dobOKUuMP++FLxjtMzRnI+AmOJ82WtGnhnvNuwLNnvpZffpz7G1wEKMD+8bNA4Aau+z4wU/7M/w++GRfYjHtp3p8rEEmEChZh+XcrK3rJF2AAzjafzM3HgrYVzs24bTe10dKKx3SBwk3z6UZVd96z/so++7zO5+7Hl7z9vOtv72FkvEc2Q151p/Z4NtamyySG+z9XT3exmJ/FL1ScxBonFXs5813i0BX7bseLvxxhvswre82crLynytFZSIJyw/J8uGUoP2u9/9whYvPmw0eBuuxj8QCJcKSh8IwdtUKmKXXPIWa+sgcr2XM5h+TiazLLtcFkrZcovmN1tuUZ519+3dKTy8KqrKrbwiagsXLvSgZPh56IPCrK8keP8ohWWGFJYZXmPfFdw7cqMIAeAzhGe8oEN8H96zv2t/NP794+8N/w7rtffa97n9XSGFz4RlhVdI458b+11I458de+/f+3x/NPZ+rvCZ8Nq3nS+PXYWWS2glDTBDovua9zRabW21PXD/PXb1b/5ocbk6TZ099p5//YL1D0XsP3/4G2sf6Ldf33SPWVaZ7WgZtG17esWLKSvIL7DevgGBTp9t2LDJqqsm2B2332133XmfPfLI3+ypJ5+zxx97TK9R21SX8WDILE8Y33mtXwcCjVosrV0pm33oSXba6Qusv7XTIomIWyzt0SL7/CfusfPO327pijK74w9pK0qutNzy+ZbpmbWPxZKKVlpGArtqzTqrKMmV1TPylhEKrY1R+h9YLOO13Xgtjgk9niIyg6G9YLKvVh7/jvQ4NR5aLPsy48vrDiE4UHhv+Pd4Gg7SeUdpfxZL+I6wjPHW2fj+DC2WvYQg71vG+O4Zb4uNr/d+uvPlFRlP4wYp7M7x7Qj/JiDb1BOxz1/5LfveVVfYnY88Zaufe9a++JF32n/95RZ7fM0Ou+qT77Prb7jfDp2Xsr/ev9recNpJ9uSqHdbTn7HLzj7RsrOitm7dOps1a5b/ZG+YG2+8yaZOneJ75yCQHEh/9pmn26DA6Q+/v9qOOGKhWyzssxPW5UAhZpcYq9f+dLN+W7tytW1dv9si8mMHJOCZoUJLesAjbbf8tchu/q9cmbXZdvEHJln7hjVmOcPWm2zV11mWtlzbsmO7bd64yzau2WgDveNiI7oyI5cK9kv6TZpr338sEeAakm/MNV4b7s14Da7xsYvA7dn3ikhguTLSesEl357pST3PNZ6Qi32vkfs8psHP4dEyR8sWY45lzjAGFF7jy4zLoovLJQsvlh0QB+AaUm9yjW/baHxppN6sefFr5N/4+8e7QVBMH429wnqH1/h+jaq9L7v4/O9cpraNvcKyQ4rKldrn0r/tq5+3959/itVvXGHHza6wD15ytm3ctEqu0VvtoxcebwMte+zMo2qtOi9h73jDIptSVWHnHX+ovfucoyzV12z9Pa0a0z5bdOgcmzVtgiUiKTvs0FlWUphtJx53pE2qKbfS4lxLD8mNcvzeW5+D9M+nUWB56aVVdtk7L7A//fkW6+0dtnikU4CRZ5F4p2UnS60sp9eYoIuk5ti99+ZbX2SuTSzPs/hgmcWGciU8EXvi8eX20AOP2pFLjvSpy5cTgzl2QPc3uOE94+8N6X/x/ejH+t8YRv/vUVjI/5LCYsZeL//g75LE1f/9c+kfeXd4zytd/z0CdI5cfIQdc8xSW7Bgvk2fOtmmTplkiw4/XIoobcfq86HhHstKpC0hCzoRKfPnsrOSDvb5eXmWTCTtsIWH2oCskYWHLRSjmi045BCbO3eOFRUXqaxFdoSX99+v30H679MosCw9cqE17em0CZOmW1ZumWWJQVJo92ixdXQO2elnR+xjnyuXb7teVkmuXfW9D9jFFy60hKyLSLxXmnbYujsy9p73XqiBzrHhob15LOM11t7Pxv6+7xXS/r4be/0zaH/l7u/aS/v/fn9XSPv77h+9QvpHPx9/Yent7/PXyuX107/QKk3LKhocDPiHXJaWPexMl7FoPCUwybf83OqRlosEIIOpQevp7fFtEPgAF4FnwzyiINaTlvFE2bIGsT73cWv3zuKwadUvfvEL3yUP5UiGbKgk3/rWt/r08po1a+wtb3mLf44bxU6I7LTI7oBs5crn7LTIe5988knfHZEYTriBFrkuuGq4aP9XaRRYWlvarX73LssvLLbf/elWS/WXWSrZbR/+xHVmAoobbppk3/9uh08rvuctp1pJVC4Q5nosbWmN0b0PNGiwBu13v7/OBtO9FosnRhnnlenvfffapv932/4+7e/5/22ZIYXljC1v7O//W/p/lRV+P/4KafzfIe3zuXgKUCDZjazZoTTCLcCIdOnvgdH72EmvpbnFLRYoGiXVYK8LGN7HZ+Hvo+/YD7HdKEDBLBH7C0NjA9Bso8pOgMTrAJi//vWvvkUou/+x1zLp9myDyjatn/jEJ+yHP/zhCLAN2YoVK7wM1jOxxSg76/1fpVFgIfYxa3qV1VQXWHl5lW3f1WLR7KRd9qbX23vffqidvGyinXB0kX39SxfYobNLLJNO+TKAdCrPrv7lzbZi9Uv2toveYmeccYLM0S5pgAENZuivM6i6GFwGfeSKDEkLjbsyw2IeXb19gxo8wAlG2Mt0sMzYazyF9+290IL75paM1mfkCmMWe6/oPleGK7PvBQNz7S0nqGcqBRNGTPjrl9SsX2HuR3jFWfqgn8PcpJ/RSEzvUX117V06Oe5fRFCu7/sH1R79znoYVnEzzaqvvQJ8lojF9TwZqjG1m4zPYEvOKH8TA5F1ySOxuLR7RhbnsLRyVO6vriHVnz1MwjoQw0nTf2P6C+uUKxNVnXSFsR596v8iumfslclIAamMCM/xk26RYFIntyjUppTqP6iuGBKQcA0P9Yu3+mUx9FsyTpha/DTQZ73MCCTiPqWdUXldPZ227KRlduhhh3jb2C+In2wT4bzGuKj8uKf9q74jbWOsxhL1YcNwAOL3v/+9LVq0yPcCpg/5HCvohBNO8O002dqTjclnz57tIPOHP/zBN4y67rrrfG/kjRs32tlnn20f/vCH7be//a0n0NFOAsuADZ+xVSeJc3/608uPV/2/QKOzQo1NLXbWG861sqqJMtmKrGl3r92pjn37JWfZcKrXsqQ1hnGNEACSjaJDFrdcaYwh27x9mzU219vpJx5nO+o2WBLfN8OervvmYYQoFs487I8oH9rT1GQVlZWj98KEEIwzlsLP/x7tRc+Rn2LIsQR4jKWh2F4NBRGcVcX0bv9Ll4SJBDURwgqFMx1s0xBSaJJD8ci+ORLJuEBCZnk6FezzmkgmJZzBIraQHDDGkKrgDIoGh/p6emS6c0wL+wbnqCx9p772FHYJV25unrW0tbo2Hxwc0LjoXmP/3ixLSTGgOUuKCl3wcnKDI1xSqajFJbh76zGmf0d+DdsaYWZLFGZAk48ChTNNYdsRcL3CCTBmqUzU79V9uoevMt7WMe8CWNLsMdxju3c3WizSb5neRuvO5KtdZer/Qc9POfGkE/39kfAFKpKNnTraO6y0pNRdm7jGiGnmpj3N3tbSsjK77da/2Pz5cw7OCr1KtA+wvF5+YUaCWztxuq1btd3mzJ1h//bN79iihYdbXnbUzjzzdbZl6y7bvG2zLTvhOLv1zsetMC/Xjjt6oTSvtEl/s7TPoA30y5qJZEurOMuoA4K9UHSTpz7zOxd+Z2hmhhtMownxd5uaGqUdqiVcSX+etUtoD9+wSEyAn+wa3q2HYLNoFpvFJLB0OGVgRrOxErMw+NgJCRhC7HUR8ZN7oyytF8MjTGj3tDO/uF/PxnR/LEJZwf1ZqjPggeAG/ncsAAC9G18fBm1rabUd23fInO5zMxnGHsYS03e0nza3t7XY888+Z+0d7VZdU+1rSErLKyw/P8+nXz0OwAZGyYSskGAVbTyRkTbcYC++uNwaGnY7sNC/Yipv5xGHL3ZtWV/fINBokIZdZstXvmR9fb0O0n29vbJmAqE/ZMECgUqx3l2rvkpL4xaqbgnrk1DurKuzw6WxEWqsHwSVfiPlfoj+1Ge+elgARD/TfuqXnZOlvhJ0pYN9Q+hbTmYY6MPyGLA6mf4OZiUlNmXqVAFEjr8bAOxVHZkGTiSyPADLRlolJWX23HMv6K0Cu1ifpTubrCOdtNpJk23z+o02SxZDAZuYqw7ubqisRvHN5s1b9L5+qxo5IaJf76cPsvPynWcYgw0b1tqpp5y8D7DQRsoh9kEmLUe3sLH3hRde6O1gLVB40sRYoq1YLTNnzrRly5bZtdde67lcnEzB6QfwQLh5O3wOH7Eh+fXXX2+XX3659yGxGMaREzA43YD34I5xagTv5aQMTp+gXOp4wADLjrp6e8tbL/aO3LBhnQQoy4qKytXhJWrcfA1Mv02YWGaPPvqsrVy12ZYefaRlJ4c1MCssK5m2+l1brK29z84797yRzkc4JZASegYMxsrLSeqeNpmbuS7ojzzyiJuDRxx+hFcGwVy74SWrrZ1gvT29lpuXLc1eKNOzyDufwY86WHHglgBH/4Zlbaxbt9YDY4BCWVmxRG3Ysyjp+DQAo/sw4dkIiEENc10YIMrEAMiWNud3rIie7m69s0BMwDtVlkCVe7dt22733X+ftasNg4N9fvQIu8c/99zzAtstNn3adGeEO+74q5XkF0mjtvo70ey1E6fYjBnTrVtMgnWycf1a/d7t1gEat0u/M2VMPwNyWBmVlVV29DHHuOldWlosXO733AwAGGYrzM91IU+r3/Jlivf2SjDjnCbAkSCAn9ygeEL9OuDCz2H/ckD8d/q/p7dPwwTYJpzhIYCdvmPhHGM3a8pstXuHve51r3Pgxmzq6JYFqzpwJEe7rIZqjSFp6nzmfZ4ZcD5i3IsFXi2NTe4q8A6E3GQR5uXn+71Fspg6OzrlWrPJlEAGINJ9Ha09NmXKNPVhp+UJeKKRAetu3GXp7GLLylObh+PeZ4wPgJgriw2wA5B9rZHcr7xc9m9ByeAKD1n/qGUVt+1bt9tZrzvrZcBCm7///e97e3CBiOGwzgcX6Y9//KOfrTWeeO7jH/+4C/nJJ5/soMSqZhThN7/5TS8TsGF9EeVdcskl/hm8Q58BMoDTBz/4QT/XisDuZz/7WV979NJLLzmoMB4f+chHvG9YOX3AAMsDDz5o557/Jnv2meclZAlr72x1AR2QYJ58yhmuRaMy5/sHMrZtx3Y784yT7ebr/mLNbQ2WlQN4iKEGClzDd3S22QnLjpdAyaKQhqBj0Cx333GLNC1rO6I2Y+Z0d3e6OjvFTPlWXFJkdTt3Wu9ApwZG2sVNfM4lqnXmofPLy8tt5qyZApuEbVcd0KgRy7Y9Gqw8DT7BsHPeEAgAe5zeeecdPph5Yoocaa4qWQYwOqDHbENnR4cL5oK5U2zTps2u9dFs7W07xax6v/CnXSZ1Zc109UXUD9zq18DChImENLPAUr9atjRvRJZAajDlsxO4JRm5JXHVH6DIUd06utkEK7C2cEmw3nJl7cEcfNbp60eCvTqwQhCSnNy4BLBAYEG8RVad+iCm7/mbemF8kLUKeKLpcnOk+dVujt5wi0ENyM3PceHCogCgCvML3TrAesChys4t8o292I6go73bOnq6HXypGxozL6ExlYCUy5pyN08VicuK7NJ9BQIF6ov1xh6yne3t6p9ByykM3KoBXJLOdiuIZtuESZPUPAG8/hUW5bplScIavLFGlkGzLKw+WSooh+LSEmvf0y7g6LGy0jJv406B23FHHm6WpfrI095at1uW2W4VmVE9B61EiqW4pNj7gj4NLNoBS2m8cqXIUBKRZDC7w3ebNmy1N5zzxpe5QvDmN77xDRdY6sbfEH3ySsT7xj4PhX9DY78DcLHY+J3PeZayw7+h8POxZUDOKyI+P2CA5cmnnrBElsx+CSXb4si4sMyIRscfb2luFxMl3bQs0QCiMfWBdwrawLcFlPmq7hMT01HSxNZngxr0nJxstwDwmwcFTAP6TLxqJWWFbg67QAkskhr43j60UFRC3y13os4mz6h1DYv2RdgIj2DNDIqBOL8or6DKwYJ6caXSMrnrdri5y3s7OlVPMT5MF2q0qqoKBypOJ8C6SmT6RwcboQRUGDQEi3hFIivHg61oGx9rjS8bjqM9enAX9K7JU+TOSHP3S2i5YdPGHXI9ZPZKFgcktLFkzBm8vb1V91VJqJLuIgDExCCwiIiXwDvhPrUlZcHZTP3SVoAtgMDaF+5NCSjYRiAp4UTg0Xyd7Z0OLLgu2Wp7bm62TZlW44FL+oo+HBzA9ZAGVl/xlubmPeqnLH0+LOBst/bulFuOjGeW6tivNlBvtCvuWpUArF3uBvGgbFlM7eqv8soy1/AARaHuyy3KV59lW4UUwW65bGXRfItrbPsExE3qw02b1jtIY/pjnRUK/Hft3GWDslh6U/1qc1SKItv71utMfYYEsrgy+huQLBL4wJsD/QM+DnniL6yKhoZ69deAdfV2W3lFiT6LWWGOwFTtws2HGPuWlk676C1vPRhjeZUo9v73v/+rRLbXrl0l7YiW4jCyjOWKqcgn6JamLZIrUlNTYbUTKjQAMin7e8WU0s4SjCxZNzA65miMgK7UKCbtQH+3mCPLYwbZcqvYTyMlv9f3zRAoJLNh3BENovspEyGDUTElc/TstGlTZVGg3PGh0/o9almymrBYSguLbap87QFmLHSlh9DQw2JGLKBcBzu0YwCMwUFnuBf5BfneRgQN4ABM8rLlIgjpGCjq5it1BUKAjDOv6i0bQuY32hAze1hlBrMtbdLSWAdZcpeIEVAuMYKhdEztkBUirKUPYjGCqym9P0v9WKY2ZAl4+ryOWF4Aek9vpwC7Q2UTE+h2AeqSwGLy03aP7QBCaE/VCwDic4AJQAoXByJgBRI0xsQiAiFZUggy7UNoAV3aRiyhRiBHP7jrlGYHNtoj10nlQvQZF4oEk/+Nb3i9LV58iFXXYiEl7IQTjrdFhx1u5bIsVBEBxE5ZD6Xinyzbs7tRQp1ng2qLKucbNdXt2iGAHLCJGjssEoAhJveNWUD6nRnBYVl7QxrTQo0xHYirVlZS6u3HVWIsE+JP+qKzq9OBlH4kjgGwdstqzJJmzCqMSvdFpARkXcI/FowxINne1mHz5x/iFsScOXO8rbQPlwMFgpUGYHGaJIfjES8J42OUMZbgIY4I5iTPKVOmeE4L96K0iCnxPsrCHaSOADvxG4CacaA9yCD3U9by5cs9MI3CJ1SAAqRu8BZlUQeWLVAPTgVVeT/5z//8z+Dc4NcIjQILA56NTyoAiAkcImJcKp500xzzMdCqaHwQn12zMs6oGC5MZ2rQBRS4UanBXjHpoD7H9812wWc6u7cX87bbYwfVAqo8zHTxL6CBKc37EL6ErIG4b48pm0cg0ydG4XOCdGjWAQEN2hvTOa8wRxZD1EElkwkCvEP6nkEqLi6UUHMUqLn265agM8AADVYPAAFjZyTIfr6M3g+oIWT9I5qwRAwNE/bJyuKEAvx1ZnJweTo7O/weAADmGJJgdLR36V1i7m6Bg8CS5QlsUA5oJpIRgVRwDnFHR5e7DQRUAXBiI7SxW8LGuxAoYjkEbul3AI54BK4VFgx9RZkwKe9mTGA8yZfeEZz+SKxI2OcuULjtIlofl4wyiUvh4tIfOdn0k8YvrzDo66FhlZutz9W/qi/gAwE6za1NVltda0uXLJW1WKg2mjVJgDZt3GSnnXKqTaiqsXw9e8i8+bJYB+z0173eqisqbcLEyRqfuLXIjcMom3fIfCtUHXB1sgXuBQL9bPFSt9oxqPqxPSr1YDKAXBXaiOBBfSNKgXYCpFjVVRLU3buD86HLZNHk5TMLlrG0LEamsjpkBUMIfWtrhx1yyIJ9gIXyyGFZvXq1Czw5KcTR+D10JTmnGkAYS5y/DXBzMiXTzYDTj370I3vooYc8n4Ux4nhiAIO9pLmPC6KuACRlf/KTn/R+Jgnv3//9343jawnGAy5YhMRgfvOb39jFF1/8mgeWUVfo7nvusMKSIKiKsMQzgY83IDOU+AUMXV1VZaXSTDBwm0z6hExozOU0wTJ1fEUpQduohJbAX0xCDeOSk4J5K4ZPkd8ijhqO2sTJNW5dIBRd0jrZYg40v17v2joazUi7y4LqGXQB8yCoyogmpAF1H5ZCTbXMfLlsBPdSqidMmJK2I15Ap+MaQZ2dlKfn9Tval8Aeg4+Wg2LyxdHQBIkxtft6+91yITaCUA3JDG9rBUj1fpVLvwzLOsN9A4Tos0DbZqwEhhazAD4Dsoxyxdz+PglYW1u7QKbAqgWsXaoTIMXsBcFk4jJ9vYPeF8zWpMVsefnBTBOWDe/JkyWGO1okwGQ6FWsRpsUd8pkZWSbEXtDatB9XSBBpc2bP8T4DRJlqRpjodwSJemIVSi4F2roySSmZOgcELL/CgmJZCsEKZNrucTO1p0gAla32z5o+02bNn+cuxfQZ0xzs4B2P4+zYqZ99Enq5tmrXFLk+1QK4gaEBjwmhBJjh2r5zm+pj1tHSah96/wcsR3+096U8WQ2BxeUD7FAQuLfFxSXeL8R4iOvAGFiixPEAH3gSK2ZoWGMsSzZNbo7qkC3lASDF1O49TW128duCc4XGx1ggZmbIZcFdgwfoT8AFENgf8T3EvZQVlhc+B9FesnDnz5/vf0PcD6+FzwWhheAsL57jeT7nJ59B3H/AxFjuu/8eZ0IsDykxMZE0MBbKiLYcGmBaEWbNdYGdNHmydXQ2SbjY0jChAQ2ClkFHBjkemWFZMvrnmoWXxYKpSd3knYwJny1GpyMRdIi9UnAhCPwhSGhUNDoEanfL58c1A/yoW1ZO3M3PVgkL5aRG6szFHqg+/SkLgGCw++o0ThYZQEK9sTzQ4Ey30k7cpG4BG9oakCkRE+9pbNUdKkt1JsBLvYUjDktYFFg+xXILsAA4AxohzlNfIIxdKh/THOnlfW7ZqG6pkRwNhDwnN0eWXb41N3ZIGNR3sr4AjZw8meMCC6bcSYRLD3S5pqMNvKMv3eHbBWRlJ93i6e8eUBvT1qs29HogNOb3E0NpbWt2oYxnZNHpnn4972A8mPDxpK8oM2OB24MLltDz1ZOmqY+YtVB/C9zKy8s0vnKBBXCT5R6w18rpZ7zR7rzzToEWweY81Ts4yxlCCPq6Axeurm6nTZgwUUDf6u5ZXm6+Tzvn5eVYQ9MOtxaZnkXwfvenP3tfAgSMtQrw8igXC6W8JDhzmul4F8qIrL3ebh9L+I3ZJ9pDnxOPo+54ivQ97e3pHLC3XvT2gzGWV4kCeBbh02aLQYklaBQdNGLxtOUXJqQRJWCluTZtxkQrryjUYHKo+k73qZk5isejYoBeCQuMLVNdvyOgmP24J2l93tff7UIE+JD7MYhpPTKW7lq1tfpUdEtzqywegqZoJ1knYgqYE2ZHY2bJjAXJ2dCHzwEsfsJ8mJH9fUzZZsS4UevpStmePXJjBFpMI1eQJyLNlhmO+X3Nze2WGmAHNGlDvZA6u8kvjTsoIMXyau/odOFmNgirDe2JpYGbMai/UwLAWCSIGxFQ9brpO+IXtBeGRRBoK4yO29kqHx6/mXvRQmjXPbo3jziC+jJG/Kkgabk5MQEOQIAJPyCLKkcggzsqCzAm1zMnX8LY51ZecXGpPpNrVJjvgUxyTLA2CWR2d/eq3zl0v9N27NxlW3fU+b3xRLb1ymLqUZsBo8LiIlkWXV5/rFSGJ0dgQe5LdWWFLMQKq9QVl0VQUV1lx590or9v927M9RLfnQ32ISN2UFaJnGfb09xkcSmUtNowbWqNxnDA8mRpXPG1r1hJdaFZtizS3ibbuGmT7VLfAASdnV126MKF1qw+AdAYG59C1oUbg2VIvsuhhx5mCw9dZJMmTpHiKLB4NMeDtD3dss7kMkcicV0xd09bZXHifrqrqj7DAjxIrx6Nxli2bNlkuWLmoqICgUepTZ5SaTW1lVZSkm+VVaUe5IvLDCbSnp0jDZkU82dnuV9MYI5gKdOgWAAetBRbYlUWifEAGOI2JEKF8Q0PGEpAsQr4HQsFUz0eJ+5C4GzQBcK1oFwL/FxyNZLJHCtmBkcgQ3p1X18wKwOwgOBYPDyLJYEWxlIZFrChvTG/Ee5ePePMqgvLhUzjfGl+viPGxNQyzB0qMfaIgakJajN7RDCvUC4N1oLPrug73APaU1ZW7uWWEGTTT6Z80bVYeC0CFI9H6R/BX75He6JFASCE6Igj5glgd9uMmbVyNcwm1FbLHclT3zIVzawRs26yeAR2g7RRgoMl0tS4R+7lJNu6bZsLfmtHu94dt94uWS8CbmJIxFcqK2tkvbRr7OR6uWuU7W4KKgI3pqujV/79N90KoF8ZX9oYU9/my7JK6h7aWyKrcYv8/1zVKZXusfnz5qiOUZs+bYLNnDLNpk6cZA11dTZN7Z4xc5Kdf+H59tjD9wng+612QrUAZ5dVC6SKC/PU/rSVl1aMjiF1bZZbBPASoAaww8EAhOnf/p4Bt36a97So7U3WJbBgGryktFxjUCkeFTCq3G59Thm4k0wc4EoSC8NyXihgGhtjOZDogAnebtm60coqin1mCGFOD3e7WT4g66NvoNeaGnb7tGOzNBBWDfcg+OR9YHoy2J6iLiZAiAmWsl6IqV1cAqaVCcJBMBD3AQ74zpjdaCG0VV5ukQsPgowAJQVgTJcitFgFgymAaMDzX3gOlwFGRMvyDqZl3eqS1hxQvbGemFFASLoEFswsJLIEOHJdSLYDJKurJ/hzDFRcLgUzRMQiYMgiuUIwIYls7sap9MMOO9z6dH+hgAVgYuasvn6nPl/oweIwTrJly2brUf/gyiG0MAO7yGPd6SN/T6FcMALhWE0R9p9Jd1lVhVxA6/PpW9oEGG3evNHOP/diO3zREXbLLbfb5k0kJLa6+7WnaY+7aMx+4Hb1ceyoyuuXOzQg1xHgJuiOtpd0ueWVUt+Sx4PrRFyIfB/696knnrann35GfddvM6bPtIbGBvWZLFe5OOUCzUlyfyISzEPnzbfKkjKbXDNBVkyVlZYV2/Tpte6+1W2os/rtO3TPPJsi4b/zvlsFCN0CwCybNVOgM7XKFi6YZ027GyyWidtfb7vDhZ4VzfQTVuGKVas9lke/MIXPthzwGGOE61ktgGwR+DTJMvQYilw8du/vk4UW108CtvAv9xD49el6V2ADAWjGErZw4UFgebVoNMbyt789YCXF0sxiUASeXcwJRwRrYtC58WD7PyE/vjk/0TSY+QTDSKQj4Bi4E5iaaTFdtc8qdXaxoXCfNGaRgxBan+k0tDYCizWCuzJzxkwbGhhyJuZ58jIySVwJ4jpZem9aGq5EpncAcgiOWcLdmw0bNo4AHMCW0IWVIYtJAn78sUvtwYfuVR2Y2cFPzxaDofmG/PvZs2dYvYCzX5odIKnf1eyakRTsqdOm2osvPusgh+uxe3eTzZ+/wM4863UMqFtZWGFFEkwWreGyMaVYJY0NYBPJh5knVE90y+CPf/ydtbW2OFAQHMTyqJZg+nN7Gmy6LBUslllzplh/V8YqymqlYWO2a1eDXXzZO90VJNCNNYZl9e53v1vvx/zvsdnzZ9tuvZO+w/oCUJjdA5gADWJReXmFtmXzZvxyd8NiskaI+/AMCWGbV610qwvlQC7M7OmzvY2V1ZW2ZvVqF/KjlyxxqxFLEuYespRn4dJOrMLpk6Z5e1auWGkVcqH61UYA/bhlyyxbls41V//c5h8y38GbOjz62OO2U/VmBq7ck/VSdvOtN7sbh7dOUJ7oD7AOmE+bOlUATJC+3y1NKJMItm0EfAjiNjU0iGOJtgfHb2Chzpg1xxpl3QD48NMlFx+MsbxaNGqxNDXuEqNISMUsrRJ6BJ74BRoDEx0G6OrECpGLIgFEkzKQELAD4xK4w4Xo78PdIfqekEnbbkOubaJWKaZhHp71HH0CGiwCBhSQIlDbLwujprpMWlRWR0YAU5BlOQU5+i5bPnKztXe0WHYizxkFUEPzDEpb8W6sBsACDc5FmUn54Q0CoeOPO942bVwvJmQq1QRk7Z6X0COXiOnU2tqJ0pQJ99XJo0Hr0XiCjbvqdnmMhaMlADZSrl/3ujPtiMVHWs2EWrl6hTZLDEvCWEtrq5h3psBomudpIKgc98A6Hdw28nGeeeYpWYal9p53vVMA1CCNKRBT/5JACOAJD9UuAssxgW+3BLjCXnpprYAkYRNU57jajPalfmj5a665xoEB4a+QNYTlBqjS9pysXF2kzhOglRtUXi2Qlms6kFafFqnt+daflnDK4vvud75nDz/ysM2dOcPBFAuGBDfagsUIUC1ecqRvplRcWmhJKZ4161bb1u1bZaXke3LgtOkzrE3919rcaitWviRgG7DtO+ts5uw5Kme6LV++wv56++1WVl4mXinwMSTmBggVjri3HbJScE3pszo9KzxwAQIg+B6FwoesUXOLTs/jgrOKOq7vi5iR03tzBRw5+eId8SnBcfi4TePe2tYi61VAO5ByYD9osbw6NAosO3aIQXJYQ4LFkG8TJgULpuLSBEz39nT3eUASgGHKlulE4hjcQ6yAYB+zLjt31ttgP2tVTGb0HnvHO95jT8i8bu/sFmgFGopnsDYQYmZG0DJYJbhFudnEeYrcwgEo2CaA6V98ZGYyshI5nsCEBUFdERI6mPsRKmYW0IQwNcvx8annzplr27dv87pt377LZ0gQFICTvJp3vOOd9uY3XyiwWCwXY7PeNeB1oB8wl6dNm2mTJ08VsAzICqmzuNyzBQsOc+uOBYYJMTjW3WGLFtqCQxe6YC5atNimykLAtEcgSFYjAQ5L5YEH7rV777lbANsgl2VQQNcmYZULSGB2aMCtCWY1enoH9f4jrKWtyy0WtDz5Pmhf2hxV2ffcfY/Kj8qtisoioY7kWxR5u3k3gkgc5+3Szk17mjSGjV7+5MmTrLy81E5bepzNmDDZfvfLa6xEQFMsl4b7mconi5b4EsBFsJn+WrFypa186SX9zfTxdAGM3E8B/e6GJtuwcaOvIG5vDZZKqPvdAmQMW1vbbPO27QLiYisoYoFdkKSIgiId4Xs/+IEAIiFrcZeDOQltuGnwBm7yoCxnYj1MJWOZZsVUG4EJcS/4pqWRZLxsz3saEt/09HRZSq4QllSbwKSnl5we4nW56iNicENyXQ8Cy6tFo67QunXLbdlxh9kjjz6iwcu2PdKkBYWYuhLs/h5p82n25BNPylRlOnVAA8TsSrCGB0ZEk7I3xq5de6RcCJBFxBgpZ2DW8mDdFOYGrgeL4gigRcVIqF40FwIB0xRL43APmtyDvfoeM9pX0spySESDE/sgXIDsHFkh+kmCEUFfUtQxnSvKyZOQzy1QOuO00/XOHj2XlAXTLNCs9IVvAAcAk52dZ1MnT/F4CMlILDlwENU7uYeMVNr3zDN/s/rddRLMUpszd5HPMpFPw/sHhtgXJeogQ31LikolbA1WLOFEOIoIwKq8P//lj3J9VDfJBX0COG7bus0Dyp1dbQLcIOsYwUvpvWefdZ794Q83qK+jdszRR/reHtSdMUhJm7NrGTEHYlBTpk63HfqbchFG1vAIh2A8b8fq1SzWzHdXh02mAan0EJmpUhZysQCQuIDOp+bV14Blql9jo98Bc4LEuCtTps5w5bB54ybMJktH+nxND0KKS5Ur8Kc8GB8wSubk2bPPPuOgzT4m6krVB94iEE29p9m6TXJlVW/iPvBVm9zGpsZm3Rcsrly1fo3VCuy6aLveXZgVd2uQhZzM2EXEawsF6kwMYPVEsxO2add2B0T6CuVHhi+ghJWcjGfbWy9620FX6FWiUWB55JH7JdDEVVjqzjqSlAc7yRPAEsAn3bm9zkoKigUQhWKYmA3GBCwSRtyNIrkfrZ3kDkjLDLHaSP7uUK8tklbYum2rvyzd1+1JZ2hMYizsgTSckSaSVsWFwkSOS1haWtuttLjcBTynANCKixlZMhAETxGckEFg9N4eMm6lxbIjspIaXZDLSiW8ekF1da0dcujhrh3JWPVcEpnCmMee9i8BrK6SGS+TH5eKpDCCfCSwUVemlSuryt03X7lyhWs96nvIIYdaqQCGTEqEnUQuYj2ADaZ9kgCihJ26Q8XcI8vw1ttudeZPmzSrNCrMQdp3Ukzf202QlRmLqAvx0GDcsyxJFKOtQwJ5PSDAkZWmMqOZwBVFOAG+CVMmec4JsQ+sxyEBQoEsl9wctgolxjDTNm3eNHIPCyDpx2C2juAu4EPmK4FbxofgeErgNFuuTFZWnrXJEiEehtXDzBhA8rqzztJ3gVWDi0qfRQSW+C5ZsmZ4R8PuXRYRiPVLwGPq+/xEvsYqIUtm0PIKcx34sIjDtkBDGmvajLXn7QPl1GhcJ0A3rnL5iTLxOJ7qRTkeA5TFsmX7Zuvsk+sjSwkQxKrJkluIwqD/pk6aapdectlBYHmVaBRYHn74AVkl5dbUvNsZq7q63H15lv4DLpj8bS1tnjCGRs6XxTKksWYgmQXBdeh0dwmtFaSD11RV+2rkxx59zF+Wk4w603MvAU6GkkH2Ze9iCgJ/zU279Xu+GLjTZ3sG09JGuhH3BnM/KtM82FAo4tbJpElVuq/UYx2p4V65GptkUqOZBJJi7qVLj7GTTz1TllSdr34G1GBSXCaYCYGgzDbPZE26a5YaJmgYWFKNZH4ODvusEj49BKMef8JJbjnhRlJmV3eXA4kLicomWNvN7JC+AwizktkOXLfeeque2WU9A51WUVHmZZH8BuANS6bQ4ggoQDmk9xKbQesCloJB7zOEhL5hypf6A4QEm8vKy10xEOB1F0z3sqs/v2dJ+LCOigWGYaYuQII7S7t4B2PS1dnhSXVYNVhiqUxU9ebMn2Z3RyfKRZZM+xYSNaobVmMsPuQWiwfM9b5kktgOge2Uu0bsndwlXsKCxTrCmksJFJKxIV1kZA9Y12BwcDoXNCggxMVDoUAB4AQxOdxgXG/6jgQ6gBMXCOuGNjrACfxxhehXZsFQjJyGSZv5/rlnnrdTTzntILC8SjQKLM8//7QdccQhbqY/9NADtnnLemcUGJjB7ZagE9QtKpawSxtOmTbVzVLcINamYC6zWC8ez3IQ2F2/W1qpyLMoWSOBhZGWS8UA0iEIoB6RJdHtQV/+JnbT1i73oaTQwQOTNy9H7oreh+DgQuFmEWwkKIdGZRvMk046zRuzc9dmCUCT6pQfAMSgXC9ZUu95zwddS8Oc1GVoqEXM1evai/cm4uRSsHFTsA1CTw+ggsAEG0CxjkaVdlAFBGHBD334o2LeIN6D8ANaAAguGUI6ecJkCd82Tw0Pyg58elLxl69QHWSpsdMe4OVBbORJ7g77mwCgxBuGh9j8ilySAhcawI0KunDpOYBjQu0Eq51Q60HoLrllzBZhmQH+t99xh51/wXk+M8PqbFyxuOqPlidbt7m5xdasIMgKYEzyYPM9d97t7Zg4cZKvwu7q61Q/yKURure0tQjkY1ZaUutjyH24ehiSWHb0EeNcXFJuO3fsUj0jLtSbm6NyTzqsT+OZX1Rg/T0dauuAzZgxQZZGoyfhRQUWlEfbAAxm9uhnLBbqS54N3+EmQUmfJSRZMLBw2MzLf+r9ADh9hdJiWpnysBzZdY7FmbiSLzz3op126ukHgeVVolFgefCB+6RBC2Xab/HFevlyQdi7Aw2EFkxGycqVhs9LWH+qzxIyZfs6SIcnVhAXc/aroazBGZSg1bi5H0sUee4DrhA+d0tjvWsk3A4Gu6dn2P1oLCI0tVu7MbR3RICQZ51dHVZdWuO5GUyn4mKwqxouCIv1qBcnAsRiWBKcxFgkTcn+LG2qV0TgwuxVgb3rPe93LYcl9uCDDwmsWIdBxjA5MmTNsgudmFrsmx4Q2sl7ob4wJoyclKnv+Tq6lxmSltYWCeIUX6wWgiTMDFMTs4HisoIAGfJUAJAuuYnsLgYQAW6DEggsGmZHMOXpwxlTZwabD23Y6JZdZrjbwYk+A1ywRAB5psH5rKe7Q+5Tj+fJMEtTmC2AFsCwrKG2utp6BBhrN663eYfMdZePfKKt27e5lUVWMdbknGnTffeyVWrLxW97m33iY59UXTvtDeeeawsWLLB+yS1u1HBm0AqL8mWhBtthYnXSx7Q/Gkm6NYKSwcpp2LNboFvgdUxj7cVL9d7tVlBc5EpoStUsy4hXBtS+2inldv1Nf/LA6+Qpkz3YTF3b2oKFfwAsVlkyd2QjLr0HypYrR7sDS2YvsAAg/hwunXgS3uIZLBcAnn5k8ehzT79gp5560GJ5tWgMsNwrZpDQtLS60GflpDx2gBbBdPRUfDE/zMlsDYJM3geCVFVR5RqlRxYJmhMtjADsaeryv6dOneo+eVdHs7tWS486ypmuvWPQWtuDvA/cCrdapL0QSH6HUSkfRsE64PdELOm5DAg+C9zY54PfAQY3tQUWUpT+TKDdIvYmdT4xFu5/SkKU0L0EeAFK1jpRLgQD8zkrs4lZ4DKI47xuQRLbkOoh4dF7Zksgdzc1ev6OXqF3D9mJJ55ojzzyqPcNgw6zAjgwdXNzqxj5VHfZmFkpyg1WtQYk7R+P2ilnnS6Lsdruvvtu+9Mf/2Q7Nm+3j3z4w76NJP1BTOaBB+6XAiAjmv1Igl3xqJ+/T85SlqxFL1GgG8yqpb1/sTYBMFwWNnYKrYH+bjKU5Y7Qz8SEVBblbt26Tf2fZU8/+7RvGo11NH36DN+2gPoipLyTeFAE4dWYt7e2W7+s1mQi3wUci5MXFcWL3Iqjr8g+Lp1cKvetV7yR9JmxnTsFngIk2uJpB/0DVtewReUD1AP+3lkzZ8tVrnI+Ir+muLB8RIExkVAg5dMuoGWRa8o3pSLTG0sX3qAOuIMD/QSzNfbDQ/bcs8/ZqSefehBYXiXaCywP3ieGiNqSJYvdVGxs3iyQYROgbLdG8nJLBRZyX8SALEbE1ExIKzMtiLkOkCSTrC4NtgVwBrVgqT2uEdYCcQNmA7A+YMRIlLIHZToXywWQGa+OYvUs2hpGxALggjkQQt49LObDPQlzK2IZvVcuFAzlgU/xEYLukqOf/HrWGWf6tDKMjnZ25hKA8CXC1t8XaD3qDNNZRsCqzzsFBlz1bXts5pzZnpvSIQHlPdOnTJNLs8IKS4pUjphYFhCxClwu2oHf77MV+oeWP/bY42zq9Gm+l8ydd95lUyZMkktR4oJKfQC5lu52W7F8hbeduhXlFdr73vc+e1GfkV3b28P0bK7n6QRgGvQP4A+RZcwsHf1CXg9uETkmACF1mS0LJZGQ2yeAROieeOIJ2yQLdeGhh3q5UE486fVhfAEYLKvpM6Z7GST49coK7O/q81wTwJdYzWAm2GiKID9BcQCBvBoUFO2IpOMed6Jv6+QiNbf32bTp0wV4u23SpImqS481NGx0kGec4aleubiBBQR/ZeuzPikyVqQHW3kwG9gsa1fwqLrn+5YJlQJcYmxsh5BfwIp3QI7lJwlXmGxzSbCf+MzKF1+yU045CCyvFo0CywvPP2vHHL3EZyhgVKZqIUzHHTt2SgACTUb/w4R79jT72hEYC23HdzjbzLTQYAhAwY9HCyNc7AyHtsF6gHwsdS/uEvEOHsMd4XlcMExiNGOQuxFo/4QsIDQr7gVC5MCi95CbEFG92bEeZg5jJoDiBW88360Xgr3PPPOs6sDKY9bJBFOi6UGWAODDUx2Z24M9ViiLokFCMHfGTNsgjTp7/jxPtHvkkYdt9Zo1dt4bL7DpM6e7m3bHXXeJcdu8fmjqqVOmukAwFUwgFKD9l3/5F0wEW/XSS7arrs5SfSycHHRrEMAjCGrZMZ8+ZbqXNhTmF7nVGGZDCxEcnLGAAA+epV+ZGgYoCU6SF4KQA9Ys4istrXAwffbZZ2X5HGKvP+tcbz+bfWP9JAqyPBGO5D7qeejc+f4ufmfjcOIrCDguGUFmgqK5yWCPFoDDZwwlxNVV1e6q0o7+/i7bWbfTF5ZCuYUlfi/AzXOk22NRkGuC60SchGUXAB5gBfVrDABDAIm+ZKErrqtvXiWKRQXcfQNiORI5mTaXNSnecOWjsRYr6v6AV5sEytQtHsv2aXbifiuWrz5osbyKNAosz8nkPWHZMQ4sBA/RtFCQAdru2xPI23YBhXkQCjId0UL8jS8cjQZ7d7gLwd2ZcLaiTNpWAjDENGqOW0QBBQL994AFpgIcADsENzeJSyDwECPg+sSzABZWvBILIs2d6diUZ9cCYAjt+y57lwd6mUF4+MEHfRMhFtdRnrsLQ8Hm0AgoAeK8WGBx4U5Us+eLysUSCV00psavvPIbqtuQbd253X70kx8LtNps7rw5vk0miWWFAmTuBeBIKKur226HyqVh5oujQ59+/BnvMwSNK6429A8HJxXwDO8iXkX7uUjwSktj0xduCYjoE2IdgA+Wiy/21E8ABa0cl7ZuaAz2XqGtKInrrvuLtxMBI/kPh5D7eV+OXB+OxmD8WBqAUA+o3+bIFQLEsWIAMwTaYyoCQM/zEUjQBlanY1k1NG3x8QvSAzTKUgJsIo7wMsbx4ahcNjaPknUnH4t+YAEhow9oQskcLDJ4kCCxrNa4FIqAlb5xyhD3GrCVK1ap/eVu9TCLSfwNywc+SqV6fRyxBp1fY0wssGWpLO++IbvgTW8+CCyvEo0CCxrt+OOOtd2768Ukcj2k/SAsEdyUklK2Ugw2aYbQkKnBuIMEDF5TWyNGyHYAwU9mpiMqxusXs1dXVYrpWi0joWB2Y48sB5hIaOCCwMwC5j8zFj2DvcYO7n1kSkobtbWKWXU/woH7ExNTMovBd5jsKsCFCsaAiXC58NVhdFwqYkOnnHS6r/wlM3RX425bIUHPl0VSUVrm0+as2gYkYFoYs0zaHi3NO1csX27btmz0qVWW8hOwJe9j9pz5HrtAky9f/qJt2bzTPvnJT/lgU04kzrQrSxpafNvCLRs22qmnnWrLjl9mc+bOtVVr10uogvUtDiyqO3EG8kQILmIJdHXLIlB/8j1Zp0WFORKikelrCWuPhIXUd96HdUTfRCMx+/Wvr/G67ZH5H9cYvP/9l7vrAtA9cM/tLlxYc8wC4UJMnDDBYxCsIdqyabOX7+uK1M5EVqH6hz1VGq2ns0lu01zr7pdb1Bv1TaH6Jezd+pzydu3aKeEPto/AioVXqFsmLstTwI+XiesSGUYhBTsSoiD4xzozKBRwMCUiK0WD6TEz9i0OiSB6Qt4reTJ5coMoMze/UOWlfezRiSiFNFs36B1YPijACPkRIvq0v3vYLnzzwT1vXy0aY7E8ZcuOO8rqd+92YMHrh7Bedu7coc/YjElaXxoLhgA4OtpZpcvmP+V+ZYZk3jJrwFJ8CUdaHMEU9NFHLxVwNHtwLXRpeK67p0laL5gG5TM0zuSJM6iWAwQxi5i0KEziFoTUG8v0fQZKDOcxBllUCAJCgHBgofipfAI+goBMdy5eepI17mnyGMHTauvEmhpra272tPXTTzlF4ChGU5kINaDV2b7H64SG9niD3j9l8kRvI9YDa4eGJBwIL9YDVkNxETkpg95f1DUnPwj80ovMdETiWW7FsIPYscuW2QvPPqey2Ksm2FeY/BG2qWT2CQuEzOaq6om+8hgQRUAsg6AKjFUn6ltcXeUp3QgFa4bmz5hj7QJi2gG4E7/JLSzwXBzcKSyD8pIC72umyAHOOrllz6tPcBWYcp4zc5ZxiDrj7CvUB6PW29dqeTlpWZbZVllWaBUVU2zl6q0mB8WaZRlu2b7FV2wPsKpa453RuDAO9AfjPJgJXDWSJ9ltKaYrBBaHFdXNrVARbYPcJdU4sv0pfcgufE76AwumQJYrFp0Dicob1n1YSAAIrhAuOSvcsZw8DoUbNeLe83dfd8YuOP8tB4HlVaJRYHnogbtsQm2xCyyLuvJygk2LmQ1h8MiQDeMnaD5cGsxjZwoxCEJSmBfswoapiUBqOD2Ttbunw9cbxVQeZcLkBOBIAGM9CMKKfwwTFOSwyK7HBx/qkWuiQj2mAuBwamGwqjlY+EiMA+GGIWEo6oegc8YPLlh+QZFV186xezgPSMJLLGF33Q4rEBDlqx2TJ00WcCStUoJGrAGXoKO90cvHWkPbmbRwYsQyctI7yitq1H7Wu3QEQJIdCDJtceHQrYHZHQQgOzoFXAI21q5c8KYL7Pe//62DAxezZszyVKq+vMMD2/onG8w/pz9KBDZNDXXqLwkT/oNo/fatdustt3r7CwsK7Q1nnWVVFZU+m9PTzcZbg5aTl+1B4iDuELUZ6heyhZ97/jnbumWrJ9kdc8wxAjEBjerLxlZYGlhMuJJlxWUCWdP3BWpHtye09bTL8iypsY6efnvqhaetXfeyjooLyfeZMhGuDC5Tv3gDkBck8KmlBQi0D77ByggD6QHI+KNSQGk/cRHF4cDiq+wBmACAAAmAhLgdZbIujHdQd6w5pt+HBEbwA+1G0agT/FkU1WBvzN76lpdvTXmg0AEDLCuWPylrIUhM820NmjtcKAiMknCFIRpo60HXnmiYWIwNj/GXiU8MyppgJoEBDgRm+sRpbqmwZoUd+lNyDZidQfDcahkk7T9gJpLkiJMQwOP3UHhgN/YOoVyfNdC9wVYFLLYrkKmfZUcuWeIbKbHp9hYJC4DX2tbqZcGHZ5x+nm3eusUGxJy7dtXbE08/5nkPRXqepfM8R+4GVgKnzb204kVPpELI33T+m9xVInoTsh71TSRzHIQYXLQ7IILrhaVDG3fsqnNLASsM4enq6HJrjmcuu+yd9sLyFb4imEPFAW/O9Z03d7ZbN5QFUB9y2BJrkGvKMoG777pLllWLx2iwqgC34XTGp54RShIUOzuDGSs24OKYELQ0libHtZAg99DDD9mGDZsdNDhR7/DDD7eC7DyNb6+7B1hMbGlJe6jnjBkzLCoB3ykwJPaCCyIusCz9fPDxZ6xuT6MNR8mQJahPXpD7LJ4JzLsBM2hQg8amUuzKBwhk+oIlCVi9oYURER/RwSgdiI2z/Gk+1s3hkbZhmbhTPM8ex1gsWDZBADsI7LNPT3CqwlhgGcl5Uf0BlosuPAgsrxaNAsvzTz9ic2dWiTlGovIecZdpqYFCwIZlmhK9Z2AJAgIMuBn4/35choSHVapJPZPWswzk+W8415a/9JJt3LJJQj1k+TkBUzBdSpl9mKvRuBXlFlq6n2SopHXIRGVmgD1XAKu8/LjnXuCG4PeTg0EdWMvCDuYTJi30HA0+8/VAPY2qX67fz56pnCDI4VxsgcAO65j+M6bM8aCsBsQKi0iNL/ZpcBj7V9f8yk+FBD00WHbBm98st6HQk8OYTWHVsbsV0TwHEtpNX6xfu95a2jp8m0d8/7603DUVSEr97FkzrFoWB1YeU6mVEyfazu0t9uLylTZxYq0vTMQlrKostRNPPMmZ3BPN6hvcOqwXGBKnwX1ZcuSSEQsEwMUqSQu8uj2ISiyLsDuWJVbUjJkz7cXnnvf4GcFx2jv/0AW+6ppxQ0mwJSVAg/vEmNAXtJslCqySjsSGbdv2ba48sD45J2jdlrVuraVkcbq1kQksSCwIhJhV1776XWMOsSCV8fFL93M6gQeg1U6AkFm+vh5mjVjawQ6CskoHg7VDuLdQX1+Xz7iNBoSHR/J1JFxQLKHB06/wjFvW+sfsFt/zXld2svYAMo/NDeXb2976joPA8irR3uDtU4/YpGrWUXDgFm6GtAhMqg7HkmAfU9aKcFAXFETe2Tsk2N2NAcsvyDE/5EyWArkH2fkFVqSL3dYws7NygjRsGMAj/F0pa2/tlIaV1hwcEDB02+zFR/o+GexU1traYu0tzZ4uD6Gp+6Vp3AKQVfC5L3xB7lXAONf95c/GLmPz50+ToHGaYuAiocFqa6s9OMxeM1gDWGDEIGA8d/NUXwSEmAqNKhEocR/Tq+TZkFFMLgTAAANyxMTK1etUdpDNyyxLL3EdydiChYusqqbW6jdttpeWvyhrpNWOWHSYHc0xsjLBWf1cXlNtGzds96nvvz3xuMrbJSuszw5fdLidfvppcuWCjaI3iulxtSh/utwlTkHkc9pFollRcb6n8zOrxhiwuBKA0S326GOP+cmSLLtgyht3h2l/9o0h85bpWfqhWxcxC+IvJMIVCGABdSwQ9nTpT/VaQ+Nut/TYH4XzmQFuckKI/dB/fcPBsRpYmYwFQXjAlr7yn8OB9eIus8YuEQ+sYOoA0LCynTORWIYBkOImc9QrFMZemPUJ85WcIkG8JIzJcGqC/9T9DhL6b1jl4jqSWkD74GX4lO+H03kvAxZXoHo+/DmW+MzLFYU/oRDYoPB3nh37OTS2fIjfIf6mDfQNz4wt++/RAQMsXe2N9t53XIjMe4U56Z/cEAYdYgUr07jMAuGbo5k4XMvdIzE6HRKLaiB1DweHQ4OsvqXDZNH0S9DlkltZeakfaIXlUVxS5TGQDpngnDVDUJOMVOj6G66XCb5TypBg8bBNnjwxyBqVVsdigvFZy/OLq3/p+2m8KI1OxuWUKRNkpZS4Ke8BX5VVLLcGjYwVwwCyITWEULhQ+V6ywWFlaERmUgBGvmuWpt+0ebOvXqaN3AfAsUgO4GEt0hS5YROqJkmjF9h73ne5tcq1+cCHP2ArBSys7J0yaaK98y0XW05hvtraY9PnzrR//8b3fF0Qa6+OOGKRz8wEu6KRE4SG7vWYC/0L42FVICDUgXgK1hjJhL67mywVDtD/22OP2soVK3xdDmNCvsaiQxeqLYF296lijSkuD+URP+I4UyxBpo5x1TIjLgfvIfWgoaneA8jPPfesu8X4lsROiG2Qj7KnqdlyKjkmJNgzGMIaos4IDZaCH/ki8n189G6CuJQPgJANDYClB0jaC1wXFFlU3/m+KRovLNG8/MCSDima2CuYEDNs/lPPhyQj2wkwg1gUSXnwRX9f0i64YO+2CQSvA77K2I9//GPPO+JsHw4f+8tf/uJKhfOZTznlFHvLW97ix7B+4hOfsC9IuQHI9OH1119vP/vZz3yvFA6I56zns846yxeefuhDH7L3vve99pnPfMbfRd/yHRY0lig7AfKT85nhQ8r7e3TAAEv9zs12+olLPXiLJh+WDwtzcPwl45Mjv9WDlDmhEMotymDS9vvy+YaGRte6Le1tvpFzRsw3tXaGzZ03z882ZtFYV/ugb7GAkLIiOpqXrQFmF3azyZOm2tnq6Aymr154/U03uKVyxnFLnMFWvbTKM0DZWQ6gIb7CYDsz634SpfgF5sfkD2evYJQs1Ze/WYzHvUMqD/I4kdqbyOJMGjGV3Itd9btsxUurfeARSL6HZxEIzHvcuAWHzLdqAWOB+kZdaCzAyyostfLKaotlB4lbv7z6Zzaxtsby1F/MKKU7+q2dzYfiEVt6/LEWScVs1cpVdtfddwgwS23W7Bkjp08CJHGf7u7pavOZLICAgDRgQmAcYUWzTxbzMfvy4MMP2Sa5hWqwtavvOfCK7RuDMrodREIhx/VBgJlmZ++Z0ooyZ3TcWl87FQ2OYsF1Yh+dnr5g31nygOAHn7plwOR0cVb0KaecZvUtO+3pZ54ZFeqI+hFe4Z3EudhyAWI83CWRFQj4aHDcakFZZeQu8RkZuTN04SLT37iBpPFbdMTdUh2gTIxgMEASAMzQyBYSo8Cistn0m7/Dz4Y07MQHqVtr25Cde97eWSHAAAVFHX71q1/5lqKPPvqox77gM/oSsKFNWMPwwXe+8x0HFkDmBz/4gZ+E+NOf/tRnC9mhkJk6xo1D0HCbN2zY4IqC8QBAABZOROS9l112mR9Czz2vf/3rRwHzleiAAZae1ia79E3nWmdfD86yGHDIkvGoDfR2yaQc8L1R2buWgWVgWOmbU5Dwjgtnebr6065d0PLknuzZ3eWzNiSY8VxSjAsTcw8uVL4Yc2KtTHlZEsecfLINyq9vH+i2//zhDx0wnnryKbv84++2PTsaLZaO2tLDl1paYIabArDABGyDSdlE+qFEDKYOwBHgcFNalg3gBHNQ12JZFpTBoVycJbxhc72YIcg4hgG6JDxYPL5njOo+o7bU5s6aYVmUMxAsaeiLBpqdwUW4Bwcj9pWvftUDyffdf7919wTT0LghBEnnzp3n7hcxkQWHHGLvev/7PXeD7ThnzJxhRy5ebAtmLnAhY2c9hDCZHHL3hf5hXVaXwJwymWImn+a5xx90QMDNQ9sddczxRq4PLh0L8JglQZA9liJhAGQz2RGrKq20yRMm2WDvoDW21TtY+UmMAoEm/c0ueW6NynphQy4+51naCjBxRAkEAOF6EQhnLLiHfmeRKqDMOOM+Z2c48kVAoTZgbXmGtK5h9lQZ0Ds0RFOmTLcVsrbQ1PPnz1P9Af5+uWE7bes2CaSsDQLC6nF/N7OUEGPG9HxK/cDCSuqMxeN11r8wixmXi1oj2FhczR1mbzz/on1cIYLotIe6wn/wSEgBzwbJmAg9v0P0gcfOBNZcAD7fU14whoGVRpn87cpKdeZePoMYP5RhqAi5H+vp79EBAywbVi23S970Rt9xnVgAB4NxVGlWIqaGdkkI2Dcj7YG90pJSz3fZvGunNDvn5fbK1Wi3gpwaDapcHwkjHcdO83Q8wsxsxoSaKndXEA7iJANiBGZOYAIGrqOz3aK5LEIskkYo8Y7b3bzbyovKLT6csNkz5shc3+Nlh4jO/rAIPzEQ/5vl9qoDAszzMECCPBJ9B/gQH9mydYuvUObQrRwJ+9AgLk+TCyFZpxUTpjiTMfAsA6gsyrWlSxZbjqwhNhRnFiUdDwKEMBVAwMzEHmkqrAEXwmjSVyHDLLhhaDmYFcY+9YwzbMvKdc7gqro+7/cFjU3tnS4I1bXVPhOULb6mHjAis17FFZX24P33CVTWeJvbmnb5kZ7spEZd++VO8DlZwgAJ7eGdTM8znU/Qt6S63BLRhCwZjsEdtpnzZ9i6tWtUv2AbiSEbsJ07t6t/SQMgTyRYDxRO87LfMWuD6FvawtQ2B6CFgoYLRv8gQC6Y6vjkcLBVKMsPeAY3M6kxydLFrm6xGCubZ9q8eXN1T5/HajgDqKu7RRbkVrmi6z12R1CWoDVE/SD4i9hdXwcbtve7u+wzTQISgIWgM7zi/KILSxul1NCcsvMvvPhg8PZVolFgqdu60d53yUU+q+DCIeVAOj6Reo+kJ7Nt4+ZN7hOS0s4MieUU+VQkZjKCkx2RNpAQnHH66Z6JWyjGAcEBAjJoW9ub3TSG2ZlWxc0i9ZypUu6BCeNZrEni2I1iFyi2EGArxJbWToFSlSWGgylbBAimIh2fDkbAfRrW2M0sSDVnBocZITZ0Zg0O5fqiyqEB1xJki6Kt58sfnjhhotcVq6Z04mw3pUkcY+f900872YqkaefOn2/X/PTndohcodyC4Dwg6o7AxKS2mW1gFgMQ65X1Rp/wHgQMQSNjF3fjmGXLZI2xD3C7CzGxnKqqcjtkzjwHCPoCsM5TXWbNP8T2yD178KGHfDMjQAogPuKIw+XHTx0VCH729aV8W0YHMK+bbP9IRtZlsU2cNNHrhcIgxlFTM8HYsuEXv/qZhJDZN1wsNGtwPCp7l0gSdaHnI15/CMBmhjCgIJCMJYGlRAwOGiZAr/owi8QYDg9kRoSbAKaekXADNCn9TVyKo3jj8cCKpB30myumGDvjSYPLHev35DsssGC2SL6P/+B+xo2ZSPiAbGd+6n+eNAkRx/E9atRvvN+tvC6zN114cJf+V4tGgaWjudEufOOZ1iPQ2LF1uw2m+2S91Nijf3vKCsSY7AAG06NRaBCL3Op2tzqQkAOyU4BDvgcByU9/+tMu+INdrW69uLmsn9EEsRvpEWk/4hnlsnwQRoCMWAbE4jTPmhTT8gxJV8WV1fbMizKTZ8yyCjGOM6cYGtDDpQJUsIDwt3eoHlvkk5M1isYiJwcTGWELDgzPtfKyYjv8iEUeZ8D1GexjSwRiRhlZKM32uxvu97gRQvz5z3/ejjjqaOOo1m5p0VtvucW2bdkioe1V2aV6LmWnnXqa1VTkOYhxkiCC0dkVmMhck2VtuCaXRgUMjznhBPvjb//g+TpTpk4WYLKEIMs62oNjYidPnSrrpMJWPPmsB6UBCdyttJ5dLECZqPIQ2Iz6GwGkXFzMDlkhCI0DrUCJfJbaCcEJAVhXviVlVpHlFxXb7XfeZStXrdY4siapy1548WkBRMRmyCJl64rw2BdBgY8Lz1Mu7yVpzT/T3z4OWVgdHDIXxD3Svlo8cEP4HCuS/ud3f0bAIsbQOAqM1N6+gbQtO/5kWUwjm5wLF4qLK6RMdqsefdbc0miDcov4LgSW+HBQB2JS8FJC5QEOQT0Fh7KyABzAnz51q03WiytKPbO1rsvOOXf/a4XY3oID3eEN3GF4KLR6KI/PaQfWJJ9BWGwc/M7YE6/hoPif//znfj/LLQjeEsT92Mc+5vf/b+mAAZYXn3nKDpk5zU1OBrC3v8NOPvlke+DBBz24xJYBnCWD1kUr33PXPfarn//ZegY6rF+uxOy5S23igiLLkwUQHstw3IJ5bgHAlnFp5awstmhkGXuwzQJ7spInQ3KTRtYr5Js8ySLhHSwa7Jd5bolsa+lm46iEVVVXSqgHfKEfzLB5a5PtbqgX4HVLkBLSjuzZwr4yLbKs5KKIJk2psUMOPcTdMZ8tAnIEWj0CRCy0PrkiZGsGzAUAStOpTghsjkCRXeg5aXDFCy/aKaedYhXVE+ylVRvttttu83YxTX7hOSc7E/k0rdqHZYLfzDQ6fYqVlxZgEis55vjjPYjtfSAmR6Py/spJcp0kczffcKs1NDRZTWmObdu+3YrlGp562mkyF0h+y/ayAZC0ZB5AxDJD4HDJiHXhylaUVQhUarwvWH4wFE1ZZU2ZrKQsu/pXV1uScVEfDPZLkWzfYStWLHcQnDu1UoKT46BMnw5Iy3PuETNQHNSfkGvMgkDiJLSX8UPQiGW5hSSKSNAZO76HJOJeZ/oFC2+Xxos1Y1lJNumSq6XxnbdgkW3Zts5dtunTZ/th737czFCPn+usmvqYcCIjlJHTRv4ULhEKKE9WD9PV5LrwN3dw0BqnIGAR4s51tgbnW3FKYkPToL3x3Jen9PPsL3/5Sw+uEjQmfgORMf2Tn/zEY0Cf+9znXKjpe7e0Rbijixcvtl/84hcONnznIKzyPvvZz3pgFiuUMMA/gw4YYFnx3JO2cM40adCp7otz+DeoD7OhlTvkSrDKGY3MIDB0RflFlorl2pbGbXbXw7dYbEjAIi01IEanQwvFiG9961tdc9DJsWiA+rBGsHQgcBuCAUCbgS9kcgaD5hmSsjaSer6kotK6pHU2b9hi69avFWAFiVQcB4JQdnS0+kyTpQesqqLc9xiZRuaotBSbKOllBDP09aClJMisa/EpSrUlMhLcxSLDcmrpDHJ50LjEYnp6JSS6D2Bi02aySNes3WJ/e/xxz/DFWvjkh9/j2znCOJTF6loCqFg9tI9+Y6agtqbGimRB7BZgYEGwjKBEbuOeXfX219vvcIEmRrR9x3abM22q3LDTHQyxBrIkgFhzrDzGJclIYHBDmYVAcFhASXksLMR14WA01sskswqtSNbnPX+92Vau2eEzYAMaU7Jt21ub7IEHHhgBw7iVF8RsxszpxtGuc+bOthyBxsqVy2WRSrgFWAgpgEAsivHDmqLPsMTCOAsBbsY5FNbIUOBG0Tb/T65UWq4MgeGCgiK5Q6Qc9NnSow6XdVUpxVLmyYG4qatXv2g76zdbf0+blwHfQKyOlpES/C0gkzbQO4ON1nkv/c/h9QAZ98ArOcl852WqtWlLq73+nAteBiz8RGBRKvR5CAShZRJaiHzOZ5QbEjxLrDAEo6uuusquuOIKLwdlfdNNN9k73vEO/+5/SwcMsOzattHe9PpTfWDoMBba0SF0JP4zDEbKOzvRoyHbWuXmpOTbJsutfBZBwYw9fNMjdtddd8utF/BonIYH+9wExGoBCCrKCqVZmKI1F1AGguFEszENGG63UChTnRR6hHLjtjrf1hCGQBPHfHk9yXL9PohdLc0qO2mLDj/MZs4QME6ZaFHUvgiNRTyCqUjiRLyMbNghT9KTSY5WRQAc6fgv4u+UYybt0uMzGNQxAVgCSvp9+YvLHWy62jq93uy9Mm36VCspLpBgshWALAndx4JNXLyyUkC6QsJc6O4Z8Qum4FvbO61SgLL2pVX26MMP+7NoerZXmDptop140jJp56TXCWbH5Mcyou8hLAJm3rAWnPnVHvJpsCrZ7wXLBvBkVXdLa7/dePPtshRxn+JugZHEtn7jBglsp88whQKSFe2z2bNnWZFcJBYCkr/ErNbaNWvVVxnfThMQAlCY/vY+1O+8z5d66AJYxtLwYBA34x0Iw4CsCGLBWCu4Q9FY0uYeukBgvcLdZg5T62hR/+p9HKLX2b1HIzLo4E7/QrjMDChxlOAAPCynfAdvYj5pgbvsNLpFPKz6YS2lBDiOHxnbuLnVXnfWef9QjAWZCK2v1wodMMCye8dWO27xQu9ggm6cQYyGovKgbYo5QakItBSDzz058ULrkGl5/W232pZdO61p0wY3jSdIO6Jljzn2aJ+1YMoUbRa1QOAZJN5DshaCkE1QU4xev2Onbdqwyc/jIVaDb5vKZItB8G0D/7q5qcG18TRpcxLAyooFVu7zcjKAGFj4g+tBsC5MKBt25ECxBdOEJP9BaFkPAAt0aCe/I+C5qjt1JGGMmFKatsOmug+hylfb81QkdcfFYUasX/egMUls4x0kArK4kP5gyQEcTQ7ITLmVOQKCO2+61bZtk/VQUOBxna7Odjt6yWF26IJDvRyAOJ2R1UZsR1YJ+Sy4NJwgiR9PuwA+xoE8GDYY9zrrO94FSFcL9G654bZgT5acbD99YPnyNdale+bMnWPbdm63xvqdVrerzpUHlJud9uzaubJWHGsy6neBWUFBidyUPE/1z1Y/E5Rm4SY/cV2JTzHNiyQPjbhErJKHYpkc/xkKr1sZui8KsKh9rII/8pij7eFH7vNEwSmTZ3jOCTM4jU11tn3nesvPxSIJYhxQuNqZvnYFqD/ZooKNxAC8pNqThaWqceI5kvOwaiD4ecu2Djvr7PNfBiyACDGp22+/3W644QY/foWlIEuXLvW1U6FVtj/CcnxYSuL88893S4UEu1eLDhhgaazfYWefdpJ3OpYAK2MBB87cIbDosykSPDbaJn2ccZD94FYEFklFRZVlCxwIpMFsWArD1iPmEeNIuGAIMixZkFgrl4Hclha5OZs2bfbVtq1iikKZxTnsDCZXgwFEO/VKWxG4rK2tFbMT66l2V4ljJKDhQVVE/wXBW5go1PACL9WFKeaIyiLpjJT+LtWfrQXY7Bumox0IACu6meJm3U19Y73eGwgvgIe2w/cvLFJ/CCQ5b6l1T2MwA5MasH65SmQcFxeVuLZHe3P4GbMYnE+Edp01/whp3GG789Zb7YwzzrDf/fG31iVAwjVbytGlCxZ4P9EW1/6qe0dvl/vlWGsIWafuR0h85srBJMfKR5L+cMeG+hPWHUvZHLkyrY1tdu11N1ilrCXGlBmfG264XtZZwgGPjbR37qyzVWtf8gQ/3CAokWT1ekLW3yQblitRrDYDqMzmERwHCDgdkcWjLExct26j6hEcjQJwBoonWIwJDwB0CADuMG4cLi9uSiLGdhgc7kaUK2FHH3OMPfHko/puyC3QosIKj1HRx5u3cKQL+S5B/I/yWJMWxDf0NNaeygKwWAWtKjrf+WJqfY+VCnNkUiwcBRzbbEddpwDl5a5Q6EqRDAeYILhk3tLvl19+ub9/f7R27Vq37L75zW/aF7/4RVdSYZmvBh0wwLJuzUo7/cRjPSjKfhzMgoSuECY9rgmxDDRCXOYrA8b5MRCWDYKQFQ0yHQEefW3DcZ7JcgZkYWFHd59t2LDeVq1a7X75cIZ0+mDvVjS7M2JbsMUCQj5PFsnUiWWyDIpd48gm0GCxMlbvGEk9Tw8Egwfju4QRN3EBoE7Dvuivu4+VtQP+N0QAEKAjEE3dw0QyLCLW5XCGMu2grcQu+AnxTJDfEvWpX/x3PquqrLIpU4MUbL7n2Q4Ja0V5mdVKiFukye6560G3OnBbzr/gAvvm175oZ5/1Ops8ksqP0MaSQaAbMEHY+wQoAKaDhvqHemH6A/j0Sbb+xnVjnGhbQXaVVc2datf/7ne2p6HZIoUFlqcxW79+g91/772Wr+ewPJmlwpKsr6u351Y8FwDoCLBguCQFLgVyQebMxuIKljkwnvQ7lg377gzrwu3YsnW7VVWzc+CQbd22zfNn2NmNja9pK4LY198pK6Ba7yDOFnUwjsv9SSYL5EqRnRuxxYuX2AsvPKN7uyTcTNcPOW/AP8R1hjLBokbSBqhLViQICAPG1J8Ntdk4HB4g0EwcZyDNLFWQywQtOuRomzxlkseMVq3e9v9h7ysA5Kqu97/R3VnXbJKNC/EgCRECBHe34lIKVajQUmpAoYUWLdCWFnfX4hqCBo27J5t11/H5f995O8lmsmSB0v7Iv3vCY2fevHffffce+c65596L/fY/5HNdIbWH+FLnk3wjUh0+j/QcyYsUf9Jl+0/RDqNYqivKcNB+e5qAipkFbdVQcjP0N40WSExhvjhfSDKskRsJl9wDTfbyxrXbnN/yI/y8LxyJ2zIG8uHF/FEyqHJMbLiY93no+7bSIinHRW6KtsgcOLAY/fr1pxBpp0J2aCfkVb3Uyc4+Muxsc09AK+n49RoNcLa+cPJHdE7PVAzFRWGQwMvaSqg0KVIBVlmV5LIGYiTVTSSXSnk0Uk4qR9dZJivLU6zFy/rrHYYOGWrrmGgESvtKKw6i3B8FIPsMHIy1q1bh7VmznLakMq6qrOJzfDj3/PNQtmqxpfsLnZgPz3o2tzuJgsa8vKeOddYwqdwlQylED1IqysSV8mkh4pNlFjP3LR2A2ooGPPjcv1CSp83mWpBX2gezXn7FrKmt+UKUo6Q0DaEqeU9LRMxfNN9QRlKs3Mpc5pGT7eP7lcLP36TQA2l0Z9jt6nt3TFbdhdL+A7Fk8VK+g4VlDZXYHCaX3FfYti/qQ00glJIR6pOSTEt3U0Fm8z0l8ESDaZlEeqOJfhYSKWvJBRDxOQFg8ZYESMPOekpSAfjimYZohg4dxjZrQmGfQrz00otsJx/dQC31yXeigqG9I684PISIExuSK9/cEsPUaXt9oRjLN5F2nBhL2QYce8SB5qvLSkjQZG2SGtolIU+ynxQLP0u41flCOVpeUkO469euxQpaSC2o1BZMEHloWNjxc+MJDb3GUVFVZQstD6YvO4nwUdP4FSuQsGtJR1nv5HOFhERSEkadVZC1Erk8jjLILchH2foNaGhuYL2dZCkxi8pSvEKoQkyqpSRrNYoi7iXpGrl6+k1KVCM7bXRBJOAKUEuAbXlItoeGyaVYJ04YTyWrxaCdTFLVLUgENXLkTsgmSlk6bx7efe9De67acdXKVfCSuadOU8xpKIbyumXzPmPb5IEq3AK6WnJCyxBIIlWuhqDVylJwWvFfdetLt0fCldzlIBJVYpoHA0eMwMt0sRYvWYnM/lQGcR/CdH2eeu0ZPtdJI1e9pfRDVPZSZGNGj8H8BfNt9Tf9pvYSuYg6PR5t8u9BUUEO+lNxig+Smc2qoG3tSrQ5YvhO+OSTT4lIM015qi3NPeFvQjoK1I8fP45t2WpxJLWllLg/TWiXyNeTgbYWoZd07E634/335QpFzJWKdpan/nPIQahJ8ia0dnITDjjwALz7zrtIzwzQBa8j/2rWOmtJVMlqWBlCUyJXXDEfxQn96Ah5MHn3adsoFrXFa6+9ZvN4dE6H+liH2k1tqfZIJQm6YjPKWZEh1YhQssz/BO0wiqWuuhynn3Rsp9ujFbrk/DgNq+HPhEtp3RRCWln5tNrmQVmTmpW8ZOECE1h5IxLQJIxU0E8vr9m29XX1KMjx25DtlN2nIFObpIuZqWjsOaqNOoKMJPSiQKB8ZieJ0xkClHV2OksjOgrM0sob4nDyRzR8qexPMaMySQXbVWfNe6mrrZMjZRuaBcgcUnRiEg2na+Ki6iv/X+6QttkQlJUAa9GgzMwcG4LX9qL6XWggHNKiV46yG0K3Ir2gGO/NetNW8PeyHKGjjRvWk6kj2GfvvTBi6GA+U0OScbteykbrlqhtVC+9U2tzi5WpuigelZsrhZJF9ECXhkLa0VrP34XQNCoWwaCdJqClvQ0P3f+AZde6PD7E3D4sWbQEcz54H4FsP1Gc2xCh3tNGj5BuSklLNMx+ezZqm+us3SU0IrdLsRTN/aIiSvdg14mjHKXO9nWqqYA+lUzCa9tsfPzJh1Q6zk+KU0XCTqzLXFz2l9SVpzNoqndQP2UE/DbnKM2XiQ6itEAgD7vvvjvemPUi+0sBayI421qXbgyRhyaYsmetX+UW6a/2htKG//vuux/ee/d9tit/1z++hvrW7XHQphN36VQsqje5W5NYE64c7DZpW8Ui0qTBF1980e6/9NJLbWKgYnyKBSpfRQg2lcSfjzzyCM4++2xbdkKK9IYbbrBJif8J2mEUS0NNBb517OGbG1ghNsU1xCRSFmnZ8ukzUV1TgzWrVxHmrnfW8mAny4WQuxQjbBfqUKxE7kE00m7ZrdOmTbU5Rj63kwWp/BBTHupgfncUg/PceFzKgwLIciRsMTKG3Af9rusUANRaLPquz9r1z1wVMr9guO7VYYFfWkhZl0TndqaC6iKbI0TXQnXWUyUzul/l6B4JlwUpKSiaEh8nMlDwU4sP+X0KGob4XBfG7ryzraz38jPPYlN1rc0j0jD1yhUrkZfhx4EH7I/Svn3oerXCx7aTAlPQs2TAIMx6801aV2cBaK0Nq/qqreVe5ucqEVH7B1EJUiFIUdvOBvEQmluDFPhsDBu/G5548imspILKpYuka9Q+s99+29ZbERoKdmj94QTOPuccU4wa5dhY1mDtuQvr/vwLLyAYd4REykyk7GmpCYVV3FQwY0aW0hXT5mrOeVXSJUWR8NtOifPmfWLzi0yD6BJRXF+ceEQyGKryVUcL4iYUxNVawFnwebR1rKZLjMLHH7+Nmtoq9k024mHyDhWRzaJnP2t0WWVJmAw5EnAqSfCQgw/De++9zz5yXGS1p0byVB/1ocO/ThqDltwVqS7ReDZ23W1bxaLy5XoKNep5utbpG+XwOM93gsZbk/opeZ3K0qHr1Qb/CdqhFMtJxxzGrqFVJ4TPyi0wCN7Gzlu8cCGWr11nq6Mps1OWXsiCZsX4SSuCGXyvqzJhHDduAnaeOIEd5MBSD7mgI9SBzICGep1sxWRHStEkO0JnYhGHwTV5TPA7jXWQstISCgqsyjLJ4jgboHls4STFCzT0W85rNm2q6HyG4iZamlEWj8zFeisHR/vfKM9GkyeFbjQ61G7zZxykoFhGII0KZdROFtfRUK/QmupnQ6t07YaPGm1THF5/6SU7J8Ub7WjFGraROvuwww7B4M4MYc2p0qhSmMLYQgTU2txmUxNeefkli5U4Lp6We3BmbCvNX0pPEzHVXloGIQnFtWXqyJ3GgV2CO+68Gxm5zjamIo2ezJ79hrWJUIEkSwFrbenBKlmM6fjjjsNLr71tgXFlUythC3Q9RRJ6+9upWNgzLCKOopw0jBih5Sp4Vv9jWcq6RSINu+22G+bMeQe+dJcZimTci3rDSO2n2JeQo1BSUugUhJZi0ZougbQC1jEPo6hYPpv7Hp8c5/dM1kMGh5+piLR1SIz8tXmUj+W4Ah6i1jCV90H44IOPWJiTgWtoxYyds+WJvqtuIo/XiduJZ9uCfuy8y9TeGMt/iDYrFi2P8KPzzyLTBgmlF2HJmnLrUJtrQ0uuYUhZDgm0LJ7iAm2E2FrJTKu7i8lGDB5MRlKCnbOMAnW7PSTZackZqUmNb365MbFArEh/1fkxc8mUIt7Y5Cw76ZBQijM6pZRwndcQrpRaXX0tmhqdVc30myyjLJUENi8/ixbFWbhJ68ZouQQhJWUS2/PJ4CpTVl4IpblRm8Y7Vk/y1RbpMOQ1fMx41FfV4CkiBSXNafhTzCzUkBVvw/7095X+HqX/JqXs5zVy5YJ8l3oiDu27E40kMHWPPfHaSy8QecjdcXY1VJwnJ9fZHF8KRsHtVi1ALveC9wtJjZk8HS//6yXM+Wg+hgwZgbZQo8VetPSk1vXQKJdmSkuTqB00pO/zOcOxausDiKCee+UNe5eRfM9nxJwep22F3kRJxaJ1b9xeF9LdUQwfNtQsssjai8JNFYxJkyfhzTdfRW5hlllmy2MRdSIWkd5NqFH1F0lxZ2Q42dB+ZU37colgczGehuhTKpaOoPJwlKDoTMeQwlPd8/l8PVvvpdLDcQfR7rXXTHz04SeI0HBJqaq9JHCqppSxeE/f5Zb5/EReQhD8ubnVg1127d4V2hFoh1Esy5cuwvjRI6yBhVhiHqXyUxEQDosxPIkgFU0j6hWEo9DJ4s2gXywYLgEWAyQ7Udtxytr4yZhC0Lpf5xVLUP+ZQLJ3FVxTJzsLaisQrMCk0EaY1o5WmlZOykgBZZUtxSAhkZV3jrAJqwOxkzskOrv0yWIZdOUjwoTVQjuKX6gu2vhdeSdCRVIow4eORFFxEa16vcUjtDi03qmJ7ztg0GD0Gz4E5Rs24IXnX6b1VQBQMZ52LFm8iG5LLo46+iiUFlCJEGtrkzAJbijioqvYTgZuR3Vdvb2HXEtlmg4eMgxz3nuHqGikvY/cn0wKTl6+hr/dNtSspQi0DY52WNQ8rQDb4Lrr/4Zsrc+bmU+hT0NHuBGvv/a6rSUjpdjaojWInfiWpkNoHpPmXumv5mNp2ct/vfiqKT3139PPPM1niw22VSy8nAoEyOTp/v1KrHwN4bLX7AdtBK/lLl977WWkZanvHaQg4lNNgKVUdKgc9ZcMge10KAPD8kMhuTiaFNoPO0/aFe+9/4YZJltvmb8Lddowu+Yu8a8zVB3h+3lQSOSoMibvPtUUayRKQ8CqCeUK2ZgLQgYT32gET4rF6023a8Sbre1e7Dppeq9i+Q+RwwmkWIKWLcDO8hF6htkxtHwNddWora7A0sWfIdLeil3HjcOPvvc9/OLHP8HRhx5qa8kWFOazMynAZEgL/EFWQp0fs4xKW2GfDCcAKmGLJbwU/myb6Od2p1keQ2NTG9GD5iK10K3SrGQioyiREcvNKciz2bN+Io4OKgatalZRVYlauiDagDyXApdNq609kZXMpSCmfGQJl/JTNB+ntaUN9RTQkPahgYcW0o+hAwdjxvRpmLTLbhaILduw0ZAMDR7vCWHQ0GHYfb8D0dDciuuu+Qv+9fzrRB4UBirB+YsX2xSIk48/AmeefAyyPCF0EJq4iVBYWVTU1GNdeSVWrd2Ask3l5v+76E7JFRIsl2umJDAfhV9rzGrpzNzcLDQSddVVVaCjsQmhlmZU1TVil+kzsGpjOf745xtQ3HcABY9Iif/Wrltuy3cqCMqXpYJtMsFXWqJQnIMs1O4ehGPsFaIIrz/Dpg3YXB4KXpq20CA60KFV73VIvjSUrC12XewrZS3XNzTZjGYpcKFVP/vNx7K1cJfuUV6Tn+8tl1eH3FUJuEZ3dEhopeiVoJguZcPPCqTm5BQa4srOU/KcRvLcVM4RLF6yEIvnrcA7b87B6uUbMeuV9/DR+59h1uvvYu2KDdiwZhP5MYb6mmZ4qeCqq+tRVV8HD13HjijREQ+N0mkwwaX68G+MbaBFp+S2u1xEPeqE/zApCzepsP/XaLNicZEZYxTqYFM9Vi1ZgPUrl2Fg3yIcc9iBuPgnF+DEE463nfMEZbWdhAkvBUOdJTSgo71dAdMgrQwZXGvm0jJodwYprSj/KqagzFUN5WpocD2Fubqm2iy0YhlSAtLCio1MnjTZUvbFyAoEK9KuuIjuVfBXTCpEIqumLNRRo0Zb9q9GAZKBW6XXK29CyEaMrUMB3qnTJqNfaREqKstQU1dhgUBWEY0U5hGjx2DKfvth8YqVuPWmm/HZ/AXI1tKKVD4riFA2rl6JU447BmecdgoVQi4tvg8Fxf2gTcq1c2FNXTOVXxOZXVvGOlnJ+qtD+xwZXOchtCRrrgCl/tYTKYXZZm3BKKrpNvmzcrDb1D3xj7/fhllvvY1sKk1Zfb2f1p/VMG9Jn/62rsqE8btgwoSJ7EUhP8fy6m+qFU6ek9JdtnSZKSJZch3dkVNvt2VbCyWov3XIjdGoi7MpWrrNoNZIWLgjaMrZFyBfhFtR21SDmsZq+00Bc2Xn2nIOPvaFl4qV9dCj6a0hQSSZToEfM2wURgwchv59BqAgtwg7j9sFgwYMtY3Uhg0ZarlDxYVFllPURGWqGI7qkZdVgKb6NrQ2daCZRqq5gbxMA6FFurMzc2zPqyKtmVxQzPo6c7D+00QkYW34v0ibXaE578zCwTOnG0RWMFSDzRr90HCfhh/j7HTpIcFZY1ge2ivY4h9J/u10sSU4opg6sFO4BE03rFtv8YIoLbhDst6OeyMBk+AreKlRJa0spzk2WtpS90r4FCcRgyoYqMSy0n79bChW66zIHdCzOuTmkEklPCLdp6kGSozT+im1tdWW4yHSeyiWks5njh4zTtE9vPzci1i8cgX6lfRFXU2toYrF8z6jq5SPE048lkycTqXVisz0DCIAuoAUEmcNFgV6tYFZC4VFQWVHQeoZqoOGltUOsuSl/UuxYO5n2HniREtWUxuqTTQnSUlx02dMx4ayjfjr3+7FoCEDWS+2PF2aYEsUr7/xhl3fr19fBDKdxDnLTOW9H344xwTelBfrsDneoHclUhk9ZrRtmaIgq+b86Bwv24pYzc2kevs8WnbAZXOH9Fdla9aXEJHib8qEzczSkL3f2EBPixAtaKhez9ez9BxZbvWxlKPmaklRicRKWvArjd/XbyjD4EFDbMmIFiqFJipYtYv6XfE6Z5SSCo39JZdJbtHe+8zEDX+5ke8hF9TZhUHXqB7aW1y5RJrLNI5oW9nK4mE/Ud/sOXMxlgr5P+kKTV63iAYpjE9G7dZ55uujHSbG0kHrcvZJR5vgy0plEKqrsRN0bQRtQ1G6MZ2KxZQJSfOJFLCTXy9yJwT7tnRQMxtViELCa5uCU0GIUQR/JQwWYE2TTyx/2tnrVwhD6EWp6kIwgwYPojAqruEM6WkHQwkNa2GjDkqS0iOFTlRfISMpKiksJecpMzPNR1ehoXHzu2mFM8ugpZCMpSuU8IXx3JPPkslWU6kOpOIgZG5rx/rVq1FSVIy9Z06hYskxPz47W3664lD5ZP4g6pu02XyY78f601fKJooxV8IbsXeUIJr7wPYU0tKi4oV9SvDh27OJOIpNEKRItW5LVnYBRk4Yj/vuvYcu1Aa6Sf2J9tj+FKoquqRz3vnIYh3JBabyaH31DlJgeh8hGUMTfEcpVgl2EoprKoDWEtFyDBoJU6avEERLqxMkTRKrutmWKxclPzcdGYE0ur19iJbk9rhQU1llgWflJKk/24lotBZKUWEB251ukdsJ2G4q22T1GDl2JK8ttnqpPi66L+oj7dKopUWz0ukWs98CaUqSFM/RQFg6vpra4TWlNagtVa4pDipa7aJZ1KfIcnka66jcW9ttFrklPFJDascB3aNsZa1VY1vd8t44XaOHn34R4ybu+rUqFtVNOTBKkvvOEeStmtGCfZhdMtwUgVb9UxLl1+Ee7TCKpY2K5axTj+30uTU3Q5mlrYT2dexEL4LsaJ8CmrSweeyogjzNPKZS4W/qPJF8d8ctCpmC0ELRUizJQJ4zOc1JoFNHalq8Aq4SeFluJY0pZiKXyVwXMki6je7oHk0kdNLXZfWUii9l0sjnKHdBowUSOlaCSKavzYVRkpI6W4pAnaCgska9clj3EWPHWxD3RSKUNVXltGq5aGtW0DSCFcs/odAX4dgjjzCh4oUmCOlEKRK7CC1uZUN7Zx06TLj8ac5ohbkKPLTwtuqdjPdoZz4pVMVYlPb/0SfvY8zY0UQ4bKNwFFOmz0BjaxzXXHuN7RMk695GLamNuD54fw5dl1WE8lIoTnvpfQYMHmDfpdy1kZitJ8pa2MgJfzerzbqovVWe9qqev2CuMbaQjurl6twKReeksL1Ep4YI1d4sQYs+CaXtMWMK+1/zbuTG+am0fNaeEpwsKhKVpcNWBKSMqt+FzmxKAJWj+MIQFP8pyVL1cwKsUiS83iL5+uoIuMul1fSFuDrPdz5DQ+gil2JarK/QjNBRmDwgdCvlJWUklOQgJa0w6OQvyTWXmyzX+bFnX8aY8Tv/24pF7a/8oJ///OeoqqlDSXEhzr19vcX8Ljs6H4NLcm2gQKRn6L3FH5qoeO6559o7fRXaYRRLC33hM751LOVS0XcPmkJug/gKmMoaLlm70tZdbSU81fqwisrvMXGsWS35kqIgO1ZMr84TyYUS2tA2GWpAMZL+hij8oQ4pHyGTFlNEEjqNRokRhTaUcaoRG41mSBmpXCk6KRXlZEgRiRQ8luCokbXRGVWWzcLWszQMbcPlLW2mBBTYHTJ2LBmMzPDIoxa7EdO5aeWDRCnLly0lY5TgoIOn2GLWykMRY3rJ1PLVldnbzLKUot5MlCKloiFeXaNJkUJycs3E8JroKMWi95XF1I6MUnTa+kTbbnw6f67NifJ6/Zg0Yy+8+fKreG32B6ZUnYxh5ZoCcz58B+WbKihQZGL+z5QYy5Ui0K6GUtbqrzlz5pBxlRDm2opZ9clczewsmwi4bt1qy8AVk0t5p6c7aNMmXEoh0t2RctD6sFrKMZDuwwEH7ccyiH7oFmuUScVLaWguldCWO+K4fDpUhrZUtb7mZ21doroKkapeWqDKFIqeSeWmd7UdFqgTVXehCpF2k1T8JDnMrTZVzpLKNyXAe1x8tgydypfrOJbuTpL3DFlTuWnrViFbI/ULDyme626+DWPGTfy3FIveRzHDJCm3SfO59I7FoXvRlH3e5ncV6Rl6x670+uuvW4pD6vmeaIdRLI21lfjW8UewIYDHnngSN932AJmbgksNrIWKJu8xjYJRg0wKv4KW8otbytYYqjjggAOdhokry9UJDuq7hEl7AckP1zJ/EnQ1tGC4kIFGHMQoUgwSFjFFH1prrYSmnfe0MHKYnZRENHJnNPNZSkhBWCWRpflc0NoiYrzauhr4XBpuVc4Nn8FnabRk8LARKKQwt/Def7FDtDZsTk4WFZqCvK1Ys3wp+lCgjzzscPSnsAeDdUQgFDRfGsoJ+wvyitHU2EJFqN0VpVBCtMrOsLiQlFw6IRJBcA2nKhagDedVBwmx2kND2Ro+F0KTr//Sa2/hCDJ0WnoW7rz9TnSwXAVsjfkkuaRqvo/XmyDzvYmW5qAF2EV6LyGhUWPGOsLJ9vvggw/YXsowdeIZQi0anrXAKgVU7Uvms609VC99V9u7Pc7cIVl3KTPqEUuXV8C1b0kJpk2dRKRTYu+l99C1ulf9K0Ogst2+zlnurIdIS4iKpHhEWlhL10t0ozRSmggoUj2c1AR+75TrZCA5ucyleEWUiDl7Eem909i2CSItuV2tDfUW2tO+SpOmTlWhdr2RGNgoWfiWANIVf7gOO40a95UUi5au1J5CctlVJ92rGNfq9RswbNAAu6ag43605Hzb3jFJ3SmWNlcbXk17FRuu3YDjjjmu82zPtMMolrqqTTjuyEPhI6OWDh4CbyCfDQF0UHheePEF6wBF/dVHcnlkPYMN1bbF50EHHsSSaIH8jr+vyVjKhNUugJVVlRazMKtOyyG3aEsDO0wky6n9dxQ7qKuusVEIjRQpX6Y9qK1FnC1TJaQSJB2Cs9L0TfXVdr2sclKZCG5LGWlj9D5DhqK6vt4sg7a3sABii6YeBLF8xRIyaiaO2n8fDBow0GojX97P99DweCROd7AjjA0byqwtnMQbBS75uj5tgu7MiNaraPhYgUIpF6G0HCIuPUsZw6oT5dTqpRweCWZNI12ynDxcd92NGDZ0uCRK6cbQLHG1jSz5wsULkZufgffe/YBt0Eahd2JNek8J2IidRltbSKGsXr2a7+RMvnQSA33WJjlZ2Sb8iu/Y9ACfoxykJCQUfr8zKqRyVO7MPadIc5nC1JrECppK4WsY2SElQMql0VILjlCFbUV/R3BEQiyipBDxbVikg1Q0ATCZCSsSWtHXUIeUjYN0RFqdXyRFrlI62p0gd3VNLfs+H+ve/oBobo4traFNxYp3HoUpM6Yhn4YpTtdDrpdieqqD3k0UUQCOpA30Lr/iWiKcL+cKqSzxoAyJ+taysnXe+XkrkmJpyDjT2jlJqr+5w/ybPB73P84fnN+r5lXhiKwjnC890A6jWOprK3DqKcdRKLIQyMiBO8tPoSgz66kkpbfemI2333rbhEmCoVT2+vVl1PrDkZsXIKrJx24TJ2HQkEHG0BJsrT+ihDMlgGn2c5Sd7TCPFisS8yuxzpnDo1iIArza7ErBUG2HWb6pEjl5dJEIj+VLq5OGDuiPUh7NTQ2sQ625HPYiYl8+pykct72T+w4chPIN6/Hcc8/zkRqR0czeoLlh6xcv5R0xHHL4wXTr+oH214RNHaVnNQedbF4NbYtBQwos8320dILeXdZdIw1iWN2j982gIKsMuW+akRwKKS+H785zVj/WTQjNH8jE0DHjcPnlV9kokI1UkDtVDlvGBMuW/iTCqa1rRindzmV00bQ6moRSMQ6NPGmItZgKXIhR96oMKS21gRSG3EfFvxT5UR1UV7VxNvt1n333sfaSwlCgWSQmV/s6236wuE450xiQ+kuk5+g6TYUQ6rDnkpJCIjfNviecMuydqDVYg83fVbekrOl7EgWJD/SbpkCoLMVzRHKNpBjV9or9xdk29VQui197HlVr18FHhbV+/VqklRQZ+ssuKMLkfWZi7yMORx75IBHnw1zKpVI8iG2ltma5V1z55y+FWJRJrhXzVDdRezCEDLb959HnKZau31tdrXgt7bXObw5pFG3NFStw8umnd57pnnac4G1zHb51wtEoq6jEkqUrsGTF6s1aWXsXK8/AYaQEPv74EyKMAdhpyGD+LcUeM6Zi8OBBiFAhiHkVu9Bf3a/lEHij+bka/lPDKn4iARJcV4cqkU3fbXEjCr4Cv7KQcnV89OklzKNGj7ah33q6Y7LM7AIyEt2nkMPMgs4aJs8fSLhftgmPPfqoKTQpgKaGJiqvdFRXlttI0/RdJmLizuPt2YrvKNCmwKJQgubm1DU524VIOSobWME3fdc0BsVelG0sMyuFIrSleIOXZSXjQvW1dYglnL2SkopFa9HInRi788745OOP8e6HC9iSW/x/tUuYik9KSyM3ure1PWx7AGs7Cc3OlkRIWShHR0KozesNIfGz6qIgrtpKLojeXe+l61W2+k4IMCfDi0MOOcTiLVVEkw1NzuLoioPpr+IoomRim3I+JNxCYyKhGw31Sx/pmSIps2RgVuTxdAqp8QvJgsr2wZSPQirOpbxDsRJhxU7FaHXlEbeUfT5PvEPe0KRU5b4ILbtZr1kPPYCn770PI9gGG1YtRyCfvNrcjhjdVxffJUxlNO2gg3Hq+d9HOg1fjIrFY+u/kNjGV1x5DXYaO+ELKZYD/vxHNB60NyqOOLnzDLB+UwUG9d8SX0mlL6JYnk5/uvPT1vS9V/xYMGIXIr9OKNMN7VCu0AnHHIrK6mq88tqrZGwXysooiK0tZp085CQFP+V+jOKhJRH79i2wLMoG+rkKZCqQpuCYjc6QFHjVSmtidlFWRqYJjL5r+QGhEq0rm7SmUmJalzQQ8BuT9SkuxMihw8i4PmiXRI0ISBlpGwq5XJpX0hZ2YfiIkcikAlm6cAFem/U2tHWpLTPAOknYyjasQwfR00H77mv75qT7aUXp8shKpqcF2IExE1Yb4mYd4i4Fizt9fFoQBXslvBYvoaKQgkuju+QEMN3mYuRnSwlrqNwJYGusIyngcv8CuaUYMmok7r7jn0QvQEV1sz1fDK13lWDVN9RancWAOh8i+lIw19aQobJOugkKXmujt8LiYqtXdo6zIXs20VByMS7VU0FYKT4JvmMUgIA3gUMOPtjeRVMl0qkM1WdaBsMRLmXtOspCgq9YmKXhd5LaU3N3pEikFIV6lFcikqurpySXDdWaLFZm54iP2kVKSV6fynZ2zexUOuQvGYdkakFUKfqkpGLWTHgpJBWnd3nugYdw+9VXYyT72RdqIzIjiorQeGVka2wdzbxnU3sIHURLl1/3R7b9YA3uGWJRn91610MY/QVHhSi4xqNa01axPbX56vUbe1QszdnnbFWu+jXMOorqPLV4P/Ce9Veyb0Qv3fASDrvoMDSubcT+kf07z25LO4xiqa3chGMPPwDRBDuHVkvrmoox1TCmKGIeWgtn2ExCKOvdEmqwodMQzwt6e9g+YjZbtY2fNWwqSmrpsOAsy5TfrHLFiPX1jaivqzUBsqQpKpaBg/pTWQwleqhHS129ZakKOWhJSFl5jcBoG8+hdMMyCwZgNS36ww89ZAtOpWdpAh/rRBdGwWbFXw7Ye0+MHjGcFiuKIr5LR7Ce9dQCT1l0eTpQQ5Si3A7dR9blP0LvztEnCay2nVV+hKytBE7tkp6mRCuftY2XwhChAtVC17pGwqd3SQq15Z4M3AW33vxXtIdaUNyvCGXlldZmahshNI0YaZMwMZ+gv8qJEIypXTaVVxAF1qpqRhJmjZAVFBcZkwtRSDn1LXSYXmUqzd6S5fh8KfJknMETDeKwww4zYdHwvV+Khe+TFGjNgergofpL+Qgh6H5TLuwz9S11gLWBKqS+NFTEI0SlaIpX15LUdupnZ36VBEuIiL+5ZIm3r1jkSuoaxYqMqFj0XJEM1qMPPoS7rvoTDhk7Gq0b1yE9EaSrzfLS0hFiuzYQUab1Gwx3egYGjhiMCbuOQ1p2vu5GmArnnc8WY8To8T0qlldeeQXnnHOOfZYgaxBiDNFzJRFkbqdC7Y4+T7EkZUFoRbyhfk7Sqze9ioN+fJB9VhvOv2k+zjzwTPueSt90xbIFl9EceNghWZm5bAHBWuUIZNLCUPu3tKG2oQ7VtKibqstR01iHlg5a9qjyFrSdaQ4bghCUjJNOJdCHTKvEMuV9JLd40EiKZvl2UGCb21qwcVMZhb7dFl4aMmQoy8iGRncOPuxA5Bdk2+rsYq5AgG4GeSs7R0G/CJpZRp/BQzF+j71QU9+Gq6/6PR5+7GEMYBkgA8fbW1C+aik2LpuPSaOH4effPRe77DQQaS5t9J6GUEybWmlCXYB1qML6jZtQXdeMdqKDYCSBjnACm+gOalvWvIJCjB0/0RK/sgJpKC7IQ1+iqAH9+/FvX4wcMcoUcLClg/dqaFMjQ5qhnI2snAKkaR1Wtk9myU746cU/BFUxQPnW+2tWM6WKSIxtQddNDKYhXsF05dfQl7L1awJ+tjGiFAZn3dt2oqK6Wk2DaEZLPevdSIVGFyDUGmR7OqNuQgbaqEtKQOUKBekwJiYz2lC2civ4WXs9aWsDLZztikdsnyQFUxVkVDpAA/u8pqaCyr+KRqAajQ3VNroWoXITmokR2Wm5UC1opeQ8+8yyLYAakrATZfrk8sT4XK2hrF0RtJFY0HKjIrEQRV3r7GgZUY0YKe5Dd4cKykaIWEcdFguKy2kiGuJrhFv4vkKCffvSGHoQDxPpJgJID5N36ZLHqTw2LlmNNYsXY9Fnc/H+23NQv7YCbVV0i9Po5n2+l7GZJLhJpSKSkqAAG4JfR8TyVWmZ19EBqcosqVRE6sdxPxxn8ccdkTYjlvKNa3HwfntZh44eNdosqFY3sx3tyEDam8Ui7bJA1LRqdL6+GVFBabkLo9jopQNKjYmVdakAl5hZ1yphqq6u2u7PINMq+CirqmQrpdvL6movY03XTz5DIwnS8mpk4YiS/v0RyOlnOxI++OCDdMX6sSxn0W/1UWVFFRro0u2/3z7YbdddrVOsLLpOtlaI8aiLwtJGYak2hpWbEiLD6ryulTskqyJlZ8iDzE3Uz/oIpTjzexQw9bgcN8D2IKZwedxp1haKD/jSNBzrRV1jPYVRkwN9mP3BexZzsvdnveQmKTgu90nt6ozCdJpkIxeRUNjWqe3oaENFRTnWrqkgiiPIp5BpSD1Kxa66aIRIFk5tp89JUtuJ9G5qTyGTgCeOCy64gG3Xn0rQj4xsh3GFQIRStDGd0KjN/GbZmliq/tW9qrtqqG071A5CGJqzo1EW/a4+FnJK6xxB0vUKYGvKhPJoHFfWQSiWcsBrFadRWQrsa/a5UJ7aX0hJD9uc3NYZS1N/KJB7z1334c6/3YJTDj4Iqz/+CIEIXbIYEQ7dLoJrhKmTVNsYXdYOKrImKvO2SAayiRYTGWnYaeoeGD5q7HYRi/op6dZ3JbVleWU1+hQ5G5N1R90hFvGx3u2ZwDNOW9KwJDOLRY5MbXH/dO2aN9bg2H7H2veutMMgloL8AlseUEPFc+fPxYYN640plDKvgKcEyNZPYUNolTSbis4Xl2D2KemDSbvtZo31ycefYNnS5RQGZd1GbIhXS/utXr3KGlZMpLVkde/w4UPIOOn46KM5+OTTj1BdVYm1q1di4/oN2LhuA9av2Yh1ZeUo6NMPQ8ZOwOo1G3DlFVfijdmzbVhcXdJGQVi9YiWWLlqAviX5OPvM07Dz+HFkRFppugtmPQkEbHZxcxvKNpYTkZQjxLqZImAnJpWK6qTkNa0+b6uWUZloOFmrrykIXNynj7kmCrAqN0cTLuXOZGfnGNzXOq5yxaIs8+P5n2Edn1VJV+7lN18yBCCG0aGJl5FIM5HHBnS019OF0NEIyjJ1Bt2BtAStvFxKoghPEAWFLDudLllxHnKzA0Qx/K65MRTW5MiU6q/gs5SsSOf0LAmBDikeuUXJa6WE9FmKXwpSSV1JI6A+klspZaclDKQ4Va5+d/ZaUtaxXL8ghTzkjJhREWhRa+3jrW1kG+rqnPiaPZ+IgkZCo4Ra9U0KSctChOiGatdMJScqGVNKXXE2la8ylNjYynMxlq06in/0PKUfhDqakSDimbtgHnLoOl/456tw2LkUZKLLdiLlViqVHLriXi8VFVHO0EHDMG7MGBSSz8WXcsO3R1q3tjuloraTwnYSIZ14ltpMRyolFUSSdO1HaR/ZZ12vwPvhx9/CL873JKn99a6q58C9BxLBbnGXdhTaCrHMmLKrTnUG5uTjO4wm0pop5iOyseQ7K/6gxCkhFPnYskARMp3lHfAWxQ004iALJDdHDaUYifbd0XYgGzduMCSUnubrRELOkKXmoigIp/kkytPw5WXjow/n4M033iSqCcBF4VUsQsJdVlaGKN2p0tK+mDZtMtIDfnoafDjLUpBXpPdobqGrQMFQR0kRthlMd5hVpC0+NaKjXBuRhFVMoLrr/bMy020kSIKljdTEMAm2h56h8vRuGXQbNVW/gS7LElpBIYC6+ha8N+cD5Bdl0o0qtVwSCc6SJUtw3DH7873et7iO0IHa2p+eY6hII0sWb3JFkJuXhdq6crS2N6N6Q5hIUuvFdO7HQ/czqazUZ87cJOXhOLEbUbL/dI2dC7dhzz33wmGHHUqLTGVHV0vvJeQgNBDhezkIzBnl0TalSv6TdVUZ4bCzUpvaVXGViBQZzwtd6hotARpr7bA2FJ9IWUT4KvZ+VMJSTHH2g7S6eESKRkhFyz0oeVDto1SGBN1BBaw1e148J/dU/SU3TvGeYH0FdqErmu5KYPHyJWhqbUcueWYwjZCZDPZNYXYB2mhgmogKG1gP9VGY6LWNrt8ehxyFUXRzPw+xqB6jR4+2d5JiVBupn6WgxUfzFi/DLuNGd169LQmxBAu/u1nRJ6nrSNARx92M559yNolXmyYRpvpPbUc/AUeFjsIjdz9iG9V3pR0meLtu9XLsv+e0bRpCnSkBk/9smabssFJadLkyNkdDDcCGptqx2IDut4AeO8DlJ+OxQzRqoq09CHixcYPjm4rxYho27kQK6jh1bdSdjjETJsDLZ855azZee/dty+DVUKwa3hPxW4xh5bJlREm7UqGMhdaa1fPMMstCSShJQllKzmtud9LvbYSH7yBmUVlOfkxSOB2lovfya/N6lqcRL9VTzFxevsmJTfB9RXGtB2GCJ7nyojnSaohFglJbV0u0UolVa5bShSnDoIFD0VDt5MRoGFcbnp126lF49rmnTdg0qiJlEo11mECrjeX6RWPOELqT/BZBMBqmcBTSkvZhvdxYumyjzQRWXMwURyd6MSVg7gsFHY5r4eiXBLL8CXvno446kqgky+Io6mO1j13Be2U0VEc9s41KWQKlQ23Z2NjEshLG6BI+vZNiJkIZmvOkALaylOXm5OflW9vEpdA6+1n9lNzKQ3UWaQ2WpYuW2zO0FKWG69uCteYG5hANireaa9m+bCuVoeTIaE2FTUOQyzRo8GAcPnN/VGwqx+uvvyZtCreUbmYetEd1TX0djjn2aHww/1P2Y4WN/M048FCM/hzFIiRRWKj1k7e4KSLVV3UUtfB9s7cT/yhovw/hPj/Y3K6i93zvocZbY8868vAb8NwLP+v8Rc3jtI/+JsiKR7UeSZzl8KT4Wgt5JxWPaIdRLGtXLcO+e0zZXPmuf/Wy2YTdWodFSkZwVxO+1NH6TXvfSKHQGBjjqIGkcPI1XEyEon18NEcmm76tkIaYXqM1lrVKhMIiWJYXw0aNhtufg3ffmoVZs2bZ8HacLoxGN5R+L6i9cfUa26N5zxnTkcc6RaLtFGhHAejZWqBII0ISGMUvBNejtO5SXBIskSC+rFDSsjv3afREQ90BKhAKMJlGW4EIWWnIXa6R6u4khpHJXHIrlHiWada+nUx45113qpOtnIXL51IZtlI46FJ40pAf6GuZxelUPitWLceUKbvg1VdfhuYRqQ3btfA1lYWE3JjLnhW24X3lsciVqmtuwLCRJdCmYG3NbrpjgtMZJtAKGLOh7F71mbmqqmM8zRSVlKAOV7yF7+7GkKFDiAxqTPmeecYZhhoUI7nplr9iyeIllrin9YG1mZqyhzU7WW0kwVd7nH/++Zg4cWdDXBrDVbtotnGEvNAWcWIruk8Kp7VBG+sTNfLdhGBa2pp4rZMQqfs1DysRc5CwDvVVMNRs8SKts7Pvvvvg/rvus6UetEq+cppu+dO17DfNLQrwvV3mOmmUTvE7IVa2AELUARqQ0Ap0poziYZT06WuubV7fQdhpbPejQpqhfPTRRxtPiVfUnkqP6ErK+2mhgvo8Kuy4D9G+FxoPiug04cn0J01JHHbQn/GvFy9yzpP/krImRXJM6BjE6Kam0meffWZD3UnaYRTLasLJvabu5lgNdlbyhbXuh9wEzamRMjCNzT4QI2meh67RC8qqaDUxQWJFzhX8bGyuszVxTRJFupekOSZaUjJGQehH4dXSi9qT6K3X38Crr79DF6vvZuVUo60U6qrZse0sdwjdtV0woLQ/Ivwui5wecIZLVabm4tQ1NBvEbqN1dZ6q/Y4dBCULpEQvCb6jUJyhTX3WOb2LUMzQoQMsgCkrIcby8D4xuxCL+E/lKoCpT1JkCxYsxPrqakLnEfhs7ieoq6uyUabsHKIFKsVIOAZ/jC4VFaHQwKRJkzB8xDA8+tijyMnSlP5GWngJU4tl3UrZSoErDqKAr+I6imstX1mB/gPyeX0dFVsm5SmBkpJ+yMulZc/JRWNdoylSTcKUW6PRuFhMQ5pCBXG2Jz/ENTpE5OnzsC6KdXmwnIpLz5QgaWRLCldGQ5uxfeuEE3H77bdZct1hhx6KsePG4pe/vMSSILUcqGJNzW0aknbQniZqam0VKULNu1Jsyp3uMfShNpQizc7NRYDXis8UINYImJbzVI6L3EWRUJWsvRSQ1jLOs033hXCU/Rszxa6OEIJUkNbLZ6j/VCdlTG+kUlPbKuNbo22DBg6k8nKyjbWp/+IVZRj9OQlyWrNm5syZ1vfimyQpbpgkTW6V8uye3CgM3odY3wvIi8qoAd70v4kmdxOOOOYmPP/sTwzBJSmH/w4KHqS8a2sf1T+VtJXIiSee2PltR0IsK5dh72mTrPMVwLVkMAqckIisjBb5UfDWLAoViqCuFEzyGgnNhLHjzMqsX7+B5SixSn3vMtfIqFMzC+Eox2UIoajS3F944Xmby5OTm0dG1MZiTtCwprYGCz95x7J7jzr6SApYoY1qeJQgR0HQCvQ+fy4b2G2MLotY36LNvKQIHD/eJcHW2qpUPnJDpFgchOIE3kSyIrLwsv5Dhw3FkiULjAFlAaUUlXVsoya8xyGe43kt8jRv7nw0NjShIdSKJipSWdrWtmYMHj6MdYujsmoTkUEzatY2YPfdJ9mM5vHa+J1C8a9nn0MhlUZtTQ0VoRR3g8VbpCDlhulxQkBJFLJ64xpkpBeyvFq4va0YPmiMxSFysvP4bjlIF1ojApHi0ztZBivrHY240dykrU2C7AO9krNJmhINR48ZY/Emxzp72Y/OfKxNdP3kCmkZTwVeZS3Vj+przdURj6hOUkJZOURLnSTF3NBWjRoqWsVKFPvpS9dtA11gla+5ZSEqHxkmCZByW9rbtZZKk/2+csVyc7WVDyX00digmez1KCxWMNlrCk7KxBtQ9jMVEvlNgWRvmpICNSUhZkpNI3qabe8lf5HJEOQ1oaCjjPQOA4eNx/gJu3WrWLT5uxaN1wzrVEoql4IC9UOdfU4lcieKg/cgXnwmmtppfPjvifQncOiJf8NLT/zQ+FLUL9YPMyIzTKGIHB7NMnlLJRmaVatWdX7bgRTLymWLcOJRh3VqTC3n6ETh1fGi9g6hFSdwJ+YXKRtSna3lCsSEzsxZp2NFrpDTCQ5aSBBl+JBblIfS0TvZqMyjDz6JZXQZSvuPQHuLFqJWuMqL6vr1qG/ehJaGLOw3pT+mTT2QpWiUJmzDn3neAhsViaSHUF/XhoiyZxtaUNVewzoG4Q7mwCsGCmv0KgP+9ARy0nLhSaOA+kJI82SRCb02L0VKSQuIDB1WStjajPJN1Uj4qWjY+woyai1fX+c6J/pPzKv4T2sshPvuu9+WiNx998nIzPdg7Zo1lgUrwXTTOuYXBtDWFLcFp4eNHI++xX0wfdp0ZJB5mqlEPnh9lq3GlkM3o4PtluaN2wLZsSifFyZT++kWUTHyJUxBailJ0wxsCynnoDuMXApLK08l3FSWdAFLKbiKc0jopTy9brmIaVQeGsankm0hsvQT1rOBsnL6gGqMgCHTNn6rrFmBkQPHIZ1ooraxFu0hoj6XspcpwBk5LFMZsQraat/rDCqPGiKCPHQoh4V6PBhtQHvUx7bOQ1OwHn5vLjLodikXR0YpqKAwjQZxBstlc/J/an+1sZCOi/WIsV01EiaEnBEosuvCEe3n7AQ0hawkgMpoEakMkRkSUlJBOH+lRZ3gq4LsiYiUrSZkElnFsrD7lD23USziZ0s16PwusmkfnTwv5CjhF9rSiGdXStYlM/ohArFVSKQVodFzGJ5Pex77nX4LXnnwe/b78Ohw7BzZWcBmq+eIkoHbVNI7C0Enr99hFEtNZRkO3W9veykxpUiaXcE5UecpvpgTve/brwSTd9vZgpp1dbRMfHGtBqfRgiS5qIhEgriCxIXDB6ClPYK7738MtWsrUFI8GO0RRf4jxrjReB3mLZiPLG8hjjpkTwwbOIJCTuXmaqFCIWJwZSPLTUuVG6EAEi42x9GwNg9r09bRJtQhPeylwFGZuQsR8ykIpnKLkcX+DvjaWX4aGbyQjNVqQifLV9KnDwb3H4S161Ya9M4I5FoyGrE2wi4KnZvQXsiFEMPtovC60uhCNOPme27DbpN3pitQ77gmnjb67oVYsXKFKZ9ALJtlacJyAd2iNjRtakEkQPRAtJDN2o4asBOrr1EkKmy6bR20zIWD+sCTSaWWiFJQQ2jj72ElyvkDfF9N/CPi4P0KQGv0xUtB8VJQK6KtyI9ReFoitsyFPIZYImSoQHEGKRYFrm1CH9sxGtXSnnwnD4U4kkEhldLRPW4+h8qMAhmj8GuRqWjY2QxOw7NyrcT4sriGDnhORsPlpSExxVLHNlbuUBviVBZ52RRGIs+EO2BBfOU66VBw1BFBCaPjsmkk0O3TLGoqZWSipa2GfeVMkcjLLUEgzcmoloIQryn4K0oKWqdMb/VdSsguE89SOXoSjmLRGrhr1zbh2ONO3kaxyHBq1cGuJJQiJKZsZ/2ua4XglOvVHQUSa5EZft/mCuUlXkfZd6/Hq/edh/HR8dgpulPnVQ5JQcsoS+6ESpLlCzGnkmJWyXp+0xVLEtvbsJ6gaXKEQBF/vbD8ZqEQDcXqRYYNG45DD1VKeDFWrFhKH7LJhnm1Ur+smV5b9yk1u6EjjH5DhmMYXZ7Moj645rLf45+XXo8h7QVY9MpneOTWf6Jh/RosnvsB3pz1AjZVrUP5gg14+pGXEPFR0eQWYdascuw8/XjM3OfbPM5CWWULWoIelNeGsKk6imdfeg2Tps7AM0//C7G2KAqiGfjo1Xfx9IOPoziTsJ4CmRFvRFFGELff+CfMfu5lZObmm6CNHzcG+TmZWLOayoAdpk3l5btvWhfEjD2PwVHHno8DDzsTx552OuL04T2BdGys2ITX35plK9QtW7LE4iO1dE2a67KwcmkrQq0FiHX0oStZgqZ6CiX1XHVDOxrdrfBmOBnIla3tWNDRgoc/+QB3vPI8WjN98BcXsF6leOPdFfjLPx7Eqg3zaLll0nxUgFTYoXTWr5jwnhbXV8D60uqG2eZhxZly8Icrr8XqVRvg82j5xXQqQuW7FFLR0n0IJijfCaKSEJqDLWiiq9IeqqcLVkb3rR7trUEKMhUZ+zdEhBLITacioLKhAopQWXvddCHTslgm0QVZRswvF1cCLg0RDjaiPdaE+qYqZFGZ5qX1R65vGDIDQm/K39EatVnIL+jP67VjoLMViPhMbowCvHKznEBnENWsFyJ5xK6lyAmMQrAlh7/JBXJQl7apFXrWIUOnQzy3zUFhlVvJChtqkburrVBs7yJDf1tI6FzpD7ttXIKDfv87u78rJZWKSHKQRPKpRDOAsJfKgz+nPfEEVv/4RkT+eS6O7Th2G6Ui0vtLqQjlSmlL/qTI9Yyux5CrL8Ok9Yvsnu6UzjeNNiOW9RSuffbY3ZSDGCaJWvTC+qz8E22kpdXy9WJ2PqrEKidrVBSjdRUpADli+DAUDBpiK6k/+vDDBuOKCvtgaEMelry1BL9+8m9o9bTj8GMORTyvEFmlg/DzX30Pew8fQYZqw8RRpXjqgbdw6g9/hHfffh++NI3GdODgI6fiip9fjaa6drTE2/DJp8sxfc+9EVpTgZdeeQ5//cffEMgfgF9feQmOOmJfhJvD+OftN+CWv9yCwr474YjDTsbVf74EOw0biLK1q9De3GjKRDzjsgUUMnDISadiufZWTudJIpfq2nXYuGktnnnsCcx+7Q0itUnILyqw+IaY4aJf/IKuWT8cecTReO75f1n77b337ijO8WHPvQ7Fd35xAa7915X49fE/wvEHn4SSyVPxTtlyvPuvlzDA68exhx2EYYOH4PVXF+OT5Yvgd7fAF56L8879LdtsKC7+5R8oPF4cesSBuPueu1BYkMc+ieJPf/09cqhkX5w9Gy+99Cau+M0vMXKnUTj//B9R2OMYNWYc5i5YQCOQR9heicsu+x2u+8tVtNrrcfJJx2Pi2Bloa27D4w99goVrViOYH8JrT9yBtavLcPQhJ2NgvxG4+qqr8a2TTsCYcTvhV5dcgqI+uWhtq6LcONnRis/EIpmobWnBkiWfYs6sj1GzghY37sFpP5iJt2a9TSEjP/F6i33RSB111HTstdfupmDU6hJ4rX7ndvtx1R9/i2dfeACvvrAQN1zzEJFCOvbZf3dMnT7KeCsp3MrxEZlyIyUVwVaIpRPFJMnPttY+0trupbYugeOPP30zYlES5/qmBlyST5RF5fP3arqALEtCLdK76rsNXpDkDsn4JkmBVdVBik/X5rXeBf/wX6Lu3XeRNqTeYonRjD1MvkRyo95//30rU0hFykTxSQ08yN4rIO2isnbHGpDuj+CMwjESMHw2fGc0EgC88cYbVrdvPGJRgzmJap2amBo9OycL48aPJbOOQE1FGVYtWYgo3QQiepqpDlrmIGKyPlH6vgTPNHoYOnI8pux9IOKEx7dc/zf86err0RqMIa+kFA3pETzV8Q5+/fZ1uP76q+jmJHDS8dNx66XfRdX8ReifMxD+3PG46g+346kHX6eBpCZHFE309TOKsjHpsCG48pIfoDmyERFC/fnPLsEl512G+++4HbFRLow5dk/sf/5peObdV1HXUkOUFUOWltA86Ps45NxfY0lZBdz+EHYa3g+LPq1GG+uV8Och7GtDJM4nxWkJ3NW49ILLcdzhk/E0hWzxsrW48HdX4N7H78LYiX1xxFEHUrAiWLdhNWpqq8kwQdx311Mor1mKjLwq3H3XXZi/aC523XUQ9j32CEymgvnhUSfjuNZz0T9rImrjrSihDFx/zu9xzZ9uMhbyRzpQlOvDn6/+FX7384tw4ffPQmUZ3bMyD1x+bTGSjl/87HLU1Ydx8hnHITs3Axd+5wcopu+/JsY2fexVXHT++bYj4eIVq5BbUEwFejgy/ek48PBTeH0hzvve97B2/Ur885Z7keWfgQu/908KaQnRYi3qwg049fg9cfPhv8J5h/wBAwK74Fe/+B2GDBuJsk1r8KvfXIp+pSPQGGpDdlEWCvLyiEwybF1czVjPocsz++UlmPPeKkzf72D85uUzMWJP8kNTBEXF/aggz7YRpj323hP9+/RHVUWEblQaMjPyTBCVfJkeIDIiwrntH6/j2yddho8+qsBzL72El998GnvsO47XKQFP6onuHWGgkx7gN6FUTM9ZZEuLgHX+TQvQ9cvhc7QGjNZNzqBrp50pY4oqSZ9tRVos6oDJU3DQhwvQMPNIKr+jcOyxx5jg6jj22GNt8mby+xlnnGEbwCcP1UGZun0LpSCI7oiitCxnxm67sf+0ZWwHcsNPIK/tDuSEX8Lw3E9w+mGZOOsIH049oAPfOSqGUw7z4bwTc/DtYwI468gcnHj4zjj2RKKd06/EshG74pRPl1qETXHQbzptViyyBMpvEGkdz6lTpqAgPw+byjaygchQ1ND5+crRcIJY0pZerUvKQ0s99hs4BNP32QchQuh/3Pp33Hv//ey+OH3RIrS2KAW7A65FLiybX4VmIp2bHr7FEoH6DxyDttYIPnr7NdDHQUPtcgw7/Gi8RVcn4i9CCxmhD/F1R3kIbz7/MC678Uq01dIi1gN1gVXYULYQM3adgczaAkzrMxHXXfgbRMubUUD47o0R/rKDJ++Sj/uvvhy169bDnenH+jXl8KTXsH4a5g0hQVcjnqD18bYhRtdj6iEj8NerbsTI9LEYOKA/5s99B0s/XYb1SxrQ0Ujlk2i0hhswqIQC4ca8+Z8hFHRh3IRx+HjeawhHqlFS2B9165pwwNQjcfvfH8UPf/c9HLj3Edh32hH46NOPcc6xh+De31+H9EQ+X9uLRsJ77RNUU1GOkcPHoK6hikKjJRk0qtaIDRsX4cWXn0Bxn6EIRrPwxpyPsYHuTtqndRgxehzKvQm6PkrxD6AtHMX81StRVluJxqo1rFszllPZ+d1x/O7SyyzAfOyJp+Hllz5kf2bSD07Do3e9S2RwBsaMmI5X/vU2GmraKPAu/OXvd+LOex+g4aE40o0KtTZa3ys2oviAMpKz6E7mlTSaYn35jfux6tO12HuvGcgtSrPRs/eXLSCqSWDjmjK6JwkUFCiTWWu8+G35yz7FxbZQeGF2Ht547XW8MetN/O2ff8Rrbz6JYKQe/QbkmgKxkTKiCU03sO/kRaEDTXSVYCstQkhCll/XCM1or21lGGsYW7pEcRoppM3IJ4WuOfMctFNh6x5Nwk2SDK8UVpJkgJU6oEPDzpuPyhXQmsgihRYsvBAnEvEdhFrPiWjLPR/uvIPs8OTuA1fOQUjkHolIxuGoDu2Nmsh+qMeBaPbMRCR9AmKuDKKYRuT364uff+sUK3dHoK1ad/ToMZg+fQ+zBtpyNRzsoEXSqlvybTWEq2nwzqRA5T/ECCuH7TQGex50KPwZufjDH/6Iv992O5qFZFwedpCWlmyjYmnCyqVLUDl/DR6/51EyfANeeOtl+GmlbrzhaloV+ZRh3HjphbjpZ//AgROG4+fnnINsWpvSoSNwycV749zTzkOO+xAs/pjIIpyGpSsWUEgewJV3XIKRkwfClU7E5Q+jg30fpJC1uyP0dflSfhcKs/wYMYQuFv3icEzzUwCtUBYNKVBI5RP3orWJiizMe8n4beFqO3fOaT8ypXjS8Qdjr91noJoKa+OGTUQs7OiiPCpbKjzlyHi0F1ICtW1sTiraUFsexowfhU/f/RTH73saPv5gFRasn0s36TmsmLcWZ519DtroRs15i25CJIZBfYfCk1BeiqobRryNypuIsb2tFu2tVIDxdtsgfsLw0Xjj2dfhbXejOJBrGb5n3/pb/PiEozBjQDFa2hrQ3tFCJRnF7lMmoTXUjLfeeBnpPh+U5Nyv7xBafA/mfvaZxVXOPPN8TN71KOw6bE/86Ozf4vgfH4FV5XOwyy6DnRE4Twjf+/53cdZZZ5sgasJoe1uLKRUFUYVwBeH5I448fj/seeAU/P7PP8OnLz2HD95/Ge3xKpxx2kwccfTeNuInoPut0w/C0cfMZLvy3diO7a3NVDphRMkz4ZY2ZFB4V5dtQHWZG9npoxAPliDSVkohd9IE+hT3sc8iuR6KlclVl4uhQ4lsWjjddpjQML7Wx6Gi0DVSKlI24mEbDeyGpDCkMJMuUBLa6P6ucZekSyNyFK1zhPy78A4ymNuJSerwxarYneRxLf5FA6IN7J1DKRv6TplyZ1sSX/LdupKHvCBluNmb2AFoc+sKXlVVVWHt2jVswLBZEO0tpMli2iKUb2XXqaEUuNIyfeMn7Q4frcwN196AP197HWF7GtJoNShjFM4Iquqq8MlnH2Pp0sU2E/SgM3bHDVf9Ftf++He4/S/3o44QOGP8RFRk90M5/euxxx2KCs9tKIq+gdGeSrz95jxc8dsL8dbiFYj2X0j8s5Sd1oRoIITa9lpULP8Uk4ceiFxfFnLy2CHZfXDuTy9AjEqmf0E2fn76eRgQT0NR3s4YNe0g+Aq1E14hLr70ZJbVbAzmy6rCE48+hJVEI5lpo+Cl+9BeGcf7C+fi5sdvxdXXXI1wqxsVleVoaq3ARv71B4rY0Uqz3oB0bwGFohhjd52Gd+Z/ip9eeQIigZVYXj4fhx18AJ595Un86rLLkDegEIECFyo2LqaCmYVTz/0JfvCbC8l/dYjVlWNAWhGuuup3uPS3v8Szj79JF3Q3+s7OGrrTd5+JF154HeOn7IMVFWyDjDAOPepQBFe3YcaYKVjSUYv6WIhoq53MmYn9Z87Ae1TcBRlFGDlqPD79ZKkhw6K+Y7F0+Wpc+vvfYPZ7r2Lw8FLc89hVWLjoTUwbtw+y80fgmQcfR79+JSgp0iJG9P2bG1BdsUE9j01VdQhkFZjwamVAoQfFSRppoR+493W89fp7WLpyIXJzplDh9kUikoXRfXbH7Hve4v1ZdI+9WLdxDUsK0k3xwkfu0yTRVu3U0B60VfiELOJEzn+89kLcfe+VtADVPMotb0qLIilXSXlUUhwycOJHkQYYLDu6k0/1x1ALn6kRKSkCCa34XOkSn4dYVGYSlTu0Jc6SJD0jGYNMJZor5Lneo1J20I2LRqHdM84+J6mRCDFJcgWDMX53p1veT9cpAEnSGykGtCPR5taNhoNEJ1o0yMfOpW+vZRJD7GxZhI4IISnQwL/9R43F+D1mwF9YhLvv/gf+cMWlCIYiyM0uoGUgfI4qEasZ8+d/hPUL5mJocT6OOnAmDt1/Lwwc2xffPuVoPPfc47j5pmtR6qX1fP5lTBy5Ey75882YcfRJ+Nt11+DRP1yEB/76R7hLX8DSd2/FnJeW4o4bb8Ivfncofv+Hk1C5wIMfnP093P/ijdhjn3F0DbS0QwwP/u0v2PDZKpxz/Om45NIb8NbyMlz1xIP4/o8OwuqVr2PKrhNx3x2P4sVXV+L9TxYh4SeDNhfilB9dgwfe+zPqvC1YWx/BfU/fj48/Woo9DtkDb89+Ac0bK9Ba20RI2o5hRFD96N5lkPmyfLloa6lEZdly3H7761j1yYfI84dw43W/QXBTG9YTQb3d9hjm1z6I9roGHLfPoRhM1DBhyCCsWvEJPn1rDrkmB0Mm747FG+cj1LQEvo52fPT+W3j0vg+RnlGMsg0NdCeIglxtKB3nxdGHziBCqkGVaxXOvew4/OOqK7FL5nBDEOwqxNo3osCbhhWLNuDEk/fEHnvtgri7GaeccgRu+stVGDtmCJ7/10s4ZL8jcfLxJ+Kam+5CU24LRpzegJbwh9iJymfO+ytxxXW30MCEsO/MQ/HU40/TqIax69iJ6GgOmVDakprkeE2a9HhakR6kK90wCg/9eT3WtrbgT3d+H5P3KcXVt/8Ta+o38VqihmAT/vX4G9iwph4Run9KhiyiAhs3biIKi4ajX+lgPP7U/fjuaefj+t/fj6cefQO5dEmy3EQpfFgaFUeouREludkYSP4bSEMxoJBWnmbCR8OkIHyaL+CkLpAfNJdIQWYpBqU8aC9Xt99NA0jEZeLaPT300IP2Vzkr5kbRvexKQg86Po/qYvsRZgguk2Lt/LzFpUqSlEsIOawblSmRYXLKgNwtuXNSXslDbp8SSHck2jwqVFu5EccdfsBmTZygYtEcEwW9NCFt+LjxyCoqtB0C73/wflrr9cjPLTBm1g6AShd3Uai0cVZZ2Ub07z8Ao0v7Y/jwEejbv68N5cqK+GNKmArgyWeegz/hwQknHE4LXIS6kAvPvv4kmjcsxD4UtPTAUHQE1qGhuhavv7UA3rQQ9tl7GuLNfuQOLsXOE47CvbfehgP2GkbG9tFSyOfPwqN0N9rJVFqucvX6FXQ7TkZD+Qo8+dSr/F05Hum0jvk4+5wTrN6aS/PS+3fSdemLUGs+PvjwDcvoHZA5FM++8y5cvlbk87v8dlstzqfhVx+8ZIrW9kq6GxsQJKKpC+agvGYVGbwGw/sPplB60NTkxYr1n9HF8RMOZ2DUyGE0rRGUaFdACv/cBYstzqBYSt+SYioqD330GpTXdiCXPnVGnhf9iwvQ2prAsrWLMH5gf5uZvaGsChOojH9/wx044Mh92L55FKYACjJzEQvStQj6sXZDJXYaX8q+a0NlZS0GDhiEDTwXpbKYNnV3fPbpIouh9C/uh7V1a1BYEkPVyiAGFwxF0bD+WF2xFi31TRg5ZLAt7N1GRNGnJJvtkGHLNmjGcXJEJkSIGml1YfXqSpRQOdQ0rcJOo7IRDfrQWN+KNaur7Do3243cQiSmIKvfYnnaoTEvP4cKSjbOiw8/mEteihNtDEBuXjbqmlZi6OCxSITrzbrLHVMOjZCNVIPqIHdMm/Urb0f1EupQ7EWLiikHRW67RpciMWdFO60LU12ZwDFHn9Jt5u2CBQtw7LFbb8WhciT0yaFeZR4L4X8e9Un8CwlPBupdB3ee2Zqk7KTestPpf/PZjcEt8ZtUkkxqImrXGM8OkyBXvWkdjj5kX3sJBcmUKSmXZwQRSkZ2LrRF5eOPPYqyTWXIpZuktTX8tjZshALUaMlITfVl1uCa5KVZvlN32c38RsevpeWg3xlgY5RQQBOuONx0YVrIMO1U1sr6D4Xq0dLUjqZogCiIlhFlhLCZ8PBetysKd7wY+XRBVrZ0YF3DK/jWvkejvtGxDJpXI2bKZ10L8/uiiv51e5jujisCd6yNliyTguSB9u2NuJtsPyJl70bDCWQX9sfLL7yNN16fgz32HI2igXloLWvGm598THhabm5cAZWqcno0v0iQO9SuAG4ampsIsYn0QolGVNeGEO5oQJY/D7Ut1UiLptlavY2xKAaOKLYsW727i22m6QPtttaJlnKgxU3zIiPLZQLq9Ulp0bVxtSMvU6vWZyKRHmSdvagKdSCNCrS9rB77ULnOWTuLXkYHsoIZdDDkLlDJEl3EKXyBDO0W0KjWoQF1wKmLfSq3Pj2gmbkuBOJuNFHgOhJ18If5fuk+hFkfLU2gNbGVGKeMZKUaJMm9eXFs5bIQAbjYtuwfLaLd0d4C2WcflbHHm29Zvg2NmgjqzEFT/GLjhnVEPMpBSVC5lLAUF+uUgM+rfZYLbYZ6KFbPZ1Oo0IJQh99cCuVS6X4nlhKhAXCsu9aDaSe/iGdlDJUCobyY9AwFbLe4Mcrw1QJbGoVatboZhx1+QreKRYhMa/Ik55J1nSOUJCEWiy+lkMoRz/sb7kVjdDTd8rGdv3w+iW+7xmxEW4aeHRSj+UtdaYdJkEuSlIACXgOGj8T4yVMRpZW49trrcN0111GBtNIiUIiITmQ9amoriVDWYVPFanh8IRuFyfRmYGjpUBx2wKG2+ZhtzyEUxCNA1yMnhxYnnQLkd6E10ormUDMaaGWb+ExlWbaQSWLt1UStdXx2HitIhUEfVJPi/HkJxHIiGFlahIMnH4bKhmYqG438SEl4UZCXg9y0LFRtrCTsjsIXJzSmOGcH+vA6ooa4Amm0Ej4ihjBR0qYEFV1fLPp0Ad55/TUctP8EaDsbCfnCRZ+itH8+LvjB+Tjw4P2QlumFh1Y1rzCbClHCL+EjSkqjwsmOEalkIyefApfWgaa2Nr5DBBubytFBIfHw2W4isoLMfCI+wd4IWkItLI+XZ9Df13onFKqa5gy0ualU4m1wB5osoBlpjSFI3eBuz0UllY07GEfjRpbrDmJ++YeGnhJNPraj1ippodsapd2P0fMIoV7DuhEtJZGBSChuc6ZCvN/lcuZiabJiRxrdV2XxerPZhqxQmx8Z8Qx4QnJ3ErxeSzVkUzyVcavDyVnqSvF4ByjK8LJPM1lWhGgiQjfQHVAGrxtaLziH7osUMxmHij+fwq0Jls4eO83NDeSpFhqtVdiwcQVq6sqIAsOIEbmA8uaTQaJSEm8KMUjgZe+VUdzWRnWq9Yv96bavt7KkbcM1F1EN3VVDyuxzW4ybCkU7ysoUaS7R55Hq9MorL1vinii5ip2jSB2lKoUrwU49pJSU8GaDHK5tF4rqLraTqlREXZXWww8/3PlpxyHP+eeff3l5eTnaKdQjR47CTrvsikH829xSj3/e9k+8/sZbFCB2EK2k5g8FqQQ62upRU0MXgNY4Hg6htKQvO9SPvWZMp788xoapY4T8ypvzetgZbOSi7Bxk5xO9EDGEoy4ydZRuhNb4SNgIhbIhg2Fn6r3tFU3FQO6Di4zoD/hozXPgo3WMQ8lWtMhRj7kxiPppfdUxtO7Zpaiksou7iRzo27q9WuPChcqKckNUCR4UNSItlhNtwtLFH2PRwk+xcuNaIrNhaGppI1M3Yg5doP4DB2JI6SCUrS/Hhvp1tnxDTU0H3vpkMfqOGI6spvUYlDMUL735MuL5Aey22+4IFHmQlRdEXQ3diAY/TvjWqXxfuk20xunoh8m7TsXHH39kS1d64j4q8DCFLh/1zVSQvgx8+FEtbn/8GRx/8uHIz/JjzlufItOXi8XzanH/o09hv1MPRszdiJWrFvDdApg8fW8MHz0Ol/zqN3jqlYfQh8gji+9eNm8hHnh6Dvb71un41/wNWNm0gdY9isxoiAjOS8HZEuTMoHBr4a15n85Bc1UQ0ycfbzPEXVQSaVQEWomP8kLFQwXOvtRnW0uXikElWKp+XAF+Z5RIaEfIQMtmKuCqazQdg3dSEfg6M2FpkWkENMlQyEgxDHOlqUC0kHdHqJ3uVdT+asEvqScpQ6X+62bbKZI8pfhJKKx5UVS+ba02eqmBBomuBh3SvOmIhVg/Kkc3jYoUWjjUSlTcjOa2BN218TZ5ddQoJ/muKwmxSJlJ6FXv5CHFllQgXVFOVxIC8Yfmod09Di4p6y70efekkpCZFJSemYy5dCUtpaF6aDEqXvu3m266qfv5Bf9HtFl9yqrsMn0affJWXHPttbjmz38x4c3NKaB8SxF08GijMC5GfV0DOlqdjdI1C1rbqGppyuRwmYTYFiuiQEnD5xcWwBtIM6XRTivcoPF/ulaKgmsmpy1FyA6TlhYz2vq0nSSkosaVBRCMTZI6VofH30r4n4HBA3dBRcUGNrZzrxo9NyfP5jXZWiOEx/K99YzaxnWIJBpsnpIvLcz3ivOZXrS1aDpDCFOnTcXEnSeyXq1oaKpHdnsBMpv7YPEHFXjz2Q+x6/ijsfMJ1+PMy2/BnFU1SHhHIrdoAH7y/StwzWV3Yc3iEIbvNAEHHHAk/njlDaip78APfnkRDtPe2BluRNkW9IkQzk1DqzeOdlcMFbUVOPzgvbHw048waeJu2GvqkVinpRvzMrDPyYfhqdmvYuqYA3DyoRdi1fxWFPio3EKFPIrozhQioz0fIf9wrI4Ow33vbMTwoTtj2ph98ddf/RKfPv8+XK1pFLAtTK52sOUlqgrwqwv/huK8XTFi3Ez84FffITPwuaijkFfYnKLkJu7qFx1qx2QsritJCHWYguGhNXu0wLf61vqX/SABEU9oTR7FSqwf+V05I1oeQrO/tW6NuRrBkK3jYqvQEcmqD1UPHdreRa6Q+EwukBYl17rMTqq9k/0qrSZ+UoxQddaIi3jNFF4P8q32efrpZ3ifph5scYXEi1+EtGBWwpPV+e3LU9INuvvuu63uOxptViwd1I6/v/Ry3HDDjeaD9ytRAJI4gMwdpNWqramkJa4i9KY2JrwvKuiD/qWlthBRcZ9iU0wKqGk1MFvWkJ2v4UElKLmk6WnVWlhWIzu5pT1oQ5QtREnqbB1iPGlodahm54oBnW00nCpKSVkeQSdjijH0m1ySgaWDsWDeMjKTeEmzesWoAXZOszSMrQuiIKHOS1FlZZVgFRVCKBjgPX1tHsorr7yKFSuX8zstK12hWCJK9FNlsaCqaD2WByvxrwXv4E9P3oFrHr4RVTV1ePDRv2HMcD8KXRW49a9PI9aWi2OOOAf/uOM+ZOT3xZ13PoySPgMxdc8DsMfMvTBn3oeYsf+e9CgC2Li8ErGmBBrXNyJc1W4TKI86fH88++i9OGTfg/HJh+vRN6cUUaKo759/Jm675c84Yt9pqCzbhCBdIlesDa/MeQXfv+T7aEk0IRgIIepah6z8Why4XzEOndqGA0avQ3ZsNQriDfDHGxFyaZkCp011aOGuRUsWUQyBi372cxxyzMFUth48+9xstLZQCXcoAN1iBkCzqZXspe071A/qH/WxyrG+4qFFoIQmtIWMy8vzLFifpWzU9prqIYHfjF6o9CU0Sl/PzsplHztLV+QSxSlQLqOlZU/Vh000RuUVlbaOj7Z10brJmmej52kNlv79SqmMNN9GSlB7P2lBcxk4Dwpp2IqKi2wZDL1/Ujn1RNNoYBRDEuk+KRi95xennp+RpK7lqq1EajetC7Mj0mbFsnzFSstByaaVdzYSowWIBtFO16eyah3diQ1Yv3YNhg4ajMz0TIwaMQq77rKLLeqk5ROT0XodIjGOZjSLcTT9vjVMNBCKsLwwrZjgrraNcJY87K6zxLBSAmZ5uqHk1qL9S8bg07nvIytX5RDdEP7KAsqKaTRAs4AlDF2PjnAb1m9cB6/yFWjxZuw5DSeedAxOPvVY7DZ5DIF3DJVUpFrBPkFYn8X6DvME6Gq4cMv3f4RpGX6ce/R0HHvQkbj4p78m0qnF2WdMoe+ewGGHnoeCkimW5JVG5fbP227H9Tddi+uvugbtDbVwUbj2nTITs17/AM8++yaeeeEtTN3rUAQKBlABU/jCzSgoyoeH7oHLpUWzBtv7ynJ60Mo6E1lF2YYhCpYC6GwnF5WgXNJIdCi8jWk4kK5stLwVf73jXrx898WYOpZ9Ggkjom0v2C426Y/XK0BeG62mu+bCk48+jYWfLUIm3Z0MvrMWqtYMaalqKQIpAfWplL/6WIhCwqbyLNCvg98lyJkK9Kpe/KxDJCFRn0o5yR1KooekUdEC2SaICfGPltZ0MmwVxFRm7iDynf46GeAFZrBUH/FPQ0OjKRQPEbRWzdMh4JJcSkExmeRSm3IrsuiCJYW3J1L+iHSQEIT+Osl10nVSqlpBkP3E65xzziFKPdfT4Sgw8hrrJ9dOLrwU+o5KmxWL/GdF9JXPkunPQlP1JmxcuRgNletRlJ2Gwf374qD99qNiGYCxO41ESVEB+hT2QV62NjOjBaKF8PgoqGz4eKQDeZkKsGRRUDz0d2nl2l02LNmudXHJDBFaMq3PERZ0JqPpiMrdIUNo5EIBOO32pwZWg+twlJYsnhaxdtEPHoJ1ZcuQk58FN5GGx0//nQjDptaTMbWOrJST4hxaz8TlScCb5sKmyk2Is1wf61hQmgVfegy5hRmsWwsVXhsRVRMaWxQ8JoKKUin6E2jOS+DFhe/jnbWb8Oaievzp2j/hzFN+hL/+/Tm8t7AF3z7jd1i5eg1GjemHsaOy8NHsWWQSuoF9MvH2+2/wXSiMVJJaunHW7KcxcEgxSgcUo6hPAd6c/Tr69C/CsjWLceRee2L+nAXIHdCX2KsaZRtrMfvDWTjkwKmIVIcJ/7PQr38m+vky4G3xoTArh0ogirKqRsRdy5AdWY01C5bjH8/8C8888RR+e+0sxEqnI1BUihIPkYOfAsV28NPF0fBrrJXtjnZsqt+A1955mozQDk/AhUCOYhnOiIQUgkj5FAZDJLwUYq3eJ8VMUbMj2BljqamoscmN1M828qbFz0M0LlqgSp+Trq+MhvpUwppgLdwahnJFqBSclf/lfktZSSm10hgkfG6E2W9BKUd2dcTtQ0soisz8IlsfpzFI1zXcgiDf08W+jWqhcB6Bwhx4yMMx8Q8NhJdtmFR4PZFQU7+3X3J4icqLjzZUJWWl9pCC8ROpy5XT+a6znnXtFz10n7KBhcL0/TYaJKH3HZU2Dzd/OOd99CnKJHtEsGTRUlRsLLcZzf369bEsx3FjJ1r8RctDKrCkGc35+TnGdEnt7yJ7+L0eWpUMUI7p/mj9WWdIVYxkSoWNZYtS85zWatWSjGIcWT7rJDKqSBmneoaYTiSNLgsBCQefp+HSIUMGY/GCpWa55Gvrr6P4hVY0DCqlxE5TUI/P4SdbjWzhormUB68xhhK9tAaJtvDQe6qMDiI1ixG0OgtNZ6b70VTRgvXra/HnW+/CgNFjEPB2YP2qeTjp+JPw8WdLbdnD+rpGuhQX4/4HH+KzFJNwmcKUGxYKVlMmOzB12iRb79ZNF06WWwhA75adl4XZb7yE+R+s4X2DUFYZxw8vPhH9SuN47t2XseKD16k09kD1xhr8+KfnIYeo5uprb0J+oVwIWmZfDGNHTkBfun2vv/G6xSds69NEBLvtMhJ77LkHUYs2ZKs0ZS3mlRX+/vmXYuY+B+O22+9EQ3MtLv7xefjrX6/DylWLDV1k5+RSyMP2Dsq2FXJqsVm9jsU2paPOJiUVkNpaguIsVcBzFvugwmdfCumoTdXfitEZ8bPc56SgaodEnuETaEbYH6JWKg2NzjhrrPBXKje1m8qS26R1bfXOctlEXftfsTmVo9Xk1N9aE2bVmmYccuix3Q43p9LNd9yOXCqSSy65xOYjKXEuOVKUzJMRykiSlHF220Oo9Z7A35w6fBGSXN137734Yb4Pn4ya1Hm2e9phhpvjkRCqylZj2m6j4Io2YK8Zu2PC+NHoV1KCkSNGWqfJl5UG17J8Wgt3CyORaXjEwh2WXKa1PKpqG2iwqEDYia20UO3BzjiKUAqVi5RJhJBeUFb3qmNVng4xmNNZipdoGUkxl57lJvrJRDgYwMhhu2LB3LWWn6K16Ik/eL2sn1XJ7jWFRkYT3JZC02cJk6V5U3FIGWntUu0VHSbKihD+NzU1kHEE01sNSssvb3HH6apkYMKEIfjtpT9A6fBcDBoyEJddeQGmTB2KCSOIBvr3wRFH70vhrEIRhb2gTwDF/ek+lWTjjDMPpcD3JZwfip13nmBt4HHT4vkzCcvzkJNdhCCRw7777I+Ze+1BQQngzLMOwLASunGhGhw9cwoO3fsoFBVl4NunHYPSvgFUByswfre+yM1PwyjWp09GLqbtNARjxg5En5ElKOpHNEQUlpmXgzHDctDevJZWXUuMOlugavlPjXxcc91FKCjMxu13Xo3XXnsM/foMxpOPPU4FH6BOcjaLV7sJlmuZSDWwXFkpDSmJpFIXk6vNBS51ThbelASvlzLQEpVJ9KP7lFa/WfBZJ51XH2lNlrJNmyyjVzwi/lD/Ob87exKJj9q0ARkP5S/VN9RBI5vqW8VxtJSDrtO0i6hcOipeZRFLUWrdZo+g2JegC79zHs466yxcf/31plTk/iQXyZaCEb/au/+bpPevqq7GPyKfn9W7o9BmxPLCM48g4GrEpb/5DR66/1EU9e/HjhH01QJOCVq7mPm58nmVfyDm0Dq4VkgngxQQfnoIF7U3jTI1I+xAMYEaTJZZ67VonocEPrn9pxhRzCNIbMN0SeTRiYLkL9tfKR2eUzC1qKjYURJklAwqMjGv6mPXUJlZoSR1tp7DT3Y0NNZh3bq1VB51RDwBY15dEyf81nR6WTbB9MZWZ38kCYJm9Wq/KMUQNHFMilPzW1auWoVBI0ZQ+OJorqbAEdVkEqnF43pP3uAn+qIw+VyE5Hz3MJWt2y0o7UJOrp9KjMXxs6P8hOJiyMxO5/VUzGEKCxm3MIMCGUtD0OtGJpsj1NHK9skj2gmhrr7RJojKNQl1RJFO1yiDCjJIAVLGqQRIFlDKXakC1U2VcPkjLE/xBc2adtzMYGsHcvMKUFVXQ/eI7UeEkxkooGUnWkjjuzVqZnuO9Z/aI41C1dwiZKeFuh0r7Q+kE2Vpkp/QgpvXOSgjKWxKDDTqNN7qJ8VtdH/SoEjYdb2jjLToeab1hVxaXRN1Oc/SAmLGL3wv/Wa8x0OLPwkBqT2tPPKmtjeRa6FAvmJtCQfMGPJavKwGBx18zBdCLF1Ja6iccMIJ1n5CK0nkYkmTbHeRFE1O+8PdIhbVV7ytOia/J4/Zs2fTYPez8z3RDoNYtHbpzhN2oXXxoqC4Dzswm5bVhYYmBQwpNNmEwlkBFPYpICPR2ihYn9DWDWG6AUFkpJHzNSokJlAOi/xbMpuz2pc6jQxCRaI8A5ttSquthpFwSWFoRrXH5aSJO+edkQbBZx0OCTIDQwYPRH1NNWVZQqs1Wfk8ZVXKqbdDCMj5q+ul/3z8X/nGDWhtbnSUButqgTd2sJIANZKgasb4OU7llYxB6HMsqlwOSho/t1G4Fc8pHTSA7833obLJKnYmQbo9ERueDWT4EaD/X7Wpis9r5TWsA5leMQSXW66fYgoxtk+IfxVgjFKpUah4ne2fxHN5bGt3WjbaeV7vEWU9I1RS9cFGhBNU2CyjsYFl092KsX2UvBdkOyi/JJ39pcXKtbvlkAFD2TcZKC0YiEJfX2SlZ4PqG5H2CMJtEWTkFiDOPu/bt5TIqZhMOoBuQzoy2N9UGVQ6haYU/WwrLe+oDcccV8pxXaUMEtSSLvZ1Jp/jJ9LUpusu1ivUxn5WbhJdYJv2wYPNhViI53iNfmPj85zenQLHPtB2I1r/NkTUaPE21kJCSIDJFnOUiA5DOVTc2jPbdrVk3aRwhIxUL/FeXWMLlVMYtVTC1TVEouS7+pZGoukaU5RfhbT9yMaNG23aipRK0mgmlUpPZEqSMqB7kvc999xzlln7RZXKjkCbFYui+UlhlhrooOujdSWk7QWZx40ba0N2IvWt/RVz8ZDlz7E9fjQRjkxCRrClLckNOpKNKK2umAofYvdrN0HxisVHvH7zgx1t7qCV7khbXcybO8/QVHLKvK2m/wVIHWp748jCUhg18UuBXg1pCiWpMmJK/TNry7qJqaVInX1/+Eyeb6YVFIIx5UVtoHfSQkSqj8NoyqztQJ/SfvBlphMpaBMyj61rIzSjbWvVhHV1tU79qSCF1uRuCu6rXOXjaBFn7acUpRI2K826eCjUEioN7WqIX6M9PlpjBWUF931pGvUiWuRnxYxalAPC7z7ekxkg0qSC0whPfX0D35/XUPjiFHgXBZxWgfVMY1sow5YVpLArw1Rt7axNq75x2koIUe+p9pRQu/m73A/tFaTdEbV1qrKupSyU/Wr8RYVhWlZk5TuH+MCJuTnTG6hHHYXFNlZMRMluQrQyUJaQR8QolKccFzaJ8aOuTyIokb5bX8iYSTezxaUUdZ/tR+6c/EokHlXZc+a8b/2pun8V2rBhAxYuXGhJbnrX/59os2LR/CAdgtBavEaLBWuDKAmLA5vVsU48JCl8ArQJntOOcNrUW32lDMq2Ns3UdBhNro8EWoc6QBZJjSjBNiVDUps61ziMYaMEJrjiOke4kyhmwIDSzUOTuseyMEmqV5IZux78n52XYouRqb0UDgXgZNlsSU1xJcuyhZp1Pw/FBGwEij/pGRqdkILV/CcJlVwMBZcdV0mLOztto8rqd0s5Z/nK9NUQMqXKytOUfQ0nahhVwWdHCTkLDym5MHVoXUIrZCXSJmyWcMhrFHPQuwXoeuUU5FHJEN3QNYlLEZLpFc/qoFKSJecbWfmKF+ldpLzHjRuHAw84wIZdM3wBVJVXorWhBW1NLVi1epXFD9R06g/1heIlejc1lQPt2Rf8v4bu9d1iG1SIcl3UT1oCUiNgUmIqSFndelcpcduLin/ZO/YOyX4zxdJZR7Wl/nYNiOqczS9iG8ggWLyObaJD7o7K0DUqR0FxKX4hQD1D11oiJl0X7awoZLA94/VFqZjIXku1yr3+29/+Rr5ge/LQ4lYuotpBT96HMXf+rfNqh49Fd911lykVtVV3+0P//0CbU/obairQvyTXrPnaNesJe10YUFpqeSrZOdnGSGoIkTpXR5yWsJiQWx2ojtVwsjpaUFbWR6NA6mh1uDEVGccRQKeMGJ8hQZA1U6M7f7fAbJFjKR2zlJeXi4aGOvueHC3S4si6JxmT6bxtM6kcWfnqmirU1dc6DC3XgkwqK6vgZFFJsSkaLSguRRrWhl5CEBQGe0/WR78nGT0pcBI2laNnmxIjaTREbSEWsoOn5fvHqHClEGTRVX8JpQLhUk66R4ym+6Sk9F1la2dCCYneQc+zXBLWS0pOgXRdq7LCMW1Twr+sb7shHrWtg3gC6YoBWO9ZGVI+1VVVJmja5L64pBRTCe89RCU1tXXIynYUaEhozt7JyWJVv2kPbhkLzfDWOwtp6vnqW3snIRkqVcXJlDdiWbrkg2QKgdAGK2Hl6l0dZefwhAyVU28pHwehJBdjsvOd/aw+EUpI61RqqofiPUJXdm1n+6sfxXuqkzZwlwAr9qH2VHn19SEihc9P6f8ypPYZM2aMBbjVrjVs33kr3XiQ+rijMB97VzVYnYTiZbS1b1GSv78q7TAp/YKMHcEo1qzdhH6lA21bDG0GpWCtZcCyA/Uiag5tGKYjnxZYTBLhyXZBQimUzkBvKEShkBUik6iTxei24I4YiowU431WGP8a+6qh+Z9Ob3XoHA8FN/MLC2khKo0RVaYYxOYA8a9zzjm/5ZDgx9FGYaus0XAv68p6yqIrul/fVIfyynLbTKu6utbqpUPvqsoYJqPA2BCn6qHoB5WOcjIE0TVLVnOkNNlNdXAOxwJrQzUX/0pA66oqUMl6y7JLGLV3sM/jc1wGuiN1NTXIZTt72QZhfld7S0D0HKEHuTRyo8JRJcHx+VQYml2u6RHWpmxvIZ8OXq9ZzFoqMjs322Zka/TFSwSha1Rf7UwpdKa20rSKippyzF84D8FwOwYMKiVyyrcRPzMmbCu5M9pfKUyluH7NGhP6SESIoY2ucj3r12QCKwG3pSMl5FQIWv+kRcP1dMlkwbWIdoSGRopYisiUERvVArD856ARth3b1fJX6JZpcqEOxWaowmxioZ/Pyc7Q7peOUhPb6NlS/Hq2FJJ4TH2mjHDtmik0JdTiEkphGfUUbvXVf4LUrkKFWjbk2PkrcNGGWn7ub/yt3/5XaLNiYV9QcLw2XT+dHWdrfpJRHKvF/uAfg5ZkEDGc1pKVUIUpuCEKQZC/UZZ5CLVoApkz8uNk11K5kHH0u61WbtdZqVa2hEgdrWcJ7ejQY+3Q7zyCIQdFJNGBhFekkZzk96SlSh72nc8PUhA16hPROZYmF0yf9Lvgt8UKyHSy7hmBTH6mW8E6CS6b1VRFpFZUaX4214fvo9XMNLwpKJ4kEzBaU7ksciXF4NrhsX//fsjnX72xYlLNTRq6VVCZgkKlIoHTu2gvYi8FRs+RJRaCFFJTfCedZfooUBIu3WfbykqpsK072oPOSBcFWn/T0v0mtO1tIaKkdr6P1c4UkSk0HvW01rXVFVRslaipJmqtrzYXRnlIWXT3iqjIc+g2qt81ajNowEAiErpidHmaKZyK/WjES4pKCW0qV8PQUb5kjO+SmZeNQLYm0zlumeI/bpav99QhQVP91ZbsfPKV+j5GvtPUEP5GPpIyam1ps72Zw2xri8vxWt2rPlI/O7EeB/lKoeVTOco9VNmKFcrllRLSkpUK2OeqH2Qs/sN08s674ZR99uv89r9FmxWLuFydo05RB8kfzSTD65y0rWRLAmz2hR0q/1kzfmUFhFD0S1LAzc81iy6XwVEaUjKaC6JDs13lScgVSZZraMiewzL4T1as6zkJX2NjgwlOsr6OxdpyXbcHrzRLwTJk6fXZniGlw88OgzpKynHbHKisIznnibXjPyd4qCbTELh+l/VW/MJ+7VIXBTuzMrLRt2//TldEWc1EE2zLflQwyS1N1Say6rLUIlvlzJ6nWJUzs1Xvrfqp3Ax/OjJZdjrbXjO09UzVWUpHSldKUUsJqH7RiOa2aKJhsylI1UECqKkXlnTG8mwB6qyAZSRrfyi5mVqoq6K8Ak38LuuvsuUyyV2Q8pBgK6tWc8aUca3vcnc0MqT4Vaitw94pRKQi5KdYmocKJZ2CnsaDlTOFYO1HhSJXiB9N0IU61K/qJ51XG6jOUoJCHEIezvUyCryUvCQUpr8yHm1yNank1aca+RMPNjc522lIweh5+l3uiONu/mdJ7/i/Sl0Ui8PY6qjyigqH6Wi1kvEPNztCh7peFkXwX8OPmsUpBKK/6lAn/sCCyShq1qRdECpxHucIpuaESLEkKSmUYrDk+aSwihT01M5zYg6RCT7rlqTN96ccKkNzTBQX0GxYCbPOi1SGDqEWBR6FPDRSklQ+re3OyJbapF1robDefr/m8CgPhOiAaIIlbFa+yYCgBEL7OTc1tlBg26lUJGRua1O1g/4qB0KKSdbalAgVg5SDLLkzlcFR1CIpF8VjpL4py+ggUgiyzlosWtdI8agMbUMqZaJgu3ZUkGLTvBonHd0JwObl59uhtnASERUjkJICr+H7EYUqTqAgu9qktqYWVZWVllymuuk9tXJgII3oLi2ArADRFoVYIzeKH7VTqbTy3YQQNQyumE4GUU9Gdha8VFIKMgsCqd7OaKATK1G5en8pET1Hv6vO+k0KVspQdVO7iAfUJzI/Wh/IlqZgOSLdo7aQ8WIVWK6mhmQRJSqRLZ3nOw2AcefXS+KD++67D5VsL/0dP368nX/xxRftr35/5ZVX7PP/77RZsmUZ5HPLMuyy884oLiq2+EhX0vqc6pAMJWaRZDTC7D3BY0FYx/92ov7kDOfoJImy7rUOTSjY53wXs5N37K9zvXNsudY5lUfBarbRoK6/b6FkoM+po1iOBxlbw+GapCaEpNEgMbJWWdN2qQEyXGZmNs/RipNBg3QntLCRUJUUX2m/gcjNzjPG1HKaUm5mqfmbxY7o/9PT4ruQiSmIEggFhDoIuZXoE2c5Hj0nPdOu0VBnkxAEBUpNnxxBEsJRfELCJMVQU6MAteOGSTDaWZ5crnYKVMzRBPBRsSk3Jr+gkPemw0c0I1dSbgm1s7k8zRRyuX7NrbTSfG4blabeT65TlILpGAEpRCoUluGV4LIdMtgmKruZLohiUg3ki7Ub1tsol1pfG9Dr2sxsuWhaoDrbDnt91kF/JbxCOOKr+oYGtJOvhETEM3K1da+Xz+SDtvQk7xGS80sBURH76c5p0qW27k3zaRSP786OtOF3tr20llL7XQm5QWor/Uy0ongKP4sj1P9aj0WjlpqnJZ6Qe2VI52smGSQpk0GDBuHMM8+0KQDz5s2D9iSSUXz11VdNcf4vkCONJMVUCmnl2lrb0cpDTC3mFuS0gx1C7xlpXroKoPD5CLUVP1G8gtaTvcWGlfVU0JEdx79KhkvmumhkRvOQdCg71e9T4E4dHyNT8Df+TcQEc8XsMcmGMYeYRke6L5OWkZZOKInl6Uf91X7DOuiNWRJVkC6HpXu3NhH2KoW72YRJ76LYSVCCFelg+VRuLrkLrXTr+H6xIC0aUUWGD5kBMrSb7xFsJRMH+RvdGJ+CpK0UFC090M56CCHE+Fx+dmnDNrkJFGotC5mgq8P3C3UoWCsGpkJIdBBtKCGOv4OQPq4yYxRMuk6SL35OJEJIC7Bd+KxABgXFzTJ5rZ/XpAXcRC3ZVEIKkurwIj3bjxCf78vwICs/A9pwPbewEHVUwNX1SgijYAuN0N2JUfm7aBCUZQzWWzOXiXPM/YixvaXdtQ90KM66udinbJ8Yrw2B7+ePwEuPrjXciLZYE5rDDXa+NdyE9hhdDbZfzBVDQUmRHUVFGjp34h0WK4kpZyjMftESGSE0tDcg6mXd2G4xL99bYIPPl+sUIJqT0vKme9ARpkJlX8XdcbanG21UcFEqxwwqJL/25mafBTua2S9tVJZsX/KglLqUR4LKhxqFRxih9hbE+Ts1KVrqG20VOTa22P5rJSGSnWmUhbxkND788EP88Y9/xLp167BkyRK89tprtunZ/wJtVixJd2DU6NEYMHCgnZPV2UJyIXiD4AUFOZ4gSnGlEZ4rgOtGKEoLRQUUpiVJ0OrFiQriSmenOqLq4N0++xuTJed5HfqcIHxPuP32m/7qPluz0Utp86bBRSajpCFAd0ABwZgCqy6d47P5OcHrE/zsJdTVUgPudFrb9Bz+zeUlOfycC21L0haKIkgG9wUyeS8tPK9z+TKQW1DCMihwfLb+RvhefsJ7f3oWqB9p7ZUJq2Q8peFrPhLr5qKgxv2IJrR0gHJEeOhvXNm6mjuTTYUWpfDz+XxGkAoxGuG9YdaX9+vweQjP/XlEM/k2+zvcIdcnnUKRjqzMQiolChoyqJx5H48Eny8JjkY0cmTywvs0xEyBbyYS6aAiYD9EQy5aZylk7baQSTTGduQ7ednOmp7h4rurTno3l0dD1gG6MGE01FGJShZZXjTMMlh2LEo3mHVQin+6P5eKlv3LegYJyFQ/1cnq6Eq3tgiHeQ/bIN2fjZLiUmRl5FFfaKfCPCvb61ZAVazkQwvrHA7LSAi9Ke8nYP0Soq/XTkYK8beOEHmO57ysb0OzIm9ZZMAcGoY0tLRS6bLsjCwtCUGDwvpEeB9NDV+Mr8qaaeRRCYSK94RYAY0EiqdtMMGCNF8vCbFIqUiO5K699NJLePxxbafSD3vvvTf+9Kc/2e//C7R5rtCyRXMxanA/DB48yBK4FPyTEkkGDt20Lpm0lJmE7FIIHWSU52fNYQm0rCrIEElyUWDBYXY0O9PyGmgJ5fcKYWiuh3IhLCpPo6EOtiFH3S+UxPtUhq4VtHdbVIc8J8tKxaBlD/U8y3cglFe8wrIzySwswJ5tw+MsUx0tEg9pfVqhIDddJW10LlAvCym7pTiKMxOXgqf77Qn6XZmuHhuKt3ZgHS32wc9Je2fuD0nf9Ul5EvL3LZZjvzj3yGeSO2bvbWcdxKV/tpgRyWk7lsXzehd6Kc53i085CWlOLo3TRnKj9I5b+kmox0kNkEuqIVkV4ZTnlGPr3dJVUNxGlZbbqvwXh+H5zE5TI8Qp98KG31l/WeNkG7tsc3giK3sO+9VNbcTz+q5HsXesDNXBR6WuWQnWTrqX/+StWTMkv0dDvE7tIeXhBM3VaU472xvwBrk7NFR8b6cPWB+1BX/S6BnxDOYtfJcoSe8olOuHj/yqd1csx2IvQjPkXfVzTUMCJ5x4hs0VOvroo/HQQw9ZuygvRKhDLpmS37rSX//6VyunO/rBD36wuf/+XZIiuuCCC+x5jz32GM4991zcdtttWLVqFU4++WRbXO3JJ5/ku+wAc4XUKIMHD7aRIAt+sed1zhFOuS3qYKejLQbBzjv/+z9i59ICsBgl1IUiUVx2xe/5kw9jx0/Ez35+MdIyMhDIysZPL/oFJu6yG60NmZ/3xsnBu0zaHT+/+GKW80PzuzVPRxMYjzzmOJah1dbjyMzJwTEnnICLeN2YceP5PLEtGYtlTJ0+AyNGjdZ0E/zsF5fgmONOYL3IQLR6Q0eMwaChOyGvsB9+dOFFFOhMjNxpZwpKGvoP6mtQ/1unnoQp0ybzmhxbV1duQozno3RnEnQHNOFx0JBSPpPtQbmLxEI48qjDafGlpKh4eNDj5xHj+8i9iOKggw60z84+w1JG+tvp4pk1lXaJo0/fQrbJj3HGWafzvghm7LWHndcIjYVg9JbSqTwn10ejN7+4+CLWP4Lf/e53/C2BCy78gQmk3DnVRwtduWjVQ0QVQhLf+fb3bIN4jycTM6bvh1//6jLWgRiS5WtO0k8vuhAX/fwnuPT3v7Pn6p1Vbx17zdyD/fdTuoc+ZGVn4Mc/vsDeTbGr3Nws5Bfk4Oxzz8KkybtQuLNw6CEn8JpLkJNFBBjTAtbpOPmkc3Dpb68k4lKeSw5++pNLMHPmIfZeqq9W9f/Jzy4wIYoTqcGViZ0nTMfYsZNZpoLkWbjoot/g4l9cil/+UvtXARdf8jv84Ic/QXFJAX7zm1/hsst/i5//8iLk5jnTTQx5KwVAAWTyo4a6ldei/B7FshzhFy9voTVr1pjATps2zRLmZGj/r+n3v/+9DRCceuqpuP3223HaaafZZEkpwjlzaNC/4bRZscgoKs9D8REnsOdoX1kyGZt0MpglWlFwg4TjbroNUjqWmERLJe15zrfPtuxCIYOJO0/ArbfeSqZXJiiwaPFizJs/n30qpeTCiJEjLbD16adzrWOPOuposy76zbHktGW0TEIA48ePw0033YSly5bYOZEsqvZ1cRPiT9x1Ev50zbVYvXYdImSi/Q88CEvYAfvuty9OO/MMuOmP9xvYxzZrpzeA8vJKDBwwxJKY9thjLxx44CF0XdopuJfgWyedYu/5059djG+f+x1rk9NOOwOn81CgUKMLml19+mmn4/TTz+L7+/HDH/wIJxz/LYP7M2bshd/8+rfoU9yXgvwbjBk9jkrZj+NOOBHf/f4PrJ117D1zX9x2+x24++57rL333Gsmzj3vfP5GhU7do1E2wQehEsUohNZeeP4luknZeOCB+03BKihsQUy21cQJEyl8P0dhEV2sABWLJ8by/8F2EvqL4O133sT8BfN4pWJNzj5M1/z5Ovz+yj/QKj7B52poWaOAFvDAkMFDCd2vwUknnYzjjj0B111/Pd9VIzheHH7E4ailAN555x28lEoeQYwcOQg3XP9n8sBprI6QTQxPPPmoCbbLS1QUbceHn3yA9+e8zboncNAhh1KhEgX87VZsYn8oFsU3R0uL9g+SmyMDpLrHcPNfb8Jfb7mJyLIdf7nhWvztrzfj1FNOx9V0LWbNmo1r/nQt6pua6P5qXZsS5Ob3RXG/AgS0KwDbUchGKxYq50ob7EdjQl/GRkZDhgyhArvI0IpmLn/wwQd2Xuik66EsdBnf7g7FVFKv/6qHSOXJpfr+979vykV/haSkXObOnWvXfJNps2LxUUFIQ0pJ6EglQWbBQ0sS60JSPL/5zW8MWj/66KM2hCmlpIbR3/3339+GReVv/vrXv7Z7pIQUxFJ5s2bNwpQpU5whTiqFVJKSkfZW+d/5znc6z4KW+HxUV1dD+/56qat8tEhtmuNCi77fPnsjjd/ztSF4mh/vvf0+Zu65D7RbnlvxISKac779bcz54GPL2Rg/fgKy6av7fQGMGLET60GnjgI2f94iojMvBflh1lWrhjnp96FgFHfddZ8p4bbWIO655wE888xTdLc8rFMNBfLPxgh//vOfqbQOtHZ48slnsGyZtslU23rw9NPPUuhiuOSSX/Ed3ZZRfM8999uzk9f8+te/MaVk2pAI7Z3Z7+LCC39CZU1EFSW6I/pzhr99OPzwoy3L9vzzv2fCr3iDRr54I8vkH5anEaBk2cnj4IMOw+pV6+waLUkaCsmd0lammjGudVUCuO/eB7DPzP3YFkQ6rHNGhhb4UnyJaFX2h/W78457MG3qjE5F55TtbFBGdEeFrL+zZ72Ln/zkZ6bYXn7xVdbMi7a2IFZoWVR/Br57/g+o9KvY9hIupwyxm9Ykbm5WfESKTTk76fbuCbpkxsKKHZGnNCQv90ntrZEhG4FhdfSbssC1Ba2C1q1tTazn1m7LddddZ7wmYf7FL35h5+hibHWI/84+++xuD00ZSL3+qx4ic1VJN998sxlwuUUiych3v/td+/xNJgPdDjnDg0TWpliSuSSKY2jCnWbv0oTwTMIUgjJ01WHyo6+66irrEHWMckHUEJpUd9BBB9kObhp6k7/67rvv2j06FCGXdt5rr73w3nvv4c0337T7dbz11ls49NBDbdhOk7vOO+88mxshmJqkv/zlL/acYUOHYNHC5YTdJ1rq9MZ1a/Hwgw+Ywpn1+mtkpAQWL17E50yjYlFilSb90ceurcJncz/C+g352FC2Dvn52Xj77Tew77770drH8eGH72GffffEw/S9dY/cg1BI+yqpjopfaGpCkG3hxllnnWrvf9ddd2Pt+jW20+A777xjATspVdVTKCIWTy6TkCAS+BaR2lp+oqvE8goL8zFmzEhDgNq0Xf3xhz/83t5VsQchtaycAC6//HeWrBaJddgoViTaYWVu2rTOBHT33SfzXJBKDthnnz15jZcoJ83S/YuL8zF9+mSixM8MCSo9YPr0KfbeHi0irpgN+5vsy2sLcPChBxDNPGTPirOOGRla2Al4+tnH6TaGsAddh+LiEnw6dw7O/c5ZKK8ox9333mH1Ie6koGt0yI1dd5tg83Xa26VEllo77LHHDNbjY+y3195877G45+4VRC83sh7KZWm1NpHbJ/SjNYmVDfziiy9h8u5KhSjivR+xTWLkP+2npA3XraGchEMpM55TLovFmchvcu8DfgWeI2hp5vuYsnPoqaee6vy041DScH9TaXPw9vnnnzclIidkG+o8teUX55OS574oqXNFUhxJUmcnG0hKputvotR79H3714idnXCfEX8zVajfdJ3d6lyX/Gunu5x3visAuOVZWz479yW/W+k6pbOd9yQ/Jyl5TsU7Z5PlpFLynuRvW65LFiFKFq1TTl9t+VHXda1nkpz6dn4xcupuV9o9zjmHtpTnnEuW5fx13lNGJ3nOKUO05dkObamPzjrP25o6f7P6JeuUWjenXbf8tVs6f1O5yVIU8xI/Js/oryjlM2/Uvfp46qmn0Ogsdn7aAUlyI9eNKOebucWqEIoEvJd66X+JZNi6c793NPrGKpbOz73US720A9I3UbFsDt72Ui/1Ui99XdSrWHqpl3rpa6dexdJLvdRLXzv1KpZe6qVe+trJtW5DeXIqSi/1Ui/1Ui/1Ui/9l0mpNH5PfExpaek3ahDmm0bbeELK2L/opxfaUVtTg/ffe9fO33LzjfZXi4mJtCVOcga4Mqe/d9638eLz/7Jzzzz1BE4/9UTU19fht7/5FS6/9NeW3/T7y36LSy6+CB99OAeX/u43uPjnP8WHcz7AP279m016Xrt2DTZtKrMye6mXeqmXeqmXvmmkvNSfXvhD3HjDtXjisUdsJlxPJEDywP33mn28+aYbN9vOXvpytC1gScTxzNNP4b1337bpUMuXLbXzLz7/nP1t0tryJG1kYauMkLSKxcJFCzB596n4CTvy5FPPwAMPPY5Bg4ZgyeIFNhdT1zz6yEMGULSpyBOPPWyfNWVxzZrVuOCH30VDQz0a6uutzF7qpV7qpV7qpf80CUzw/86XL0C2XWIoSHvVgH79+kO7xX0RWrd2reX5a++T5ArdvfTlaNuxZvbbmWefgzkfz7Nppvq+3z4z8Kdrb7CZWz/7yQU45qjDoCW7Dj/kAJz6rRPw9FNP2LLwAh7XXv8XnH3mqZg2ZVd20Boce9yJeOW1Wbjn7jswcOAg5Obl4f1337HNoPPz8zFv3lzk5uTi5ltuxeJFi2xD4l7qpV7qpV7qpf8GObOkv3hehLaDvfWfd+KKK6/CjL327jy7fdIzfnvp5QZYTj39TAM9vfTlqTeHpZd6qZd6qZf+p8gBKd8cUpQnzZvozWHpgVzLly9PaHinl3qpl3qpl3qpl/5v6Ju48sk3jXqnH/ZSL/VSL/VSL/XSN56+FGDR4qDHH388rr32Wlx//fVYsUL7WMCWpt9nn31sYyCRMqB/+ctf2lb7TkITbPenQw45xL7feeed+O1vf2sb2v7973+3xFstx3/HHXfYdm/JDV1Euu5b3/pW57dtSXU666yzbO+FlStX2rn58+fjhz/8IU466SRbxFfP1NYA+p7M6NYzdM+JJ56Ijz76yM6JtJz+EUcc0e3eJ6mkso877ritlknX9gQ6p20F9C4vv/yynddzL7/8cttTQr9pn81k0vIZZ5yBn/3sZ/b5sssuwxVXXGFb21199dV4+umn7R5tTZCRkYGf/OQndq+2RPje975ndWhubra2VTuKtEHwAw88YJ+7kpLE1N4itYmuUZspwqa20QZQ11xzjZXZlfTcZB/oPpWhOunQXhviCT1b/a6tABctWmTXqs+11YJI2zj86Ec/snqqLXS93lubSokefvhhq7faRO13zz332Hk9TztzXXjhhbjxxhvxwgsvGL+pHZKZ9loJW1sF6lqRwr16H+2VoTavrKzEH/7wB9svQ+2s9tXu7CLV44ADDthcVmNjo2398GVIz9WzxDtdSWXrnbvKgbZtUB30DL2L+lGH2kX9qrZN1uXKK6/E+vXrjVfFk8kydF9ZWZnxqN5b+5GIp7SvjhLltfu8+ky7m+m89g5RH23cuNHaV5snibckf9qrR3vuHHzwwc4+KSS1l/hO+9ao3bRHj+qouiV5VqRnHHXUUZvL0ubUqaQ2OeWUUzq/bU1qH9VdbSReTr6f/n766afGX6lyqOdL90i+9Z6Sf9Fzzz1n7XrOOedYvVSGtokU3yZlXn0u/vzpT39q+w0lSc/Yd999N7e7SHygOmkbEZWlQ/WUrtHRta4ff/yxbSEinlu4cKGdF2VlZdnWJGrfXuqlXvr36QsDFikxKVDtvSJFIqWnvWNFMq7a8lFKzfbppcGT0dLes1IMGzZssN0KtTuijImMuoxscihKiUgypjJwukY7yon0LG1Ipv10L7nkEjsnRabyRFJM++23H5544gncf//9tuXopk2b8Mgjj5hylTLffffdTanMnDnT9jhKKtzp06fj7rvvNiMoxZbcoUDvKCOrzdO6KufuSOV23eNI+wZJIareUqgCZqJ//etfmDhxogE9HfpN76P3lqKXcZYBvvfee21TNrWv2kngRYBKbaO6aetPAQrdK+Okd5w6dao9Q22meuu87pVR132vvvrqZuWq56l9k6RrBLbUjtrXScpZxjsJwPRMGRT1nfbGlkJX26oeeg/1jZS4NvnSZnXaOkagQAZB9wosyBCoPqeffroZz1tuucXOP/jgg9bWyU3uZMjVRjKyzzzzDPr06WPAU/cOHz7c/mq2mfpbn2UkZKB+/vOfm/FPGluR3lc8Kd7bZZddbJ8pAV/xgs5feumlKCpytmLVtWPHjsWCBQsMFKnsrm30RUn3qH2TJH5SO6i/9H7aM0vPGjNmjP0uPtZ+W+ov8a34SH3fde9nyYh4Su+mttJ7asM/zUpQPWUMtSWsgL54SvKna1WWnqU9vNRHei/xuEChgI4MqGRPh4y5nid5EHhUfXSveENOh77LeKvNVDfJTHKXRl0nELB27VrbN0xtqndSmaqfdmuUDIkPVWeVIzkUv4lUV9VdW8cK7Oi77hNQmDRpkoHpVMCiNpbuES/pWeIRAVa9yw033GDynAR34iW9a1KOVW/tS6brS0pK7FySUmVdG899+9vf3izfqod4abfddrPvKn/p0qVW3h577GETCNQWAoy6VjwuAC4dqXfqpV7qpX+fvjBg6du3r+2SKoX/z3/+0w4JpCIrMpQyagINEl4pJCmHww8/3H6TwZbymjBhgpUlr0jgQUZJylKGUAZOhlvXyhuUspIS0za5+k2GSgpX0ZDk3lJSqvLuFCmRYZDRleHWFGopQSkcgZ2kIdF5KRopFEUTZJwFLqRkdI22xJWnrHJnz55tyrUn0CKAJkMiZSmjIO9LnpaiFzLmUuaKGLz++uvmqcrwqJ3kvb744otmRPV+es/6+nozxKKuU+VUbx26XgAm6TXLc1U9ZdR0vYyO2kFtovcUeNPGksl3kEGRgld9pdgVudA7P/vss1YH9aUARdJIqFxFB9Q+ybbT82XIBBIFGOSBC1Co/WSUpdBVT5Wb3FhQ7y9PXopbBluKXfXQOwv4aENH8ZMMtgykSEZH23TL4AiUCECKZ5JlDhw40N5BYEmGtCtgkZcrflTUQgY2SeorvVMq6V6BFvW9jKWu+7Kke2677TbjA/GWeFk8Ky9be4mpHuoP9X8SRIkPktSdUVO91K6qs/7++Mc/3hyJkdwIEOvd1Q/iN4EKRS3Ev+or3S9gqHYUuFEURe0mXpE8S/7UF+pvXSvZTbZnUmZEySiG6iH57ApY9Jt45K677jJgJhmXsZYsCLzqnqRsq20UFREvidS34lmBVtVNoFX113vpPtVTukH8nAQO+l2ROcm26iz+HzdunPGFwLSimmrrZP1VRlLmBQz1fOkLtWFPQEJ1SIJH6SI5Wtr8VUBSJIAnPtZ7jR8/3vSP+l7PEngcMWKEtY+e30u91Ev/PvUm3fZSL/XSN5YEKgRSkqDpP0ECGAJrGnpLApRe6qX/NvUm3fZMXzjC0ku91Eu99N+mZBTnP0mKpCi60wtWeqmXvtm0OcIixaDhFiWv9VIv9VIv9dL/v6QhMw0T5uTk9CYF/x+R+kDDhhoyFfVGWHqmrQCL8ic0A6GgeAh22fVAFBcXIC8/B1nZGQhkpCHN77Xr0r0Ja2wt45/gv7T0dETopUQiUfjT/HBpJTr9x2u8Ho/dE+nMVYnF+NfnR8QVg9vlplfDa9hhsRhv2Gqod2tvR2V0JYWGXD0sp+zqKdktpczuKPWKbca9eypDlye2XJP6HiJPyqnUa+KuHt6D5Okcs09Sau5NlyoYdc1REKVU0yj1XdXbW9PWN+hbShHbUMK1dRKleKQrufiUnqi7NuxKXWd7iGLRlLyVlJUSneJSy9z6mm3aoqcXJXXlT8nJtpTSRz3xa3eUess29eqpPXXD9l+mp3p9lXr31Iepsh23Z2z/OT2VmUrd1TuWKhdf8t3ccbf1qmTW+ecyudpcCj+7El5ek4CPfePm93g8xk+6TmddiPGZ3fOLQ/GEm9ekw82/8Sh1cTiBSDCGhtoGVJZVoqysAjVrV6G+tgItLTVobqtFOBFERyyMtlAH+g8sQmZWwBLhlRBdXV3dWXIv/TdJET3lhSr3S9QLWHqmbgHL0GHjMHP/Y5Cbl4OMQAA+AhWPx23XxOIEJb4ONjYNgzudACWbQu2C26sM/CUYOGgIamurkZ9fgCCFKJ+Ax0eAU1FRgzSCGR/ByqbyDRg8dBiBjoeGlcIWDiIaCRnSjBL0eN0ENpL6LjK7jTKSIulBmXioALZLX0DBpV6xjQLrqQxd3gUJdKdUXYmtDeo21wh8dDnVtQ7Ja/8vAEtqGR4+sycQKVzalVKv/zoAyzZ9lPp9G8CybXnbtF9qW2y/CvZMx8g6pGds+5ztP6NH4vWpBjaZML2FempP1elLtmcKfel6k3rqw1Tesqt7uKenMlOpu3pvIxdf8t1cdOLE0wmCCRe8lBiCEJbhJjJJ6Dc5H7EgP0eQiHUQsCRQU1uHBYuWYeToiRg0ZASi0gfbeaz5g3EvnUECcwKkaCSOcDDCJ/kRbO9ATXUdGiuqUFVRjurKTairqSAoKSdgCaE91Ib8fhlIz/D2Apb/Y+oFLF+eugUsY8fvhsOOOsn29dF5n1cRkJhlyCvDPyc7B1VVDRQUYOXKMp7PwOAhfZFXkIl33v4Mhx23D2646QGU9MnHyaccgYceegabNtXgV786D1f98Tab6ldZth6/+MVZqK9rRHNTPdrbmjFk4CAKXNgEMO51ojdSwKlKRCTV1FPgIVV9pSq0L6KKelKBPZdB9ZWKBFKIflLnJ4dS67mNcbT24Ele56IilE/nS8FmqW22bXRka9LvXQ1sd9QToJGK7oniPbRFT4BFbZPaPqm0jbFLuZ4YeSsSOOkJoIhUrs7rSO2Tnuok2rbMlE5Loe7q8OVp++2pFncOh5Lv93VTavt+WfpP1asnSn1mT3UQAJHTlebL5N8EnS8PwpEOZGX60dJahzS/G3WV1ejXrwgbN6zAokXz0H/gYIwetxuBSgZlLM0B9eSnOJFJR0e7zfrSEhF6tovtGI/GOuWE4DThoeRS8gwgecyRVDS7o6EDDXUNqCmrxMa161BTVW6OZEtrA3wFYbjSYp8LWDR7TLPIeunrI9lWJY93pV7A8uWpW8Cy825TCViOh9/vg9frJ5oHMjOzsHjxXIwdOwF5+Vm83osFC9aitSUMjzeKocNHoK29BX0oiLk+HxKRMAXMx07pQAaFVUIcCKSjrl5TAzPx6rvz4U9zY/WqNfj2t49Ggp3nikUpWPVorGtGvxH9bRqhgJKUnYafupKp2R70V6oJSTUqX0T9pZaRSj2X8fUDFv3u5uFyUUnxN/sb3zpKkzrU0gtYtlAqYNEQkgzBVpTybuJDvW/y6AUsX46+CYCl5x7iczr/Jin1mT3VIU4dlp6WQbDQBL/Pj4b6WuTlpiMSbqI+q0VDYyUSwTT+lkAo3Eyn0IdwNIH2iBdefwFcHgIdkxEdcYRCYd7TgIMOPMh4TEbOxVp6TfnpkyJqGlqnTvD4+HwCpiilOepFIsxnNAdRXVaFyo1lqKzQelibUBeva9KkAAD/9ElEQVRfj6i7/XMBi8CRpt330tdHmoGWXA4gSerLXsDy5ahbwLL71Bk45PAjEEhPg8cTQFVlMwrycpGTX4z0DHoPXjeCsXKke4agvTWOQG4HFbobnkSA2j+OcKyZv1cjFtW5IiorL4VQay8QfPjkEfAIZvJ+NzIIWjQO6/Y2sw4JxCLZBC5+rKnehPLyKowZMxJNjfVEp77NAEUxBX1JuLZWxtsoFw0Qb4dSDVd31JNh6kmBSU33BKxSaVvjt30DLOqpXl9W8YpSr3Gl5J+kknJxutaiu2fEe+izVCOe+l76vtU53p9aQk+ApadniNwpAFmApSv1xFtOS/R0zfbJFVce15a3666eqe+S2p7bROdSycYXUltwa+qxjC9AqYAl9V2+CD/2RD3Js4B9T33SUz0SKQ9J5QtXLI6Ytakb6zdsQEtzI7weXhNrQzzSQkcjwosC7Fv+4TUel/L/fKx8DmLUtXGksb1r4PG5rex6ghUtxLf7tKkWbQ5HIjYU5N76sdtQLM5nEPhEOiLoaAujrakNlZuqUbGxEgtXvYbWYNV/HbCoz7Uopgy3ZHTXXXe19bkUuddK5IMGDbIFHrWWltbi0lpPWm9Hian6q6nnWq1Zi5gqCqR1mxTx1+KbWt9IPKbFIrXmlc5r0USt8aR1oVS+SGv+JFc+/m9SL2D5emhrLdJJ8WgYaRSKQCAP6zbWou+AQQhT2P2ZPlx/80NE6mXwubVaJf1hCmOMglFd0YwfX3gP/vaPR3DrXY/g3seewp1PPIIb7nwWF1/5PH5x+Zu47o5Z+MV1P8LFl6zEj//4Gm668x2CGg8yExFkUI498Uzc8eCruPvFD9DaFseSxauwqawSffv2T9GpPWimXvr/lmRQ4lTkyUM5HF2/6/iyJOWZWoaMRdejl/4HidjG4/ZsfRA0dD1SyUUkkeZPoK2jCZFIyKKSyvFTzklCwITOWCLMP3TmojEPOiIJRKlbY9SBQJCApp3lCqxELaevpbUFu2p1XfK9+FC/pShDo9R6CSTF4yE6gjFk56WjuG8hBg0vxU4ThiMrN7Pzrv8+KZqpQ+BCC2xqNWIZbi3CpxlLyd+0crC+y8hrmwi1hRYi1CKCWvxPYCVJySR7Ot82BV7gRQsgajHFxx57zBax1H2TJ0+2hTx7acel7gFL3I2cvH7YWNmEcCINDz0+CwsW1SISTuAXPz0DJUS3LoILhR79GU0UuCDaO/z0FIqQV1KATWuqMXVSMZrX90NaLABvNIj0jjzsPW4MDhl/PAItGymx+RRWepAEnREKaURDGhTqM089ApN3GYxqPhsJPxYtWoGiQh+PfDKmQp4UxMTW4fnkkUrdXfN1H1+W5N/J09jekUp6TNdnmoH9N4+u5SXL7Gqg9T2VUu9JPbqWr+OrXtP1SL1edYt2OawM1a3LkUrdldv1MFK7bz6cU9uj7srZ+ui8cDvU/X1bDtVle3whSr0ntb16OlTuVoau06B0PWRAuh5fhVKfm1rv1Gd0fe8veqTSts/cur10rivP69iK1IcqtsuhFY27HqnPUF5Jezt/C8cQ0iq3epZ0m4tt7YmTZ8NIBHIQTs9Em9+HUK4foewIgrkNCGZuQihjNUFOhMDFzftDlj8oY23vyNKTDJ767qnvEY91sD8JetJo0P18rjuI7MIMFA8oRCAj3Snk/4DURtp2Qdt7qJ6Komjl4QsuuMD6RJEdbTeiVYz1XiNHjjSAUl5e3lnCtqRVrRVFUa6PQIuW5tCq01pZXKuBa/VuPUf7nvUClh2buh0S2mf/Q1EycCKWrNyI6XtOQX5OFgb2z4Y7GkGGv4FCWARCFR70BNLXEWx4UbkqC3+5eT6G7LIUZeujZMxSeNIIfLIHoWzTcvjTF+HEo/dC1cogPlt+Gdqar0P/0jZc8ouj4YrWsWw3PPEA0gJeBMONWLE2hldfm0Mm8+A0gpi58xZj+LAh9DiaKcRegiV6JD2E5XsKZX8dQ0I9kQWhuz6nU1l2JTcNxfZIsws2a6rPodR6pT4j9Xsq6feu16i8bd91+8bKmZS5faI67fz0ebT9Z3yRem5b71TqyejyPcz4fD71PEziGN3tUU99otwmZSlsj+S9dyXHaG6hnuqpmXTKh0pSd3WOpgyPpT7jq1Aq8En93lPbdEe2nEIXSq2nhqa7UioviQwsdX7urgYRAo6ulHqNpjVvWL+R+i4D1TXVrARBC0I838Z2JojgZ6+7llKQjpgrm85eFuuQQR3h5zUEjSywoxOwddBo19TV0PAezuc4T9L/yfG8bvvtlUhoqwq9C3WLy4u2tiD8/gzLIXv4/luwcvmC3hyW/yL1Dgl9PeQhsr08ud+FUKz28MnMLsSk6XtiyqTdMe/TT5CIhTByWCli4VYKXQAxrxteakIfBQ9Rnvdkoaa5FXM/XocRg33om/8GDth3Ldoi+eioX41wRxkGFA5DonUTNrStROP6QxHyFqCAXsb+e/aFO+KnV5GOaFozYsFcegYtyCsqRkd7G446cn+0BQl8CvItOc3tcRNJd0izUhnTS6II6zC9zXP6mzwESOx052GJqBLsziNBtbGlhO4PD4VeqiF5CHxsfdCosKzPO9w67Pn8bkfys/46B30zVufzjy1XOgeLpDKWsk2+CmsaF0hUxME5NI1Sf/mrmoWfHeX8eYeuSz10f9d6xNyqKcv/nENVVeLu9g6nrC3P3dZAbr8Oqb/r6Pq7DqfIba9LHnG9Bz3ezztYIvtNIHJLm6ce5jWz/snDkqC7XMGnbFP31MNAEf8mD4/N+NrCa+IcOQX6a5/J1JpBor/OQQDI+7ZqX7uvy8HKdP1ujdOloqzJVvdv851Hah85/LKFdE/XZ3R3KKej64NVROohHk0e2/zeeSs/fu5hkQVenDxSf2fBLGvro+sVHq8H19x4M+YsXou562vxwlsf4p6HHkVVYzPenbsM/3z8RQwpLbIlG5TcmpuVg2gwyn70wOcJsIfSCTqicPvc2NRQi9ZoG50rKtlEBIJKmoQQRgAuT1/yYDFaQ/qcz3fLoJPG6/wBNLZ1YH1ZJR2zIKvrQp8+/bBi2WqsXbMBmRk5KN9UhddffR1FfQqRnZNjba+Zgm3UlUocj4kv2U7xmB9pBCgx6kzxlpfnPK4Y/J4YFi74xGYMabNR5XpockNX0lCMDvV77/H1HMq9UQSzKwlQDxs2bPPsoYyMjL/ddNNNzjbyvdQtdRth2Wvf/bFgaRiDBg3F0GElOO74vRDXVD0ye4hgIU7B9kV9VLD1iCT6oAkdqKppw63XfYjpe8aw+NN5BCwH4J3lVMrhOMor6wD/Chy0jxtLN/mwZvlCOh5nYFixF5f+agridAZiLg9ivkZ4giXweisRcQewek0NSkuLqb1zKYzAp5/NxU7Dh6OjrR0+vweR+JYNApOM0ZVSIyjbeIY0Tj2Rh97J9mn7ZThqeut6baPwt/65G1IpWyhp7LeQPm8duZBw6H2T7WIL822X9PvW12xTz9QV7lJI3mWPr5LSXqmedSp9FW++xzL58/ZaQ8mKXhqh7ZEAYldKfaYMiYzm9qjHCJ9b3vGWFu2u3x2j+/lkhr4LpcqISMA7SVZ+Sr093q1lILVP9K49kRJMt0fd1Wsr4u09XaLpvtujHm7n/VHk5uajvDGI6uYgbrvtn6jYsAbXX3M1quqbcP0t/8TMvadizYpl6F+cj/PPOZt18iBKAf7gk3l4d84n+OUPz0FVZSU+WbwKjz/5JCaOH47M9ATqamoAXz7WlTdi9xEDUFFbj9IhwzH7vQ8wafJuGD5kIJYs+BRDB5YiGvJg9arVmDZ9D2KNuA11BEMh25z0ww/nEGR0YNSokVi/foMlomrq89Kly9DU1IgZe8xAbV0damoq0U4g0qeokOf2IICJWBsLFN9zz61YsuTzIyy99N+haG+E5UtTt4Blz30OQOnQmVi9eg3GTRiJEcOLyfia1eOBK+pG2B3eCrAE0+LYUFaHm69+H3vuG8fqeRUIhRrQnD4SuYF8VFdGMHy0BwP7rUZzaApmv3szAv5zPgew9CVgqSBgoXeQyMQ/bn0YM/Y6EIOH0DuJ+JCT5UdVeSX8aV6a6O0rKNa289Pn0H8BsKgGXQ1Cd5Qack+l1LB/d+Si99SVtjXaKQZ1GyCgSm6/otEeXiQVsHRvhHpu866UCppEqeV2d832KK6hxO006RcBLKnvkVoHfeup23riz7hQ+nZpW8CyTT16qIN+TgXUqdRTe38B9tTLdH74imQV3X4/p/7cUz1Tf9f9as5oWh6eeO4VPP/8C/jFT36AKZN2xa133IMPPp2PnXfeFbUVG3HsYQdg6m4T0NLahldmvYv+Q0fjL7fegQvOPgalJf3x/EtzsHDhfEyaNBSNdaswbOQIPPPiJxi36+EocJWj38BhmL98LTZUVKO0Xz+ku6LYb49JdPDaCYDcaGxoNKCiGTEDBg50+oj/KV/jsMMOxYoVKwhY1tvu25vKygkq3ZajMXjQYNTU1qBiU5ldP3BAKfYkYFFEULyiSOD992un/a0Bi9qCxrKzJXrpP0lr1qwx/RztBSxfmroFLFP2nInTzrnQlsx//LHHMGPPSRhSWoKALx2Rtjhi/tBWgCWa6cbyldX46zWzCXaAkvQClG8sQ/ZOe2HV0oVYtboSOYFSnHLMcFT63sNrj8bRGhu+XcDSEc9CY2MU6ze0oqR/EVWzFlCqooCWoorCmB7IomB3vsXnUC9g6Uq9gCVJvYBlC+nn/xXAklqFbd4jnkA45sXbHy/C86+/Y8Mmv7n4ZxgyoB8uufQKHHHcSeiTV4LbbrkOe00eh3E7DcPipctw7Clnoj6YwB+u/ytGDEjDEQceieuuvQvTp03GuFE5SPc3YNmKpZg9pwwnfOsSFKdvQEV9K5577T3sMmUvZPjT8em7s3DU/nsjy5vA3KUL0K9fX9TXN6CurhZnn3MOPvhgDoHJRgwkINF04A8//BA1NTXoT7CjIX1br6WhHhMmTERVdRWaG1ssmlJcXIjDDj3UokfbAywaTjvmmGO2aZNe+npJsvTUU085q7r3ApYvTd0Dlmn74ZAjT0FhcT4qymvQSi9i14kjafJakIi1IOjLRjoZ3B/JRMzbiniWD0sWhvH3v87CnvvRwGcsQCIyFhE0IRLNxMIPA3CFvBgxdiM9hNmIb/gdqr2bsNNoNy740b5EK7XwExi4YhrLo1ah8Q27/IhEEli3phwjhg9D2cZNaG1uQP/+JRSuKIKhNnj9PSn0rSlV8SqXoSfx9KZo41SB7mltEstX6UEJ0Pfp/PRVydWZc7E92noIYxviayZS2ieVemott5IqtnuJhqe2DwDj9DS3R07+z9YP2aZPCAX+XUpdZyX1GanDOd0p+p4MfaoBTb0+FWR+Eeqpnqmkn3sGHNsHmT0ObX0NZL3eA3/2TFu3Z3d9plmImo2oIdVkbp+mEke1uiw/x+IR+02zpzSLx0P5D0fCSE9Ls1lBbpePzlolWloq4IryO3VMe3sDMjL6oLmtGpmZJez3rVc87drvqpPKV2QlMzMTU6ZMsXNp/jRnDRavUy89Px5T/lLcjJ8cEC3O6fNrJiWBCets51hvj0dy5yGA4fvzWfff8w8CloW9gOX/gNTXvYDlq1O3GtFFDRSJBrF2bRnefe8TjBk7HNrfwu3LpLDlwE8g4o0ShGhNAXcHWoP18Pq88HsL+TeGRe+9jV3GrECwfhVq14bpubgQ8rSjvIG/+89HW+4yjBlej9OOmwS0RZCRyGF56WZm3IoU8GhriqGmqgWvv/oe7r37YUtMGjS4P6IEK/FElPX7z24530u91Ev/e+Tz+w0MKJnZgAT/ixEAGHAhWNAiZzLqMjYZgQz7XbM/dF84FMLqVevR1FLN0z7AE6bT1QKfNw/ReC0CvoFOmSmkyI7KFFZQtEuTCsxJ3HXXzeBIybFy1AQsdE7lCJSI9FmJyumBdH5223ddp/K0WrlHew59CVJdNPTUlTZt2mRTjZOfVR9RWVmZXb9o0SIsXLjQhqqSpAkcui5Zloa4WltbsWrVKrt2wYIFdl5tOXv27M3X6TkfffQR1q1bZ2VrN+n6+nr7Te+mZyVp6dKlFk3Wc1WmDpW/evVqO6/7P/nkEzuXJA2liTQtvba2N8d1R6JuAUssSs/Bk0BreysBSgLryxpQVt6GusYmuIj0EclG3NMMVzrQ3N4X78xpxLW3zEaY3vOSpSF4I+fguft3x8r5ExBuHwO/p4AYxIe2mnacfNJYXHnFwfjxj/dD3z4UMr82AmuFPyOIMIFQO70EfyAXc+etRP9+xZg0eVeccdYJFDxY4pmSx5QJLwAjD6Lr4Qj9liOVUn//KkcqdXfNlz2+CaRqdFe3f+fYljQDZPt99lWOVOrumq7HF6nDF7mm69EddXdd1yOVurum65Fapy9ydFfO/8Xx79ZLkYTUMno6timjh991yHgqchLjX55xznf+s9+og3RO93d0dKjTEAlHEAqGUFdf59xLsBCLaR0RPofOlc+XIJhJmFeNuLMGikCK/VVZncN6KlPDPDLsOTnZpuOS670IGCWBiA5FWXRe96tOmpEmcBDm8+XUWb1ZruqsI0HQpfOKBrEge97nka7XWiZJEijRSrE//elPrU533303HnnkESxZsgT33HOP1eNnP/uZ5dMMGDCg8y7gd7/7na17IjCi1WgFFJYvX45f//rXtnrtuHHj8M4771hdZ86cidLSUls7RUBGIE3ve99999nzLrvsMmgk4Mc//jFuvfVWaytFhhSFOuqoo2xFW9VbkakxY8bgD3/4g4ERrXyrBeP0vKOPPtqumTt3rq3P0tjYaKvi/uQnP7H27KVvPnULWDQYrE26+pb0wZ57zkBDYyueff4llFV24M3Zi/gzPQZvJdrdjXhjVh2eea4GbRTOoDtOlNwf5cE8LK5rQC0iOOG8cYj7FmPmtBLc8PtTsPNAL0oDROdxeifxLApuBrSmS1NbkCAoF6+/uR533bXGMt+16NHYccPh9sbp8QQRirQjHFU41E/0/OW8hl7qpV7qpa+bZDg1TCMaMngoCgpy4HZlwOMLE/QIGGnxhEZ4UAyXt40KV+uubJkqLrBTV1tnQECzemTEZ87c2xZWExDYNhftv0sCWb/85S9x5pln4uc//zluv/12O3/CCScYOJHxF+l98vLyNDXXvnelgoICAywCHQIiIkWJdMyYMcOW4xcJbCiqpPdWeYpc6a9Ajp6rZfW1tL+mY6vdzzvvPFvO/09/+hPmzJljZXQlgRjdp2eqLD1P7am/AlxakE59ccMNN9jvvfTNp25zWCZPnopDjzgGLnZsVg7Bx9JV6NtvOBkvD48//h4GDczC2nXLcN65Z9NFIIBwJ2x8VGOomvkaDbcgMyNgZYZCMQIObbMeg/b+SbicnUZd0RCZJJeI349Y3I05Hy3Cmg2r4fZ5MWrMCKycvwYlJcWYMn0cmpqrbYjKISqHBJmejKahoyTpWTq6UurYeurvX4QSKcBIK1A2EJlnBAJI55E6vVXV4v/tc5JsS/l/gyRUPVHqI1IVXYKeXk/UUzW1Ks12KbF1+3bf3ls/JDVpNDWvwxQJb9ES/LaODn9Xe2iVWy2VrrB40ltNUk+51CpHKSpqIx2qp7P+h7xux/vmD52/O3xl57oQr+781D25WDftKSNvWApTU4PltUsZ63taWrptgaH3USKk3snJgeAz+U5qOrfLa9erDClZpz11bIkWSLZUT0UAdI3eTTkY8rZlbCiV5sGrjZL3yMtubm62+3Kysyi/ygpiG/I/PUPrenQltyfT6u7mO2mIIRhUbkfnj6R4nJ6+bu4klZtKitR2JZXVlTTc0ZVSy7A3T+Evq3AXEo9Y/fWP7yAwoHL0PZbQULOP7ay21tW61un7zcTPCekqXdBZ9Fa/k/wuZykFtadWzamqrkG/vv3YdxGLJrS2dSDdG0M6r+toU0Q6A60RLwJZhYh0RPmbB1E335Xl1tfVmZc/leBkII1/B/tMz1MydlLm9V1RgeRnvY/b5UG6P0CdqMiO0882RKN7JRN89zT+biXwfzxtw0ziuwj7/pFH7saKFUt6c1j+D0h92JvD8tWpW8AyiYDlyKOPp9agGrKwpht5+X3w0ccLsCcRsSvmxjPPvoJjjj2YDK6wZBCfffoR9thjOoWCSpMdIf0Uo/VRNESJX5QiPk3lSXG4sGBRGYYO7Yf33l6Iqqo6xKiYp0wdR0UeQHNLA8aMGoa6+ioq4RiVjVaLlOKQEvsSgCVFoaX+/kUoNflSoEzrLGRkZiAnJ9feryttI/C8vSfAokWotkc9ThYhpc44UeJdV+qxDPZxT2tlRD3bBz3uFBtufbZNk6cY/pT26m4mh4y4+Cpp5KRcDXR0GjVbLKsrpRaSQv5Oj1jlyIBrjD8U6qAxTqOHGKDRaWd7Ofu5xMi7CfZfmn/r5cx7mrmloQDVz+fjs1h/1Vdj9IuXLEZbaxuVVJZNPRV40E7o2u4iMyubnwO2FoiARAbPy0tva2ulLNSjlXKq8fxwOIr+/fvZiqRr1q9DsCOIIUMG8R3C9ruO6ppa+Lzq05glYgogpRH8ldIwDho0EHV19cjKykJ6mjzPpJHuCju2kBwKayvrC8dodiUlqna90QBS5+ckybx3pW2ek8IHMq5dxVUfu8qv6pvKO2pj8Zxdxv9l8v3aWlsNbPnYtxIJZzE/DcPwXfgeXZ8hUgk6abxLisa0x88W0irbpmv4T1uTNDY2oaxsk/GOAFKcOsnvjsAfb0eoow3utEyE3enYVFWPDPZBcV4Oy0ygvGITxo0dZ1OW1aa2YSJJgNkWJSQPC3SpjlWVFbaRovI/pH/aWpUX42OfD8XAgQOMVyXvAi0aNtf7rly1hv2qfhLYjlnkQ4uU7bnXHrj5L9fjk08+7hGwCAB///vfN8N67rnnYvfdd+/85T9DGjJ67bXX8IMf/MCGaBYvXmw8qs0Qvyqpr/QepjM63025MW+++aZtjqg2u+OOO/CjH/1oMzD8oqSFVtUnO+20U+cZh+oIRNVv2g8plVSfXsDy1an7CMvuU3Hw4Uexkyl4fifCoGiCptlpp8tw2GGCESN2osC249FHnsHZZ52Ghx96mYp0EALpIYwaPZRCkk7BWGIeo8ebRiFahfqGOvzwgm/j6j/fir59SyicUSrnAAryspCfl2mbdrW0NCInN8PGXAOBdFPoMlrURzykaBzAImWijk8anjQqX4cnpcxYZ63VQqZQuDUYDBlzymNXmc64r7zO2GaG0YqPagfHMKqgBALZ6Q6zs/wAhV7j1gpdiiH7lvSlgkjQANKTpXKRwVD5MnRen8KZSuwKU5lEnYgA20HvofeSInEO1iHmsnbVO0hRa9sBGRiNR1tIOcYykpEIVkt11vP9fC99l6flZbmmgAWwdI4A0D5Itdo7bR0pSs58kILUM4UjDFiy4fTPasfy5LHZGf1OQOPxaRM3Zx8fH99RikX1kcJGgsaB/SnFoLqoXPGWBDOZNNfA/ld9Stj38kzVNyK9p9prfdnGTq/Rj/yCfOv7qqoKfPjhR9hIpd3W0op2Agqtgqzows4Td7bNzXysl56jviwq7ktjlQk/eUN1cdpC7+xlWZX4+KMPsXzZMkseFNjJz8uzHIQAQajGxAUM8goKbHlyKR1FRzra26011aYqs7ior00p7as1NNI78xJ43vqJ75Jw0UgSMEim3nrrLeOtvNw8Aw+6LpCegXCo3dpJBl/GVe+lZ1kUhO2q98kMsD68V9GDHL6b+EmeuO4TAAmTl8SvAnQCLpI1vYPaU+8v3lPFVS+VKxnQbr9On/mRnpFJQxs3Y6sOkAyJF9V3alOL9rB8ya54ZsTwkXRectFEQ63nDBs2FOm+DLbnCrtvKL8H0p3oapIsFsFnmpHncyVL4rXWtha0NLVY3kdhQaHVJxhScqlW/XX4xy0HiO+isFk4EkIDdZCMrPpUToPaNIvtIn0UJBCspHFvbm5xEldZvvpV96tsX4YPmXzfQvat6i6eVZnsDn529inzsRzxvcpvaGikvqq3fhZQaSVw7Ag6OSOatTN50u5YsGCh8VWz6VC2PfUFH4N4RxP/F0Njawib6prgZZsU5Gch2NyA9rAb2TnZpguSUaskqS4etZ0+qMWIOZSAq2dK16kNQ+EOXuMAeb03TxlP2S3Gnzzl2VKmSHqBv1gZywgEZFR7Aixqf+V/SL40LKTNBK+44grbXHADZVEbCmo455///KftB6TE17ffftuAhoaLtC6MckQOOOCArcr9PFKdNMyjzQ51vfJbJH/jx4+3+oluuukmAwqqxw9/+EPLVVHui3JsdK3kRvWVfNx1113Gh0cccYS9tw71u0hroQgMKX9F+wxpqOnaa6+1ISQt0CfZVxmSFy2rf/nll+ONN97AIYccYvKsttEGjMqLEQBSgvGJJ56Iiy66CDfffLM944wzzsCzzz5rwEi5OCLVpxewfHXqFrD07V+KY447kUq5mB27FqtXr0INmbqdRkLKzp+uXURbkUGjMGOvfVBT20QUPBK1ddrnJxO77TocxX0KKQyttttyeUUNxowdT1Q7C0cfeziF/CNkeTNQUbERRX3yMGfOO6io2kjlNwjNTQ0UQheVeYYpjDx6mxrX1a6l7R3tGFDaj0BpeOdYqZOElpy2JzAhpax3kbKtq61EdVU1NtIIivn6lpRgxMiRyCLTLl6yxHYI1XRE3ScGHT1mjCkzKTJlny9ctAA19RVUoh28Lt2YTEpZ2fgyAkqO87gzMWHiRAzoPwDlNIAyJk3NzQaUhLyHjxhmxkQMrrrKQ5J3J1AiECVw09IcpAJYj1WrVvOdaAyL+/AdlC0fxvDhwzF+wmgrQ4pXBkQkY1tdXUNjmWaMH6KxkqayoRP+VQJcbk4O0mhMDQh5to4EqT5dlZwUoIyC6ifQEY3Io1YUw2PDB42NDdi0cakJcFFxEY1njinLpTT8MnYaLx4weDh5g0CL9Q5kBGytiHlz56mbjBSVUMRB76z30zo/ep6er7ZQ/2q2meyT42mqfk572D3sww7yXYD9o2rLIKsP9FkGTiBH79VIfhbQkiFUNMMx8A7IFiDw8Vq1W35+nhmDQCDDniej0MJ3lZcq8CJQpgYSP+kaleG0lwBh0PmdT9dzAyzPTx5RhEbXstFZVgP/JAyU6dnqQ/G02lN8lJ8rQ0swxPeWkW6V5+xLo1INUJlmmxethpJxNxDDenWwnbQLsAyXwI+Xhlhk7cDKicfEp7peilBt5QBzAim2uZ4nORapW9o6lC/go/HPNKOsd4oILBmvOpv7BbIE+B2QlEGDr7Zr4/PMwPP5HY2sU9hJ7sxjmyqXQW2WJD06HEmQB8m7ZqSdvkgCySQvqmzVX3eKF/RZz9e7unzsB96XNDyiaDTMejnJktoTyc/6Sbako1S22tkBQARn7KNoImTyo+ervVV2MXl51E6jDDA2ElS3EKC0Ux+If/QKAgXJSIeOaJDgjuUJcAowBlTnKMFkTq6VuWbdWl7ThuLMNOqEUgweOQpZBX0U1kPZxtXYtH451tcENw/JBfksyazIaTEX6++xthU5MurwkNpJ/JsRSGO9IsYXejfxrtpb76O+1nftAN2VdJ3aXMBt+dKVBvx6AiyqnyIrAh5KhtUz5HhUVFSYzrz44ostv0SGXsb55ZdfNvCuz1dddZXlhtx4441m2FX+/2PvP8D0TK4yb7w655xbLbWyRvJIEz3RGY+NE7YxNkvGhA+WXcMuwSy7H7uAWfaPd78NsIAJXtJiYzA4jMOMJ3iyJ0mj0UijnNWSWp1z7v7fv/u8j/RKaOxxEwZfV1fr0Zuep8KpU+fc59Spqq+XyJv7CDrmpGXaS1AvYIhniZlBNxFQCy/i+eE3Xolt4R68JP/xP/5H5wNgwluzbds2v8fryHEDpJ/8yZ/0e/TKa1/7WsfA0AbaSftpF94o+IzAXeKJ/vqv/zr9zu/8jgEOMpn6UR7thxZMBwJ0/uf//J+uE+2h7QCrX/qlXzK4I/H9CmBZfroqYKmTBbVufbc6L5k5sMaygUCHFixM+f7ssjDLCSAE9sJcgSyIOjM8AVegXnZuxLXNoMNim5xTHvqD0ezSV1mUJ9Hq9wWZR0BKjkFM+bNSjChxBibWK8G4meVRJ+Hf0NBkFyn39LDT47yE1bwEWHGpBECB3Xdj4yMauChBzuKosbWH4kTJouCwnFAEDG41TUXjzVDbVDbCcXhoVO2cd10QWg2tYjbd5z0RlBdMaBqZNghVfS/B4hgftRVhOKbBA72Ig8FrU1He6vKgDTSjWCsEtRkvleCNldmMhC8WcGlpgBA+Q1veV1SWqq0LAihMa4Tgp03Uh7qUCWSSN/fSltExCUx9P6U8EOa1ErBzsvgpmwEEICQP4iqouy1UKVPyoH30NcIcpToxNeF8S0prpJhQgIVpQjyF0gk65hS9QFGFlDHPxxX9x++ZIlpYnLXlg2ehRn2KIqaN1BVlNDY6LuEzblAJyCkqLHF/S2Wp7u6wNLck4COlBY35jrqhqOnX0hJiR1QmulN3kyfAJ6uDCjLIAeBFH4ayom/yk4oPBaIyGB/Qipgv+Gl6KkAFNAIwItwAsORFeQAC2gSQyvq9WBbx9PSkwQ4eQMqcnpwJDwEcIICLggJElIgHysUDs7PTomcEEmJdlup7+hxiA+5oD+2ABwCh8BNlw1vUCUFLwCflYWDQ59RnfGxaimNAdRaRlorSyNRsmsvxNWOBfkNZQ1/ezwr0AMB4Ft4BsHAvdOfiUMLFSQE83TupNpLHpPgOcFMtxUE/Ts0Mu49IWMHwMPxtz4/SksZ7kRT1nNpHWdAyc7nj8cSTVD0n8K7X62+4IW0SCGEqb0pAnp1fe6WU52YnPAUHL9VKOeFtaWxqNEBQddP5czICpIwxxmZFb7yJE6IRrJvNli4KyNOvGEQ8QzvpW3vhxO+TY0zJLLhvpYBSjYDn+d7zNpKQP3WqM+3OjCv4FFAFcHc/iY9a2ts8jmkf/YXnIfhmzp46xhV91dLUoD4Qv+t5sa3ao/E3A48spoUr9jOinoy1IRke01OSQxNT33QMS9af8NXXu28lvXSCb1cAy/LTVQFLdY0GcnO9hWQ2UHQD/3xfVVnMCXqOX4qagYA1j2Jb0j0o9CkpMaxwfsNqRrFhqaDoKW9JAhrFhpDjYvoDq4aBz2cEf6gUEgUXpoVZluYRM0NsjARyacQZ8DtC1wpf9zFFYmXB0uxxlBf7JOCClwCUZcwgr6mttDUA0kZ5Mw2AkKSNJAIXPcUkAIX1yAANxSWlKhBC4C1tq6mrNPNhuSGoQpFfsuYLVddF1RtQBhRhLwdbs3qG+fVRgZdhCRDqDnCwUpU2hM4IdnarnJFiCiAXngiUHfKCtgOCUJg4SBDWCLrqqmoLNOoSXhLoHIF8fAfApO0IP4AIgrGQWCQpcithXRbiqgMeB4SUN8aaIYgR4Z55iABQ5cqTIEy1Ts9UV9fqnggURChTV9pCheGlpYKwHqmX85ECGB4Zdh60u76hQgO3wVOQlMVUDHyDIocWE+Oz6lPc/It6btQCX/pQn+k15a/XIoES6CyKWBmwC3BdfW3wKEB3SUpCdZuYxJLWZ9WbulJHPAbwtr5y/cgPwJDxRZYWlwQOdS91pr3QCLCWD0yY2rJHTrTmd/qB38gf+pA/fEL5mSVvnlH+WN3TE9OmMc+GQmNJ/6IVLdMhBHyvW7/K78fHxn0v+TK+MsVSwZSS+IyyGhsaPVVGv8MHlE2C9gYh4h3oOTY2Kb6cUFsYr4upfzTuJw942wBLebudtEUKskJtpF1ZO7kXDyPWaVN9XRruP+9nULYxnMUHoivTIXgnAFjUG/ABYAh+m3F74NGKmuq0oDxHNO6I3WHcMqZoC+2oEr+XqK4sweV+1OmpM6fs9ZqWbMHCLpHhAj8C+phOpa6MYyZLAJb1qseUgBW7wgLUqZ8BuPrFPKwLkpUJOAGEDYIl25iK43fkzqzAXU1VjdsKkGY8M0WGd42xav7Qe2iEvMjGydS0eFGZo7y4j+fw/nFuEHSF/vbEqGEc0Dk5O6oyZdCoLhW6GuoaBPKrJePEJ+qPkqKYas0SvAA98cwuCYTOTM+9LA/Lpz71qfSBD3zgsu//MZP7RzRBfjHtxNhpbW3N/frNJ9oAP9D2rA3Qgv1arrnmGo8NpnPgqfb2dv/+chO0w1N2ZYwNeZIwvK5M8MkKYFl+uuppzYUlRRoEpRYsdHJ5eamJjysYRVam3yE43ggYiosBVV5ZYYuiuprAwWpZMTUSLLi9MWdRtpMSMDFnLRWgMnFRh4sWxkLJoFhJJUXMY+P2L0wVZSxLE0ian9bgJiYCIS6Bq+eY18erg8L2k6ovwKBEwmR2bkL3ohxDMPJ7WXmx6lXtFU81tRrgqgtCB6vH9VQCDIWiIVBPYAPBYnAA2JKgKFzS/bWpta05FavetAPBvaR7DLRUnq1uCbB5KXmUDXEfeGF4jxBCyCF8rCRMa8Qj3hwp8YVZCRBdi7LWFmWNS6FgbTJVoeLsurcgrIT2KE2s3QB/ViKqA54Jx8owRnVRP4RSJvyw2hgw/EZ/zKsMvFZY3vQFv2HdZYoqLpoW8RVY/pSBAqNMnmG6gmBTlOfg4IDv8/QSdIB+egVAZoIbsEsFEMyAXOq/sMC+PFiNsTqG1RcA5nE8K6Nj4h/1/YKUvkAj/YHXDlpVVpWbZ4tK9Nsi7QD44bWBrwgarzF9WW02N6M+pWw1CM8BCoO2Uh7tDOArfhXNiYNAABkUqp9RkNAGsEn7eBY6QCembHgeGiJwib8hL6x8ngNQcB/9Q6K9AB6AD+/pV/LgXpa4Tk3NuI6AGUA/YBnhVltX636DT4aGBwy4KTfrf/drLn/4H14G5ICEAOZZO7mPujB+4C/aAkikvLIyAO+C6z4jWpNv9ky0QfTQvbSvQqAgvCKVbiP3UgbveQb+bWqpTRu3bFS1lzy9CNg6f7YnXeg9p7FAjMacl6huXL/BPIVHAs8kfb+qc1Va1dGZNq5bn67ZtCWt7Vqd1uiqEMCvBOSrvtXlValUY6C1pTXVN4YXA0WHm58pXPq3QPRjqq1U9Kirb0itUlAoqvUbNqZ6fcYrTOwZg4wxxfQmU8TFhcWSeeonXSXiKwwYxnL0HZu10V4BNdWjVPfw3uNG/IIs4l+MOzyzswaoPEP/GCjn+gqwCBCaF23gSx6EhhkARVaRT3VtVVrd3ZlaWhpTQ2Ntampu0PcaJxpfjqFSKiuhT8O4IW/6hr5CwbKRJ3yRf1oz/YQCz088R4wK/YJeALwQePuxj33M0yxf+MIXvKcKu/GyZJm9VJg24T2xHQS2Ql/K/Zu/+RvHolDO1RL0+Ku/+it75wBVgAf2Y6Hd9CP1pj4f//jH0yc+8QlPQRMb8sY3vtFglNgZaAPIIQ/005/92Z850B0QTPvJi34lEW/ywQ9+0DEmX/rSl9LrXvc68zBtAoig02I8RBwaoI34FZZCA+zgq49+9KOeHrr33nudDx416dN01113uf+hAYCEKSum1Ei0k3AD2kJ9Vk5r/ubS1QFLIfO0DI4QTASbDasTx8ZGpJQmLUwJBMwuCyllNiLBSazLmBTL3DwuSBSbrDf9ivAD/c9gAWiwzOIpUYehALFWUcB4EWx9q8ySooVUWV5iC0LqVgqKfQ3wXtCxEpBiQKZUKiWMCsjDyhklxICNa2YGoR9TT44r0G8EDLJCo0BtDOsFRYmCZs6bFRhSEioDdzvKcG42BG9YtwQ4KmvqI2UxOydhrvynpbCI3EcZ4MXJv+YlvBwAp4pPiYnHJid8zSD0IZqU6VLBvAYI1jDAA11EvEYAGACLCGTQxS+AO4AdIMtC1UoZQXfJw8MFIOLVCkZ1Z2dg3iPEoAlChMQ9UwQoqu8mJ0b9G0ozU2okrE0UNN4d+hQFTYAo4JRpNbws9p7NCXyMovwFvAqKbenhQQFcGGDoM/voUI9L03uAKIQ9vZRUPuCMdrCJ1pAs6nGVp/sEUopkNRbrQpgDJPCS6DEDZIAbK9DmWS4vUDo7K6U/LVDhqZlZKcBa5bGkPp5Is+JJ6EC/0l7Ak4Gt6gKv0upZgZpp+HcqV9dpvDXQNWI+mIKDPkyzoICgF9N90IlXPkM3wA68AxDAyibxGxdjLrsQXqa28sRThcClXsTxhCdT+Yn+gCi8TrwydgDyCFXuR8gimLP9MMjXClp8giLjefKEl3iGqTD6jnKhI14N6jkHHwFSxFOs2quW9c79yAnGDGXhDYWHELwALliFfuWCLtzDe2ISCIQ9fPRwuvvuL6Z9+w6kNau7vWfJtq3Xpq3XbBMY6Upbt70qNTU0pjqBhrVr1joIF3C2ft3a1FBXLzy/mEb6B9Op48d9TtmFc+f12pNGBobSpEBwdbmMpdomlQ2flKZ1AiGrVq2WYmmQcdKaGuob1Y56T5tVVdVIDjRaJswKRBBzdkH1nJgcT3WNVZZxyDpkTlNTverbmdpbmlW3KgGvdinTDtEV7/FsGhwY1L1MNY/bO0Pw7dDgoJXeJEG6Gof0VQB0xvOiZSa0pM8BCyT6Co8R9wLo6ZT6+phWh7dbW9sEUFpSc7PqAWDVmGF6agqwL2BrL67GHV5o3o+JJoxtyuCVPoHnUd7E+8G33wiwUCeU+a233urYEcYKQGXXrl2O7YCv2EEW4EB7ATQo89OnT3t/FgJ2iWPhlQ3ciBfJZMrVEsGyLPOmvoAUeOe3f/u3XQdAG6AAGkITwMCBAwfSW9/6VgMkyqeegCniEbkABtu3bzcoALjke1A++9nPpu/7vu/zxnfQAGABsOce6kw9iIHZuXOn+rra8TTEvtAu2o8nj83yyJfxRr0AbgToEstCHdmtl3iev/iLv0jve9/7XC40XQEsy09XnRIqk+KsqGLuGysXK3JawkmKVYoaD4vwuwYgSpsBiHIKLwP/0VFLEgKcn1MuIYKlgyDMVpyglbxsr/BSfAWdlzEinch7ysmmh/iOe/md+4PpyS8EMYOPewAzRQIHWHEIiILCGefBM4AvTB4EKd4IFAHgKBO8fj5XfiZMeC4UWUx7AQJoL98zWHH1ZkGtPIMi5z11zvLCQ4BbHWXI985T5fKKoIdZCwpjxUadGB8l0t8/4DrijUFZ6WnTnnYa4LEMWo3FIkcJMh0zw9w5il/P8T33UicSQnp+kb4UqBONoIHNP6RiASo64msABSh3XN1YEPQrPABAoP4s2USJEzxJrIS9T3quta1NWS2liVEp0TDwnPAImB/0JX1GneZ18Rw0B2jRr1ir5EMdiheYZiqzEOAZ7nNd1E+AyaaGBntweI7t09V4lzWn+gVAI5+ckFZZBaorQh7XPrt9Ak6npgGfTI/NG5Sa9/S9pyThOwGSNF8sBQbgxftD3ATTdPAXU0ji2XLxAH2nLwHlBN6iuPCKACKryom3mNC9xV6FZJor4WmiXHivuFI8LerjZcNLwaon6pLx19zkvATiBffZpIQqvG7PUK4PmXYAjDIFuKqr0+AdTwlTiCRoV1EUK5jwogGeGBd4AYod/CyFOY4XjUDVGAdkDt+az/WJvpidL/TUIEp5TvWfURvhO+oIv5ZU1sYS4pziy/jO41h5NjY2pOqKEsfLQGOmWqFJjeqNgkDoV9euTrffflt64onHHOSP5wAPZ2NTg2lFIDJ9g2FDADw0QknxSrl46SorGg2cJ6SsOQiQaaOYXl1S/1Wl8eHzvq9r9ZpUVsJUQ5toWmAPCsHQ8zIOxmf63Y/0OXmzAgU6ByhbSkdOxvJilDcKdUCK27wrukIbpoAxxKAfbYX/oRNgEi9ZpepRUVbkKU8MBWQG9ccQYbUTPFterftklMGTxJrElB3TVmXKk5UryJQYk5a9KoeBh9zDWMRTMO+xcwkg04/IMDyrpUX6XQbBNxvDkiW8HdAG+r6c+1fSpQTdVqaElp+u6mHxltIJCzisdKYpNC6UsCZZkTAlYuN1wI3OHC+AIjwOuHeLJdBLbPktSdBOpGEJj56e0+nU6RO6Z0rWaYV6LsAOg4zEewsF/WGlZokBgaJFWaE8LRhUJwYxngCmMsITFNMxHE42O8Oc8KQuPCThEsU9b5+FhHQGQgA4DPhQqmGBIECwcvAE4LHQbaIHQCliHUDh3I/CR+mhhLE6EUokBBm/cyGICNRlJUG9lC40xuqmrKi/LFaVheDB0iVvwAHTTghpXOkxLYP1yjNS+Lr0k+qWbO1PTMykiTH1he6LKSD1lcpBcDNl51U3anNZOUG06o+JaSn8SdUUoEOskITi5IwtTRKKuU6WKPWnXZfqoLKmZLVJUJInig1asoSU6QasFIJEoQfCj4vvMjc2bSZPwFDWh9QZi9SrUXSPHpWiD8UOPek3LC0UBlYOtM36k1gTgBvxCdCMttsTos+UAZhA4QHeCDKlDJera1b9CuCmbYBQ+h0awROhrBfTlHTurO5VNzM/6ZUh0hapqER9W1osuqmfxU/03ZzKZApJLfcrCnLRHsoZK1o8Z2zchydRPaffAcfiN+puUBp8Cbi9GH+k91OiJ0oKBYTXBVBgT6TqBCijrsSlAMioZkw9Tbr+0B7ajg0zPYenajTN0JcqD2CIdwDlPSurnL50nIYuxiF0cn+pTOiI14upEhQgYyzjKcAbdWoRYGWVFH0DGGHFDqvBUK7s88LUJVMpJeItxiAeqE2bN6fa+jrRs8TflZcJHHS1qr9UnTRvDyobpJEXfAEdpiVfsHwn4UuNTwAc3kY8wChkpoEJnB3o700trY0CFOfTo498VbROqWtVu8qvTFuvfVW64zV3pmLVZ9fzO9PY5GiaWxKtpoZTdX2F+mFeCrzXqz/g13Pnzqd9e/dasQPADx09mk6eOJHOC2QxvuEd6AmP0x/QzQBcdCTBx/AuNEPWQEMAl6eTVGdWqq1Zs9agvF5gnPg22kRfjgzH9B19hKcSI428pxnr+pzJMfoeQA5YYfwBqABPjDGm2uAF+pRnkd0c0CiSf0MPy0sl6s21kr75hGxe8bAsP13Vw8IK2IoKiWONBGJFYgke7uUqT6cAThCqDDIC/lCwCEAGBRZVVZkErP4MBtQxDoiVMEEBYlWgKBgg2SuWSKkEEgAiAAXegJhvxOJgjp59HxCojpnRgI+4lDLHsLCLJSszZqelADRQEaQZgKA+DiDVny38nDDmnnIUuupFwlIlSBKAYTCBkpbSWFpSXmIo2gK0gtG4D2EGwCgtK7ZgRqmiUHmOi98pW81QivoE+Cu0lQPChlFRplXVoZRqJNgATDwfAkbKTfVcWBQaZzpF35NgdOpBXiGUplNdZVlakhLEWiSxrBnlRh3s+VkqsrBn2gsFhfVG+8gLOqJgqmsCjNEuBFsIOoQiSpVpQoRguLa5D09C0BNANZ8KPMcVHjDyBZy5nWo7z7MMm7gELDOW4wImaDd9wzO489l0i/xJxA+0yQKHTvQ7liDaC2VmYCfBHEpLykDtQXHQVgJ7aQP1Jy9oBe34DLgQ4tB3sZQW+vE79zEGaBfTlnPzpalK9JicHBOoBKhNptHxIcctoYQ7WxtSgxQu7SMmgH70lI34h4RXickl8qvSGKGOgCP3q2jDmGAFCv1DvahDRwd7PxR4Th5FiIdyaGhE44SYr5Qam5vUjrl0oY+dn+fFL0wNxPhxnuIB4rJUuPIjIH0hDQ+OeKUe9GAvFcYCQda03x4b4dR5FKLu5f6oW6zkQtECgI4fPW0XO6Cd6QjzgsYL5TQ2NhlMETCOkvb+MqKxAZDoiVcLoFdRU+mpEujVWN+QXn3zTTJMJtLBAwdd1vhIr/ipPLW3EVBbL5A1rPoV6FE8caWprqE2zcwzpQX/1FgGsNUB3kimqzs6O1Kl+oVplNe97g3mg6effkpjrV/8Ui3AU5p6+obTtq1bU1tHm2hQl3rOnEpHjx1Rm1hh2GAQ29sTZ/k8v/t5L9+3V0k8Ai3oo7PiYbxNBOsSAIx8g2bIDMYGAIs+zBJeUngTmtKJ9Hc1wGnrttTa0uJAYkAM9wWAlTEmA8zeRvURAIrvkF2Mc+qGgaYR5u/pk2zKkbGNd4jPiB2Ddl2AeXgJQDk6PprqqhpVl4Jle1hW0vITY2LFw7L8dFXAUiprp6IGZUKwXqWUcVHOQmD1Ay4HXM6XGBt0j9ImD1sWcxqwuZ8RkAg4BoQkeHyv+1i5w+BgsGK5kBj4eBwABAhUnqFTGZgMupjPD6FKPRCSgKZqgahwlTJ1lU0JLeg5ysQqIR/lYesy8kGBKBM/R9v4jnIyEIUwpqmLi0y7ZB6FyAfrB4WEIi0tLbT1Rz1IeIdQOLQRIYdnAyUGwOIzCvqAEDZgAq8K8UDFJQVm2joJWxQVeeAdoR18JjbEFrXKt6LVHx4D6O44B+U9JUGEpYRgpC4EylFvgCMWqDCTLVuew8MFAEOJQ0vaQb2Y0wd0MdUVVngWWQ+YUJO89HbK3yNAUUzQmzIBZMSGhFcK71DwBHkjVHm96813pbWru9Ojjz2W2MAtvDcArghepT54LgDI9PuqVV1p7dq1zpvASQTrkvLvEIihL87JEqbfUI7EBDH1BVBbu26D99jpy82zwxd4BqAf3geCSJk2oD+Iw4GXwhsWQaJug1gHbx2ekFtvuzF1rWlPe/fuTm1tjaKj7h2POBXoSzwEy62hA0HFKJXpaYHoSVm96kv6AToDrrmH5yivsiZO16U/Ud58TzsRZnhNqsTXxAhAS3gUhTk+JWAk+nusiScK52OakRilMvEUfcsUDDwA0BwcHL0IWI4cOSw+q3VdoDGJ/nOskcqm3wAYJeoryri4bPh0X7rllltVL4ErfQ+QBIgxrcGeHMRqwJc8Q1tRsryiJCmXvgfI9PdfSJs2bhKoLkrnzp71dNIagLXqUFqBB6nKRgtLigGD0IWpstp6lrnXpfHB8XT2/Pl0Thf7NTU1tZg/2tpaDcYHRy8w7FKNQNUzzzydDh06bD6iHsQytHa0u8/57tTpM+n4seOpq2u1p2l27tqlfptKd73l7aY5m5Zt2rjRAIA+YcUj9BnV2IdPUf7HT5xwuQTUA+YB9wyUS3AlZBrt57LcUR9WV9aYTxlnjE2Was+pr+ZnAcqMzxrTj7rSt8SdxPJ4thYoUfni0xTGBjxLEDNgOEAzHlvxBfJFvA9oge8pP/huUoCx0bJtBbD80yf6cwWwLD9dfVlzdXFqbsL7UGQhhBRgEDKAGACc4uxByX+6sFpZiYFiY+UGyyGbGpvN/Awi8kZBYpGHosMLgSLGgyErVL9j5WOJMNiY5ikUGMFiYT8L8gUI8ZufU50QEq1NTQ5Ei3IJSpQwUZ5sosbnstIqu6wZ/DyDq5WyGZwOLtQr0yKqmhUYAokGocAY7Ex11FXW21OAIEJIk7BuEVi2ihKHMbJqp9TPIJAQXASEYjEhGQAmRw8fseJYv2GDhYQpqn8o9YWlAEU8P2IPSCgSyAvAIj+UAAzOPiIApKGBIYMhFMJrX/Oa9PrXvVaC/Eza88JuW45s5R6rGfAaRP4Gc6oPQg5wBh3I02ClslxAoC29+OJ+fSewoftpoz0/GlCAgQvnsHoBcym1tLbY9dw/MOAjGQBY53vPpEMHD4oWeGxEi0IBnKlZ53Wht89lvfe7vtPBbGwNTwBfJnQzrwJWMqsJrr/+epeL8kCE0u8EOGKRlgpEs4EVZ7FAG9qEpYvi61rdlYb7R9Ou53alluYmW+NY3fT9pPiWtlWgPPQMfbCqa5XLRpD3CQCVC7TBr/ze0AgInVee7eq31enY8UO6v808WVFalxYEJAm0LC5m2oRD7IZTT8+5dOpUT9q4aXP6L//1o6m9Y5XyKEwnjx9Jj0gJ4hXAE9ikuhFL89TTT7l8aIPLHisaHiWws66xNu3dt9ceCYMyKTZ41LFDarc4VfwWShGlRN/Af1jVBJvW1LCrJ+cWlRkAERCIdwtwiPIEIBD53Vzf5Lzx+lAPeIq+YGzRNydPHTUf2GgRvzp2SgKXVRHd3WtSbWWdrfuBwSHJCI05+EnKGB5gzJ85dSqVql7sOYQXkWkPLy3OjRcDk+pQxowHZAJ9QzAs3hOW/C4JZLKrbfeabtefoEeU+6ZNm9S/DY57GRgcMa+wfB3evOmmm7zaqEI8sGfXc2lwjBV+4e0EPDINijcEeh89etQ7taozDcIAu1uvucZ1Ys8W1011ffjRR7wSBX4nOBnQiLcCelL2fFI/6LVAHxi/aoxpAa1YNo3nyyBbQiebfmPxQNxKDnpOY4DxxvhEZpw7f073VHpFyov7XhS/DCfZOLoxPIK8pb8IhAcgAyw3X7PN8hqgc8ErZXoNbPDQNTc1ml9WAMs/fVoBLH+/dFXA0txcndrbqgKtIwQ1KAAa7KHg4DG269co0SMeLKye4YpVPyh2trmOOXD/nhOmmZIkhbcGD4uUPVaevkepKCMrlSkpKEAAA5JYD7uv9RsCFKFeLKDRKQWLEMTKYcBm1jR54hnCsrLwyw1svBpYItxDPRCLRQADVRKFBQNxoZFRdMRyLKnOCJSsLlzcYytL9WRDKYAWZSLQ+B0LmzrTnsry6tTVucaWFK57lAHL9qgTdUYRFxaVe2dVJB4R9rQfJaSqOz9+CDqViuDsjinAYUGHRyRWurzmjjvS+vXd6U/+9OOpta3F4AdSs5EUniZBPtMcSxgFBg2gDQKRuoyNj6bVa9ZIsR63QnTMhzIgOBIFhOdrajJAIeATwU876eC2FvVDdYVA2WEL4QYpEOgDfUeHx6T4m+xR+KEf/uF0111vSdWibXAOCp+YnwJvEU+DZ6ejHziv6ad/5qft8m+Wcme1CwJ3SWWvl+ULfXCZf+/3fm+6+dWvtrXOVJuFdIkUgMg2iXdDwvujv/lf0okTx9OO63aIvqe8zwbxMyxbBZQBqNh+3UGaog0KgdUBTBWIIVN9Y3Xq7GxN+158XjTqlLApEv+xO25KrS3t6pdyKUimCcNbsTgvoK6xsv2GG9wm+gcaMo0Kr/IesFsjOrF9OOcL4c0gmBU6M0449qG+ud6rE/iNPoIHAFKOVRHt8a6VCIzCI57aBNSorCm1qUZloCQrKqrtdWGXZ443ICYIfjdfqW7zxfogYwMAQh8x1u+4804rfWJfAIUjZ067TwOMz+c8YHOuF8p8x6t2uG0EocZqvKWETIHnibFhK4PCpXmXzRQf44m8YppsyveePtvj8ulX+pBg3GbVn0B0QNr4yLi6YsnKFe8ZXha8fSj/7rVrfT5SqQA88onxiBeB4x/qlQe8tuuZp9Ph40e9N0xTU7PGRrSDcuAb8hwXTTFiCMYlMRbDOxLbNjBWT5w+6foOD48adMMD6hK9hhdyjkNGYW2lAn1PG8sE3FBQAEnq16Q2IatI5Avt8xPB5IA9aMHxFEw14o2EBwDoxElRfzqS73RjmtdFHZApGJrjAtI84x1+1Wf8Bn2ZTmyVMcn4XQEs//SJ/loBLMtPLwlYNqxvtdLhwpqAuOzkCEDoXtcta2bAc9KsSGBem51lyQcLq1gCHBACYMDy4lkGaiyhjOkMBjIJhUEZ3MvYQ5B6YOLt0Gcsv2NHj6uDY4tx5pm5ESWHYsBNyooSlAyR85x9hBBobm5J7a0RPJollAUKgboxQOcEgOyS1yClTAQghSIwSRyIV7g464PpsApJHs66n1fkUlE5K5X0GQtLgoY6Iqhx8YciKUu1VaHAWQrILsIAl4xhvdR0iX0SIn4E5YbQGRmJvTWYMmNjLeIgUFTkgzbGGgd84CnCbX3dtduluG9K/+eP/1DCu8s0GBwYdoAtRiBB0uTLHh64t1F+tJkysEZRIL/8y7/sPS+IS6J+0IgzN37vd383PfnUU+5XvE4AFc5YYbUOSh7FgPX3wp69pm+jFBltQ3Gg+FAAfL7zNXemt77tXVZEAAMV7YBsvGsoPNo/OjZsPso8Aa1tnRLIMVUHqKzR93g0SH39F3z0Ans9NEgxeqdRXc1NLaLPfOqRosWz8Mv/8T+k3c/tMgBtYP8d8Si8i3JFKYxCa/3RZoAu1q0KtWdmbn5GoK4ubdi4Lp06fdw8QQzB5OS8lC2AcyG9653vEbA45POF4OPJcYEG0WHdhvXmHZaxYtGjGOHdrlWrbMVXqV8/9nsfSy/sfcFAFq8CbaatXau6UoOAGkoTpYPiBHyRAjBytwB0yqZcI7YI2ncqf4QgAAKlzKZu0GH3889bQaPQwlgoSXUCmmu6ugzYWK1DbMZ1Ana7dj3nuhAs3iTgxMZ79Bd9yvcG0KIXfFOsP8A5fI0CRPE3akx2rup0vSN2bdRBoez6Cm/yHN6WuobwmhSIl/Eawd/wqceGXgFmeEc5qZkzuyhnwVO9yfwH+GdKGJo2qN8BAg7q1w1PPvFEeu753eYtQPXajd2uM2BA3eA2EPTY03PWQHZ4ZCQ9/uRT3hWXbdvDQ8p9Re4PEoYFU0HnzuKFGbAsmRQ4QLYgJ8fUVvoGGuOJov0EA2NAYGAQCF4l/mI6DcBJ+yCs6aj7Gc+l6ufMGwootGdR8pB2MF4Jnl5kARCN0GemkDEu+A35Q6UL/TzvScFX7JbN2K0oRdauAJZXIq0Alr9fujpgaapK3d1Nnq9mzweECAOTQYVXYWp2ygORQQhwsIdFQpz7ELZs581c/lkJgu613RaYCNXMc0BZCC06jWQXtwaM94XQvQidGTb4Ir5hek7WVJ+EIQINywKHayzXY6MypkIYyBxIxQDGQkTAsMNlR0ulPQgIOQAEApByrBRUVy8HZNDnEoMYly3tpI781VXLIpJFhjAhD3sa9Dz3AjKWJIwQEo7t0VhfWsLNS1tDgZBHfW2DBVVfX78VIyV6KgPhog8FRbENPAn6YAnxfCgENsCbsVsZ8EZfzXpTtUWDQIAcirN7zdr0tm+/K331oQc8RYM1uH79RikLWZIjEyokVpyg/DJlQ9+RP2UCghDS7PaL58ErrtRH1AMlhRyjfLw7nhqsYDm3WiNFCb2UmXCF6KB6EfNE/x46fICvdd+CPwMsm5qZBoopOfiCpcPhFWO6cCGNjI+4Pgxi3NacYIzCg5bwCTEnLCOmL+E1lBx7wVyMB1A57JlB/v39vWnvvn3puCzrvQIFwXu0NM6tAdxQphWYKACIhqalxaVpenbcfWKAIv6+447bBN6OSLj3CvTV6FmmA1i2yyF4t6U/+P2P69nKdF68SizEhvXr0sc+9nteAcLSacoFlKAOYjyJn6WEf/f3fjft2rmLrjcgQTHDI0y5lZVXpWPHj9t7Ak0BBJRJn3BBH/JFOXqqQZlTBgocQMRxGOwXA6+y4yxLcDE4UIKAUgAA1v8Sq5RER/OiruGhEY9BYjdQwgtLMx7/eCgpBGBJO5z0plT8yxiEb5lK4awiAw9imsQfeFoZA1U1nEMU0054SRnHTF/gougf6Xd7aCvLewFbjGU8ASQO96SesCrTTAYC4mFkhssSPwAAAYxnBPJYicHvGzdtNH/S9+XlAIEwFqAjY4nfmPqiXuw9c/DIEYMX2si+UmdOnTZN2YeEVZTVNs56BFBGLA/a2tgYjaDZRcuucfELixB4vpY9cERfaEYdAe8AubnJcfF3xLPFWIxlzwTuAiAK1U57x9QW2skSbYyVAELFaUYAfnKJwHy22BfNB/pF6/CGh5c7pTKBI/iX9kFjpA7ytF/31lXXq04rQbevRKJPVgDL8tNLeFhq07p1HRoksSU3Qh2rc3ycc3SYe87FmojJUVAI2Jg2WrTlzNH3bKK294V9qa6mLhUXSqhowKVFljniFpXyLY4YAkAMc8kIStzkuEcR2UPjsVImgjKJdYkgQ8pDGSF80tKc90lAIL+w53nvB8IARfiSb01lmRU3ytAbnNlTNGfvhS2gCt2rwc8SwdhhNwJrUYwxz5xSuQQEAsV7pBSXy7otcn2ZZqEuCwVzVuiUy2Wi6sH8C4uYvTuy9yTaieJHaRcwlcCmTxLGnClTW1st5Tuqek1787Ph4THTgXawKgP6IQjDK8VRBFK6xZXp1ttvTUePHDWQYkVIpX4/K8UFKKmuDisLDcMAoWy+J2CSOJnKyuq0bu06W6cbN26y9YeQZU6cWBOos7AUB5JhdTNFw3Os3oJm7R3tEuwEFkr59Pd55cjjjz9mYY0wZuqH/rnuhhtzwIOlniVeaWHKi38Q8nh7SCKVPSp4BjKhC+CrkiBmMzO8dJzXgpJE+TdL6cCbtJHpD4AlnpNdu3Y6ngeFivcEni0skSIV70BTEjzB1BMeBpQGMT9DfcNWJvA2z9xy883paY0PPD+Uw5QQ/Iryf89735v+8A/+wEIIEEdbWG7NtCYxAwvKk6WojDOm5eAnr+DSX0tbq71W1MGgTWUx3WeFXFluAIASAYSw0yq8Bp18qe6FAgXBUngmxT/Kg7HqzeVEnwt6vqOz3XyDhwdPD7TAu4QFj9IDKNnjpX5B6dmjI3ALXRkH01PRJ7SPesEXJFvtapOonrpWr3ZwKNOWnN0FeIMWjFVW+xDvA13Y/BFwwQm31Wp3fVOjaQL4ZOdqvLAAG5ZhQxMSu8mybFo/W8agbOF7aEB7aThLw8fU3mmB0JHxMdcNTwRnV7GaCqBWovZ6dVOB2qj8IOCMjIGCYsotS10dnWlqWDJP8oYErZFB0B8eRZUXqA9i7yK+yc5ag0dkoDBmZESh8yNWhek79lGJAHnHKqlOTfWxFB0jJuL04owgrkEAi/IjFquzc5Xb3HOWwwZjaT48z2GsfaO94u8A9zwPLZAv9pxZPrJrb6xgZHyyhJ1xz70NdY02elYAyz99oo9WAMvy01UBS0UFCq5YwrlGhC2Wwhzy0mIGGNM/bG+PAsJKgr8R8gh3glNhfCx33KAIHYQxAWglUsQISRQ2CmC2AOsQwBL7Z2BFYxFmK276hhBYEUyI9cJAskUvYUVns/tjeVmsUFEnp8ceecxWI/VAeDAwSwriPBUsGW/1rcGNAqZMBvKs98pQfSVcEFhYLwg0BGuLLByE/DyKb5T5+Ik0NDhsYc4UBsqeZ8sEihC4dtHrFcuU18xtj5SzwOM75UuiPJQlytkWcTXKQ8+WlNtVzCZ9nIhdXLiYBocH0tgoK0jCssXKRqHi7VD3ebkpgKK9Y62Xdp46ecpKlOBOpgd4z7W0EIHNkqJ2QxNXAF0JlqbOlM9KDpRZbGAFzRF0HMiHi12Ka549dYYd5AgIof9RvniXUG7oEhJCnDyZNsIjQ58gcBHza7rX2nomJoK+Rnmh6Bi00Aha4YpvbmoOMKL8WQGDh210fCTc2aprxjsZ+KEP2FxNGagGEtwC2fx+4MDBdOjQQYMAlK+DmJcmVT/ObpLQ0PPqKZeJu9zeH4HSqclYmm4tpf/YhZOdK6knnsfF2agrZbA9+H33fcXKEx6jbhycV4jlrd/5jmyyAGH6EKucfVZQfNC8VoAEZUOZKHmmrYpFHxQKdQ7ln/P+USUlFFMl5eS+pxCAGh7BzZs3uX7HTp4wqGRqCvBDv1E/plJjOXuJxwpTs3hC8JrSd/QZ9QH8T8pQwXuFFY/RQJ8RWwEtuJeg8a7V3eLBDvfrsWMnZECwrXrsQwI/33TzDnvTvvTFLzleCvkxpXwYuyzvLSyUAQDt1BbqRPk8iyyB1+lz6Mbv8AKb3/E7NGXpN1PPJTIKAJjQmgswAi0LrbjV5oIqPYNBRKAtPKD34vHmlibxUayKG9f4hx6ui/6gfX5aFG+4DNHGF1/qNWSTeEm0zbzRyAfyDMAdCspyQPki75BBNt7Ee5QFwGA36TLdG3kG32DEsIePPVDKm7OM2JPG09u5ewGR5I+XkDKZfsvqBz+zFQX54f3qvzDkVW0rgOWfPtH/K4Bl+emqgKW2tlJCpC6tX7/Oc/7nzp31ADsh4WdBK4srIzhWMAKJfREYHnxmLwI8KWd6zniVDgqFQRSBouWJMzuI/EcY1OYOSEQgouTJFwHMvWzMhpUVmx/lgs7mGLRF+szJ0FW2YG679TavCqE+CDEEDgO4qgwXcAh0ykDx0lZeyQvLD2+JY2okVKirl3HrGSxgrKTB/gtW/oAohDztRCFjEXpVhepjYKJ/zK3zDAlFammhchCw1AHrkd8RDtSPeW9v0lY0KxDQmFZ1rvFyR4DXCy/sFn0oZyadPnXawKFJVhngr6AgpnGCFiWeamluW5Xe/G1vTs/t2mXFQdAo8QoIoxBqAgwWgjFNBchAUBIcjfImepgdeamnlYLqCQghMXVCnMzEZNCVBHBDmQA+URac9dJztld1iz0niLshD+4HDDJFwRLSD/7oj+l7KUYpY+b0EZgAk2wZNi5rPCPcQ32hB5Ypv+Eh4KwYpmwoF4BBHAP3EW+Cm54piOrqugAjugevyQsv7ElHjhw13en3GQEvvDv0J1YxfQXvUWYEikupLIXHDP6CJjfccIODVgG/5DPtFUdsjjcjPmS/ltjlmPxpL4qD56E9n/F6wJtZAnTQl/AWnjqAqqcvGTtSSHiwCPQugn+UF22Ev6kLgaqA3ficDFjheejOffayiH8pb0zjCkOBvtBPygsvIICaIF4ACrtWz3uFCYYJHjlAJh4BnmfJMJvZEXwNoIf3HduhBLjhs0iVautr0zMCdNAGMF9RFYcJAjaQCRxYCe8xBuo05vF4AhKgF1Mfre0Ef0cQqpW28kaeUCa0YT8ke25Ky+1lcN9rTAz2D+h3AX7VZ2Kp1oYFGQEqoTkBrHh7mNYbGxkUnwtE6NnGhmqNZfFwWhCgG0izomlLW4v5B88ZdKI/4V/oANjFmClW+fC9P6uutBeac8W4Cb7h4jfzBBRXnTL+KFG5BOX7vUAK4I338J7zgoYCWjwYz4fnhPf0GzsiY8yJVVQ3+i+mJ6En/An4nJohgLpAtJHMkfxBfsOvpF07d6fec70rgOUVSPTzCmBZfroqYGlpbpAQbBPzLhpY4FlBMGKpMhBHRwfN/HgKcNEjWPieAcugWpwl/qLUiqyypjKVlpeGUlceCHemHcaZ5rBQxA0eW7VbWAFs9MqhdRF3IitCQgIFyYqE/r4B/a78ZWnX1TVbuG6SNYnlf/LUSbvsEWa2JjXmYQoGIfXiN1Yq8DtlzM2xrXecKYOwKEGYiw4WOGoLyjcV4oXBjVwoBVumurPVOXEmMZXS3NBq4UL+CHKEHYKDV68iEiiSqDWDIkwQflhGFkTKk7rNz6MUixOBo7hu6Qv2wCksgi5UKaxC7ge8+QA7Pce+JwiyWoGeqqr69P3f9/0Gbpu3bDZwufHGm9L999/nPKuqggZYaaSBocEIBlTfeoqC6S6mpkQv7lPFJJwF2hCcSvRRUUkAPRL1xtpGgfJ+9eouTwXRfwg/AIAtWN2OooEX2CzuO7/zu1wG+cB30B5QwKCFnghfvuN38vbeNFJgPEO/VVVw0rUAi+hLoDUK9vSpU1ZYzPtzrtPwsMCZ/t5y111RR9Vl3/59Bkb2VKhJ/B59gMcr6mnBL8XGUt95gTc8f3i/8FgQ38PSWTU1ltIvxREC5El9SRH4Gm4m8oanAcAGL2pLPpDhaqit9nfUHRrAI7QRBU97RZBUqd8J+GbKBppYeWpcsorqnBTNlCxt9jJZ073GAAF+cP4qB/rB14Br8qOf2P8GQDgkcAIIBZ416Dl4k7FOACc7M7O0nGm+L9x9d/rLv/iUAbyPY1Dfvv8D70833nCj224wXMy28tXp7NkeAQamL4mXinoCUioqq9PifIBs+BgwwH4w1XhE1ZfcwxJ85AceQOjOPXgWANO0B6qOqTy8RYx/gDbeIk9rimaHDh1NlY2b3I/ney84EJwN2ABerATEM1xRjEcv9jDhpHfOTCuvLEnda7ukuPvT1x5/NFWpPfBRBmAZ0/Rj8DtAQu1VQp5xD98BOugbwBk+EcAwz2ZjiWcvJt3HmMMg4z3LvRkz+Qkgm5+yIGnKopyQlewXxUaasfyZcigPbx2yDUOPe5Hd9BF9BYDXV+nZp3al8yuA5RVJ9MkKYFl+uvqUEMImzdoCxtohiIwBwiBEaZaULYq4jbbAeQ5LP5Rz7D7LluQISyw4phyIseA3z6fKwgFksLQUwYN3g87DisPqx+PBslHd5e8RCtyDC5rTesmHwTnYj+XYaAuora3NFjr7I1AG1jz7dFSURZAarlZWjiB0vVxTg5Q8hkcJIo2YFoQGbcESRamh0nDXTs0wfy/1pu+wyLD2EApYiOGtiOkdpsywvFBYWEyAEhJnizDnjqJhegyLh3nuUSkGPE+semFaSQ2z8CV/AB1tJu4FYWhPEJ4NveIVYAt36m/lqOccrKl6vP8DH0jPysrdsnVr+uqDD/pk1cOHDnnlB/EsWF4MEp4x0JB4JeYAutPPqqmFKH0MHakPbaQsPWSvhX6W4FM/zXPKNbtoCpxJMWzcuDkNXOi1N8arOJQMWChH+UM/AMHr7rzTG3odP3mcwuxtg0dQrICiSdWDMgHDeAx8zoy3qweoYCkSzCmAp/tDeasVOUEOv1BXVu7QJ7ffcYf6IpZes+rF/KffOWE76Jks0MN7FoCARO9Pzc14UzJWIJFYbXPgwH7xy0yAKIEKlvwybbpxw6bYaVV1pC3soIxCOyKAw8owVrk0NDbaW0R9UD6UxeGYVI6+4H57/lQ4So9+Yvkq/IunIJa0M4ZiNQmKFyC6WMiGhDVW3sRr8R0xDr3new2kCNj0bqoqg3taBNgZS/AD/K1eTnPT82lAYDOCN4m7YR+YdgtSYoxePHDACo0UsVOxz4v7Vd/1nDmTbrv99nTmzOl04viJtGHTBntkaBd1ou4ALoAD1IXfGNf0Ffe4X0QPvCr6Qd8HryBzACNseCiWUJ9HPBkXfX4R+KsVvFYVSvCrQidkuCATBgeGNNYH3G6OAlgsYbp3KY1PjrkN07NTaWx02HsfMfU60NefJsdZTRcAesOGjX6NTfgI0h1PJ04fNX0ABS5TQI8pIPqmo2NVWrd2vccEAbjwAdNgeMMYO/AePFtaWi3+FCiXkYIsibYGCCMtLMY0KjxCADdy1/KTMUGfSa5yBIq+0thniji8MfBOmXjIcULTjFvGRUz5UudsnDz91DNe5bQCWP7pE/RfASzLTy8xJYS7FOthMXV1rXKQJVYPQpvNnJYKB+x+h+BYf8Q7IJg8ICVMigqJVYlldQwUdgYlnoUBFFZRka17W5MSsCinjs5OW1woNlVG5WigatAisEkMapQ9p7kiyLAGCQqmTggNVkGMqB24e5kbR8gMXDhnIMEYRNEjhHGP4x2hbgtLbFxV5ryoE0rLy4xVTz7bglokGLLYyoS6W7nn4jJoP0KTe7H4qQcCCGv5opdA9Wd1AwIFwYFww+LlHgQbwhqByw0IYgQpNKMOIaQI/CTAOYCdlYCEpRuVl9gt873veW/a88IeB89+9asPWmGz8RoxIxcBC0JLf4BJ6p8FW2ZTbllC0NHGsJIpiwgUWcH6o84jEnQE7iKUAWjU+xz7cKgP2fWTk2SZ2qBNtBvvA6DoLW94UzotxcbqHaY8OHqA3AOAlKgvAMbFBgpMSX75nnvFU4DOEtEuhDjKwv0D7fQZjwRBrgQwQ9fystge/o477jTN6BO8g9CV52oFgNSRFvR4WnCzQwe8IUwLAhBqmup8YvCx48escNhP5Pk9z5vfTp48meYmZtOp06f8zI//+P9jq5zpLE79nTRoEB/Sx6IxU38A/DVrui+CI+pC3c0juXaQaDtTrLwSd2BQIAJRTxKKhWehAR6PsUkObwxPUQY+idfiXBrGG9vc+6A80Z8+RTgCahiT7DbLhmLQHODFzsJMRwKWAwhEPBK0YkqVcvneniLRkf5H4Z04fSLdfNNNqu9COnDwQFq3bq1pDvhmFRJAFA9K1maezVLW9lKBdLdNY4PvOCiRV/oPEFhUSLArUzG0FR4gPzwT8R15NlQ0GfhhrGRglnuhHEdCLEAf+FeGAJ40twe+1BgG2EyMj+j+8G6h3IHpgE3K4Hwo6DcyMeB8AQ9MpwHQmebKAB3P8h5vLl4d+onxhzFTXsZpwJ0aK9UOfmY8sDS6qKAorepabfnCdF4x51WpLKZx6CtWJ7EXEUG43BPByBqXrkd46ygH+QgwYjyyLxAeGOrJOKZ8xjHemmee2ZnO9ZxdASyvQIIfVwDL8tNVAUtrS1PasWOrBw17EqAobJlKydkSLQxXZyZ4CNbEksN9iocFBQzfM1gsUPTB00eyQFHqDEACBi2GdR/5Uj4DGMHItFFjU2saEihi8OEeJroegRHDCWWD16I4tbS0estx4iO8D4fuR1BHwu2bXKaFzcgIToqLQo8DBcPqS/Ym0bbzF85LOEZ9sFiSLDILb32mvQx+AA4Vyb7jdwY8vxn0iA7ZHDWHu6nxZk4+w6jcTwCjvnDb56dCGPIbAoe4BugW7VSbC2PVE7/zmaRHLVR9KB+CS/V51zveJWt4vy35xx9/XErk5nRK1ia7gqIomd+nnvQnfULzAB/kyaoBPDnAJ7wi5M9/vo9O0jU7J8tUiqC+ujYNyhoFHBYuFqRVAhfHjxxNU6VSJKI9O4xysBrl4O0i9on9UphLv/222+1l6BQQNiBVm6AN+2UABNiPA/BH3VgFQX0pn1UebMkPMIBfAQYAApJXiumV79etX+/j7ulDrwRRi/DIPPbooxLMvT7cc/P6TVY20NPtNL+qD9UvlD0vZdYni7tX9xMQjMK98aYb04MPPujPKPWtm7YZzK/fsCGtWb1G+bCF+jmvNmJLfOJs2BEX2sIjgKMoS6WZvgFUaBv8wCt9zHvogXKZmZ70NvXZxmGZYAM0AhDJs0jtADTBc1joxJuxQozYMIOk1Ru8Rw7nFAFema5hykTjPr3wwgtpfGY8FcpKB+yx/T5AGU8lQIV2kXebgBulAoY8NQjIVH0pH9AyvzSfugVSmKo0WMf7MzbuPNw+9WGpDBjowHQIICaUaMR54A2bmAuPJEAHZQ/I434uEqAdJY3hxBJfvL4YHheT6FlZUet+B4gwvUi+BJkS/A3QXFwsMwgGHJ/WuMAIcD8IwMxJ7iwuERcXbbJxorZm52FJaNhTXFAUY464HxKyBpDBOKLfABvhFQ2vIonvaQf8Be3EFiGnRBsMPKZMoQVAiwDZ8MKUOS6ru3utxy9ygv7HKwZJ8BQZgABwBOgw/gC50ITVdONjGEzJCwcY+95/R/ViTO56drfA6vkVwPIKJPhtBbAsP10VsLS1Nafrr7tWir4ytqGWBYEVygjglZiK/MTgZgBm+ZRXolQz0ECK5cIoYxQOCqxcA5XvEUVc3qlRAgKBhNJvaeuwksMdnFl05J2lGKxxYBxbarMZGQoADxDCEEGiO1TuorcgZ6CyM+XladFACiXBtAPtIFAYZcZ3FswWlJEoH2FiV7Ty5TP3UW6+EsLa4YpncMmykoipsVh+aHe2lBDNJ4h3RtanLSEJHNoJI5MXzaWdhaWF9jBFOQX2biGgMuWG8CzXcx/84R/xFuOsunhYCpqtxQGHxHhUSYFNyBq3qxphrGcQmFwIVslL5w29AHQUjm2KJYtHC0VWLCFMMDU8QAAsVmu98sX9Tj0Gx0a8Oyp8w5bpWIRsLY9AhF4Iw1dt25F+4Ad+KDW2tViA4i0alXL68j1f9lLXC30DIXzVX5xZg+cDq5Bl0tSZBG3pBwY6ApspNO5hkzvm6rfveJVA2xpPx5iWagd77rRz9MC+/UlqkK7PtTEABHRHkUVZ4l/RHOXn4Gu9srsz3kDuo/ySYja+CzBnIa8L7xIKF3rOCxj4BG2VD+/zmnlGUOR8pp3QHB6hDihq+h1eMIAtDeXFVAmfUcJMCaB8Dwukj49NpA0bt5i/v/zlL1tRhYdvUn1QnbZs2WKFd/DgIfMARkWZnoduLP3Gi8WhhOSLN+Thhx82wBS5xFtsQteYrtm2NXXo3szYyMYhY4x24WEYEnhc3b3G7SFGJrxE7PCKt0AKWf3MwZgACHiWEc8YwENCXvBUUQX7+oT3hjYThE/vQDPG29iYQMfYkONvCESn3w0k8tKC6kZXYFAwliImRn2h9tEnFepLvHXQH37m7KWi4hiztAtAXVbCBoaMg4hHwrOan+YFakiMS/odb5SBrvqT+vOcp/xgCd8XfJ8l2ltWWu3xzPQ34wLADNiM/ayYila7xJjUmWfxtPBFeDuRO/Az8VaSUZKB7KdDXmwMt6BXvltaCnBCXTjSANDaKABbWVWRnnt6j/p5JYbllUj0/wpgWX66uoeltSVdL6FPnMZZIXGAAYOae5wWY9BmaUnfIyixPgElZeUMLixjlF9YWBwJjwAibmNoZDgVLiGEJQA0wFBa2dQD1g7Csb1jUxqQ8mKwZook2x6fQasxrgE7l5pbW9O5ntO2pmuqahK7n6KQo1yEwIL3gkEB9vf1wjH6B6BCIkSsBPVDGKPM+yX0GbRcCLe5FG5wLCAEAIKNKScEFdSgztOyhEdHxx1wCPBBUgF0eAbFyPbpPOs4Hz3DtBACAksMC2tR1cmEJnULQQ5YUv0RiKpLFuEPmLB7XoJR0sjto63TY5Pph374Bx1PwW62TPGw+RjlAOJGVbf77r8/9Zw+o0xCKFGmhfM8wI32hgcJBWMB7kvv1f/EQMxPQYuYLvO0gwAFdaHf8d6U6T7c4LSVIrgPIcoqDkAVin/T5q3ej+XkiZNeXl0mRcXrU099TWADq5PTikcFuprTm77tzVas0Bl6ABqgzaiAkZocfEDfqA/p417174v7D6RqAZjKynJP6WzZco0BF1MkWJr3feUryrMr6Ot+8n/6LL4QLTI+LxJgyVZ1QV+WKTOlBg/HShQBF5SplJ9XwqgNGRjxVIXqZdwjnkV5IqC8Ukj9DX9CZ7x7BKdSF8qlHgCAANxql8qif1nBc+zY0XT82Ik0MRU7KFMnltuzzBagAzjk6AFoz86ogDjA3oljh9PhwwHoqWdff5+fRXFt2/aqVO3g14gPoq9RuIw373+jeuG5IXaDtgGU8HwgD0wTvWLxV5SW2xszPT0hQDGkdsCTeMkW0sRYnN/DkQoTMmqKS6BpSapraNJ4JoBdvCs6FpUQ0xMgHiU+ODhgoMG+KtB2cmpUv8UUCEYN9YRu7kHzs8A1w03P0s7g7QAw0BL5UqSBFuNwXuMpvCuWUboJj4j5DPDg/BgfMkiYzs1LRSXqFfNJyETGdIFkFqekM/2rhuuuGFcYKYwlZKIKi/z1XXkJq54Yd8i+WKHFikh4g6KHRgYF/sRj+sABmE0CjiGnkJECv74wmpAJwa8eC1CctiovhAp9RvkMlkxmQb+SQsbj0gpgeQUSfbUCWJafXgKwNKcd219ltzLzrzCzrST9MWBQpfkJ4gNucDlj2RUk5oFjU6/Mbc+AxTLnXgbp1GS4ly185mf1O3PCpRa+dGB9fbPnbxmIKAGmidzJKHDqoME9K0WL8GS3R+IlWILZ13fBg9KKWIMUBY+iYByyAoK2ILBsJZcIqEixIawQLgAiLxnFta0yAR31Da2uO+WQLx4HysOaRKCiFPjdsSh6hTKUaSHIK9NOtE33WQFa2Kvt/K72IzBZPcOzFoR6xaozcMgpLpRCpviYz7d1pz+eoUCEp6qbrrtuu4RnsQR87DiKt4h67tu/38CCeXCEF4qbOtGeBllf0LxYAhHPEuVw8Rv5W8CJ7tRrcZGAVwI7cfdPGeAxvYNXh+mFaVnF7I2DNXfLrbd6HximFAGb7lMJ3uoa9uk46mBapujwiuAZIMaI/pucEm9IgHPmzJbNW0TvWZcTG55VCEgwlYDigt7RJ0yXsEoMvsByhSYIbrw8xNAwfcB0UtfatenZJ59Mre2dVhAmX46VrQhyfEGZQwMDphm85++kmFAs9Af9slQQMTXQCr6xNwjaqZ9jc0Q8MxFvg3KlHOpKOVju5mv3LcGys+YpquKzpMSjALXmOvWX+WhBQGAsHRLwsCdTwAFFMzk1nUrFKyxrbxHAY3NDgEamKOGLidF+jcdQ9OyfQ1mUiYHBd7SlvqHeRgKKi34B8Jw+c8p9jeeFXWYJDm9R3t40UO+pvz0XovfEzFKqra5SH/SJHzjYcyZNjQ+n6upS9aEs+8Z69fPJtOP6V6fjx3vS4Ihkgug3Lvr6eAz15cDAOdObxL47rIKiIwE9tB+AqGqoj2L61X2lPoGfPf0i4i0Vx7gAM6h6Hl96MHfpf4GEACfcE2M0X0HzLJ7eLPEU9MlPxLzwA08pO48RXrNcXNeLn6ieyhONsrHtMUUWMJ/BRnhWozQu/e8yI1Nuow6epvWPgCXu0c/wEW3Q14AnZFB2L3InP/EbsoC6jg6Ir6dWNo57JRL9vgJYlp+uPiXU2pBetW1DYht0ztdAkOBt8EAQQ5deHGAx4IcHh2wpnzh5Sh0hM8dHn19yhVu46TUTkDzjLeUlEPkNIGTXpgQ+ip3OnJkMdzoDkYHGSgjKi3nrWEEyMRnz3hILqaGhLq1d220rkBUUCOxQSuHepUxkUXExSpj5dCxahHdMTWFxUR4JgIDFSb3KiwNokBDQfBexBjnAUMYSw0ubTWXTV7QThYZnhOXHJD+rPKCn3ea6jzZPzk5boKCokD7kAeCizliLvKJEoRdle9pG31E+glAtSuXVbek1r3mNgRZufTxOYwIWhw4f9uusQAx1BETo4dgxVgBlnWhG4pDCslJZfrJiF6UUoAXKDTp59YvqWltTEoF9qjOfiV3JljHTzvLSInuEADMGfKIHNOFeyrY1XhWAlKkqlCZlOA5C5alaqkMEMAKAXQe1P0tZewvVhwAD6gEdCIJ2/wL+oHt5rWMv+A5hzInS69avM6j48z//80Rwd0xPMM0WwIyupK7h6mczupje4WIaBp5knxTiVwAE84vqS9zvaps6QP1HjELwO7SAvUoELmkLbczAD/eEIlIb6kULAXxUBECZ/ufMJk68XrOmO23uXsfklb/P6gKtYppuRjwupT857rwzjwf1wWjAqmcqpb42zsXCqwfdoRH1YfXPqVOn09meHscKUUaF+JytA1j63yrwyIaDPEcwNHUHLFFWeDhix1q/F25oauL8KM4eqlTflaa62nKNVQ561JguLk29Zy6Ifm2q71waHB5PxeVVqUwAdFRArX+gL50SPwA8l0SfqRnRQvxiL0VO0c/CCwIyeAOhIX1Lm3nNPk8v8Lw+Mz401jGM3Dm+1Ef6zs/wwc/FOHLSqz75u8tTPJsl+pQcuI/7zThKS7nbqL/+jw9Kridl6L4MsFSUlOdy5X9kau59LpMlyQL4iXKIdaO/gxbRv46rW8KDRXnUIhfrlqMHF0H2+SmTUTw/P423cMXD8kok+n8FsCw/XRWwNDaUp7aW2HMjgrqw1mJ5HJbw/Eys9mF+n1GDIEXYZ9M63pWRgUMJuQGQDYRsQM3OsdOjBmAubwZkNqgYoLVSqAxynucPpYG7HAGKkizSQGe/DD2q+2cNVBCspbLwEcgE5M5IseC1YUoFC5ZycKNmlnhJUY3ExCWPB4OWOuGRIWEZzc+xfDDqzGUXa16a1TOIGcAcyh1QkQmReMa/+l598MV0DvYSSuL8ubOYR243AX4AMTxb6zest4JEeWDZslkU+8TgMYCwCHc8HUy5TEywA2mFPQrsr/Hc7t2JDen6BvutrIlVePHF5w382LSLsvr7+rzi6i1vvis2bVO7oRVKMEAlZ97EnjhsXMfqj7M9J9zPKE0scix7TsmtkZJDGDfUVNlTY3e5XqEnNMgSb/Gw0F8AMfqLsgIoxAWtoGPwHC79S8/DIwAVLHIUvLcp14UXD2ua2AX6eXQsTsuG7IA/2n3djh3pxptvTr/z278dJ0MrEXtDTBX3UA48TXut9CsCeKKQs+8QMBCfvhb09b459PP9993v+BvoQXAj04sjI0Pqy1If7BeADAUfm+gFiGHrflZOTXucUT6veLuoB++tGkWTi3FEBt6uuugTfFpTw9EO4d0jAZLxijAFxL0c7EcsGJ4beAEwD60AXrSd7ehbGpu8uzHjm7p56lLlMs6oM2MD2jJlA+BhxQ9ywHygtjaJ1+CdMz2nDFxm5wTAHRvCKiOem0qVhcUC0ZWpuFS0LypNR06cTKfPnknnLpw3SCZZfngqmXGD4lfyb0xpEP8TgfeUDW9Q15A7Mdam1E+ARfoLOYTsMhPkgMDidMQz8R30op3h5ZTMUj6AYWJussT3jLP8FFNduffKlmfIz9/pLYYaz2XpEl/nJU8zxXPUg57OPpM40whARPvoc+jPfYDQ2ONF9xdeypPfPI5Evwy0FIDY8pKBTi7NTBBkvwJYXolEX60AluWnq08JNVemNV21HkaOHzFo0SuDBeXKjqi6n8SAxsIlAQjIRw9ZYXkAMnj0/cXfEMIaE8WlAggSLli5DEisNQ9d7tG/kgKUVQgTvkdI+bRi3cfgesNr3yBB2SCLbcLTVj1nTnl/FQJLASy4uQf1G7t3orBox7q1a0MwSehRjmz/nJuYagUY4bwWLFXPj1uuVLhMBjxelyxlggh5Rduw6lCcuNT1UfWN06mZzsDiRbjDmEwXAPA8DSN6Akg2brtWNEKgqEAEla5dTz/jAMahwaHUK6HOb5TFHizUFaAHPaEowYKd7WtS56ouD4Sz589ZoLPM9uChgw66HBobdP1x92O1AVY4gv+WW17tGAZW0rCnA6tFUGTUD8HIkuHjx497VQnPbdu2zQIOWkNnNhB705vepDoRcxEeMYAI3ht2GXX/qZ4hCFndUu3+gJ4IWfodRclF3VGUmQcJvmBvD+jKM7F8WQqkKNrtparuhwCgxFvgOWlR3xNg6B1aBfrg2VaBturG+rTnqadT98Ztqmexd8B95tln1Dc1PiyP6USAxMYNG0Wfah94d80116ik6G8DI73Ci1XV9Wnb9h2qg8BMzgM3J0DNWLj33ntVvzhkkzNwYtdapjPxWs2YF6FzbXWt6wwtAMp4nVA60AHAVVKGRR37sMA/gFl4HxoBfOjPsrJYqgwIB7QfPXYsHdfFQYdMfS4K1GcBzGsEngCvrD4JBabfRMjZyZk0OR37w6DwADV4U7z/ifJg5Rf3M5XYKN4ASFMP+NB9K4ACmCSQEwA7PikArf5wO+3JE98NnhXoPZrOnb+QZtS/w6NjqUo0Volxns9iDhioPgSVwht+70GoV/EifAEY4RnYKXgrHuJ10SBmUXSWTFH9OO/LiTGu36dGJjy+fLOej2f5Cl6L8cweQ8GrjCumiVlJFjfy9eJC1JM7yJNM/JpLeJ6y5/21fs+ez1JRAVvtB625FWDou3MZedrY7+L3LF7H09IGYaxYiumzLAW4p+7Uk/9ybXe63HO0MF0mGq0cfvhKJHhhBbAsP10VsLQ316QN3Y0eQ7i/r0wER5JY4YKFke1VkPsnAV5sgYtVhgJjjhaBBvBBCTL4fJiXOgwww54sbIaEMMKaZIDi6maOloQ3AutiVgpzRgqBKYqOtnYrI2VmZcbJzQxopqbIH+upuJCtwGOaiXoQPEgKS0QW5CTbhmOdLzlAE3DhMiU48JQMDY+mgQn2u2A78giw5Oh+W6YCB4CNsrLY8IpltygU2u1gTD3D/RwhMKlyEEpsGIdggAYIdCz+utqadKZ3MA0NDNl7QB7PPbfLcRc33nSTFHlZqqnA+kdxMT2V2zgL4Sr6ARrYr4N4EPoQi/fsubOmua313OqL+RmAWgAHvbjveBbxhGIHtCCgoT1tpy8QdAh98qdfxqXEABYALkAY7ciULfmUluUUiP7jxWBUQhna4zXgSgVlattYGhuJXW4HhgZsscMrlDkuJcnSV47Hn5qaSRP6TH2w9K2ApRDm9Bl+qtNAryKuRflv2LA+Xfuqba5PmcqHNtCcV4Boue6rrRdgee65tHYD59pMpy996YvpgQceSF1dnV65RqAndW5ra0mVqisxNW9607d5Z1vHhIivaAt0HB4cTH/yx39iMIByfH7PHm8kBz/jZWHjNPqaLf27u7tTU3OL+KXFgZWAaOo2PT1moAF/4rGiv9gHxnRSPzG9EMv5BfTwvOk3eABaM+0HMGE/DfoRWgL+EIQAC5Z6s7y9sbnZdKVfoQ39gbeH7+ALXgnI9Mo3lJoyZ3wwVtmbhR1pm+obrERJGc/Rw9QLFL0gsEHcCXunENxMjA3eP1aMsRsxRg2HhNqDpb4m+BY62vuY04/Ts6PxJpfgM6ccL1mJ5/rVho6VMwo9LtLiAnnG5+x38jfI03uWD/M+DoaEVuHFgzYBfPWs2J72Md7pVwwvb3mgusNzLHnPT5AgP+FdwkvEmKCNpKx+WVpcYrn9pZRvCJEKii+BCxL1yQccBvUaj26n3tMPXLQN+thT5YrF79znvsqlgkVOQi9eASyvQKIfVgDL8tNVAct12zelt33b7Va+CLLMm5IllDCDCKHgeWzdxyBxwBoDRH+AB/LEUgM8AGq4l4HBQOYcHr4nb6wpLoS/X2X9jk0MuFMREuTPK8IetzDn1IzJ2p6XwMNyZIdKn5tRIqteA7kgN0DHZ2Krat778L0rxuLcmJRZEYK5zst+VYgFPAGGlbKKN23anKpbWC4tYY2Vo1fyYj+Pffv2eTl1hZ6x4FdbEKQoW6YRAFH27BRIWZbHZmRssoa1jVC4+dU3p43Xbkvnjp1Ix04d8TboKImnnnzSe6iMqk+Y3gCUXbd9i9pRbisbZUTsCwIMWmJRMnXA7wA5AA0eJ+7l7CEseVZhXTh/VvfO2/WPgsf695Sc8iIBggA70Jz2QHMSg4m+HpAyb2hqcd25B6ULLbCgvcJKCgblC1gjZsYB12q/dxGV4iL2iH0skrfBD2FKXigOBq6FsupXVgUIqUp1UpLrN21MN15/kxRVYRqW4sNyrqupTv29vemhr341PfHE4+nE8WOOx6goK0k33nhj+sEf/MFUV1Yp3pSwRmDrglb1HNZXX5fuv+8rqrsArgALipTVGOxjAdDo7l4tGlZYQVVWVHnaCaBGPeFL9zPKV3R3wKPd/2qSaAjt2feEtuDBgL4DAqF4K6AFNANUZCCPKbv6+lop5lhBwviAX6ANIBPwUiZFxvcELjOl06dXr6iTYiV/9hdpVD4AE0ASAbeAaOpJHXmdAZyItjwH1aELIIV8uQePFf0GwAUsEzvU1trmKSO8VewJNK97ycvxQ6ITBxx6+g3FLwNibHJUgA6emk7Hjqo/BFgCWMdhfgCk4qIC8x3GhKrvvNlzhLGFJ2a6IM7TyRJ1Cg9EeNzIiz6iL/Iv2gDNqV9hQcQ0cYVRknuv3wzCxHv6GJ916T/XxeNI5WG4cLK8vYP6DE+qczzNRh8BYBZVRSCUcnY9KTs/scu3EIHpRHso58p7CIzPT1leWaKu+cnAJ482fC4RzYiHI96M+z2BqFfKC7rA+dFW00B1N/QrWFLfM/VZ+HUBy1/+5V+mr3zlKwbTf/Znf+Y2sHM2B4Dy/l/+y3+Zfv7nf96HVxI4/1u/9Vvpox/9aPru7/5u8+EHP/jB9OlPf9rTpJxrds8997iM7/u+70u//uu/bp7N0q/8yq+kD3zgA+nuu+9Ov/iLv5geeeQRHzZK/owVZND//t//O/3AD/yAjYdnn33WdfvkJz9pz2imt/76r//aZXzP93yP2/WjP/qj6Qtf+IL74Y477kj33Xdf+tf/+l97pRv1og57ZGh87nOfS3/wB3/gfMmPeuPthAYf+chHUk9Pj43UiyD675GoywpgWX66KmC5ccc16e13vcbMi1WJskXQBoBAyYXSYeBwQfCM0UlYhlwIRw8z3UvnsIwvppiKpFTPW+giEFmNwHsEOgMMxliSqWOlr+9ROH6ObahzA1VZ+WKFESWzBT71a25skvKQwtKA7Vi1we85/6eirML1oR64zlFyA1IkxKAQnIdFhWcFi97LRXUv21fv37vXyoKpnOuuvz7dokHbI2Zm4Jw7fy5dv3mDTxZGWWGNIcwRdnbhqq6zC9OSEXgQpq0AZ6QsrAhVHnWh7g31LX5PP2CFohxRgNAJmoiYAhpY3hUGfe4XhFheqtC9WN+sWBmS9Z/lw33kXVx4qX9IfE8fUk+96F7RXL2FguY3LNrwjF3yKiyp7+kr6jkyOuwTX6Elp+8SDEn8EMkKQOAEQGBLXp/DAzDr4GhWsxDQyRJ3BAcAEWVJuxamIkamTv2oDNPwhb7U1z/oJdrFAqRnes+m+x/4iveaYXtyYpqI11i9ulOAZs6ArnS+UHSeVV9KoUpZ9kuxd29Yn9Zv3JRO9ZxK3V0bUu/pHq9q2/XcToMpYp6YLuns7BC9Y38NeI12oHDxdKEQAHbwVHtbUyjrsVHzCwoVhZ2BDgQtNMSTxbQCMVjZOGFaCA8LY4N+am5p9gaIjA/ADYHSnAU1NwPYnw9eEQ1J3j+ls9OrpgC/1aoL9SHZeNC9jKHMgwJgoQ0AJ+hPnbiPsgFFeJ2gN3u5oNCYoqKvgjf4BkPBo9i8AS3Y4AwPCvlQ35m5SYMs0lmNGcY+sSDQgPbao6MrkvLSOAPoYgCwHJp76jvqfBYYigLAj6crP9HPAIeMH+ExAxL9BdhdEK0jwDhLQesIeIYeeFOpE/kwHcvzyBJ+43kAVFkJ7ZARpfuoKhtXoqwA5YwngoQZtDxDvsgt6AStDSYTWxJcGmsZHfPTlR6UKwGLYFPuXaQrn1fD4spLtDU/4VHlG7wxyDIMQ/hZmFNjF0Ny/iUBy9/8zd+kf/Ev/oXbSIJm//k//2eDEsDA7/3e76Uf+ZEfseL/1Kc+5e95BUS89a1v9Rj8zd/8TX8P4OECzJDvLbfckn7qp34qffazn3XepH//7/+982X69Tu/8zvThz/84bR9+/b0oQ99yLFhr3/9673v03//7//dcoL+Zxr6h37oh9Jzzz1nngFkZEAIYPOf/tN/8oZ7BNnTzj/5kz9J3/Vd3+V6Alze8Y53uM/e/va3uzzkEOeF0cfvfe973V7q/eM//uPpj//4jy3vATCUeSWtv5lEX64AluWnqwKW2199XXrfu99iQUeCYWFeBj9EZmBnXcZzMLveXBxEoH+i6XkOwcWg4b7Mgg+hgxtWQ1WCCWEME8As83gnpGgmRgUmVB67SrIHRoUUtoGTBC73L8wuprICKRHlhRXP2TzETEzI8rN3QnmkmRLHZqD8qR7PIfhUUQubWYEiW8xqZ1lxWSq2wCpNr3/t69M1112flnTPUm11mp4jzqDQwIXNtRDcTz75NYOQd73hVis8UDjNHxjot4JiR1eUsqgn4RfTOJk1jQKCBrig8aosLrJRWgh3rDvKCgUZ9cQdzb4JgDeEP4PW29qb2pHqZRFzP/1kQS6hiUcHIcXAjEC/SNzHKpr82KICWZZFAi30L8IBIcbGawRN4iXDIp+YUl2kmBB+1AsvAeVMT057pcnM3JTqVpYam5tSo4AbQamcgEt9KaOyXMJL5SPY8eBQr2opSvLnPRuNDam+TIt0tnenuaXZNDwyGryGZa52nRDI+MJnPpOWpGgaJWQu9F2woNmyaaP6ljNWVIcltqgXLSsrUrUA0si06CvaV9XVps98/jNpYUTAaDY8ELt2PSsA2mOAsrp7tb00XQItHR3N4puKnGJD+C8p/ziTBWU9NTXqKUpoCU/TRgMACWs+m6aqtnlVNOU58gJwcJ5Pkfp08PwFWXQvpiNHjzpPA1TRGK8PoAEPCwd7ru3uduyIx43oAA9Af/KbZum/6kBbsv6nDz1W9X4UD5KAp6e09DzA27Eo6iPAEiBmXCCL/qV8+FRVF8hUi7HYlWdRAdO0Ap0GZBNeNj88PGreYM+cgmIAdJy3BBilbuYrtZ/xa+CqvCIxLck0aoDrVZ1dUiw9aWjiwsXdpuFLgEDcHYnc4Du8gnh6aCNgifYiN8IrcsnzwZM8w2c1wbKpvLzKr/a+8CqaIaN4dbvGNb4kV+hvPLq0gbijV117rXi53gbD4lKMGSqGHMCQOHTgYDp24rjzLirBy5GBszAMIp7vUloqzFY3RuIe6qNfdKltS/mAJdqdn9ymLD4nl6BBflqag87hrWHcIFNiSrNAY4a9jGa+roflfe97n5U56Q1veIO3LUCRP/TQQ+Z1AMdv//ZvO84LvYH35bHHHjMY4T2AAwX/8Y9/PP3f//t/Hfv2iU98wkCA8fHLv/zL6T/8h//g8gAM1IVnaMe3f/u3p7/4i7/w9wAOeIF+evOb32wPyf/6X//LegoPC7taI5fxkuzevdtlsMv2U089lX74h384/dzP/ZzbyNEt7KQNyGLfqHe9613u97vuuit99atfNch54xvfaE/QL/3SL3n8YAiwkOH973+/2wCYIj4tA3LLSciFFcCy/HRVwHLztVvT219/p6zcBsdmeIAzaIDnSpPTWOF6jxdFiqNY771BlH4jin5UQrdUwhDhg/DiQhA2Kj92XWRH0Ol5VhLEpkooawQfUwiADTaL6h9g51yE47jKAPCwodqsLjwMLH+NIE0HxtH5CEb9jjXPIOCaRVGJ0cvKKnTF3D6WHcIH5VIhIceSS4MgMQ8gB/CCpbfz2Z3ey2SqYM5lABoQyAyeTlm4MDuv3Zu7LFBmJtXGguI0MzGTqiuq06r2ToEEgZNF9hHBqxQ7c0JnrHEGJu1gWgG3uRUcl2iJgslP1VXl+i6EXtAhpuEgOM/ov1SidtEGLFMGFNY3tHUwq5Q1HiisdWJdzvee99bptIcBjHKUSBONOE06A0pxuB6JfFmN1Ds04oBLaEe+XBbq+n3Dxo2po74yNTfURL9LuVll0xcSmH7V33SKqaaLSYAH1RKCdVFKq86AhtiSZ55+Ol0rIUb9HnzgQdepoooTjiutbLnwDuAZ4aBCAwZd5ANdENSQB48A+4fc+prXpE9JEJbKiiZgl7LhSbwLjnVSe4g/wJ0+Oxcbs6GwUNBWluIllBbtq68rFy+Vqy+JJ8KjJqsVQCkeZMwsFRanhqbG1C6LD4ues5cOvLg/7T+w3/sBwQsLAj1MdUEf+nz1mtW25pnWgVdZOg1wCJ7g5OAwGHzh7cDT6BijADB8b+Drdhe4f1J5rDxiYz02N2MTQ8bpzPScx9vcwkwqF39BQwAJ+XBYJl4OeJ3P41NSagKGKHXzsOrDOEfJRbxG7CNEgneY2jNzqr/Jh+MFNDL9O4l7ueDTO++801byAlNE4iVoDCihbXymPK5JgukFfBg3XIzzLM4k6iGAuhhenmz80+/cS54kTqGukNEEfQBL7O3i2BXV1TwqPly7bqPqVuixEXE4gx7nWOBe0p4Aeewjw8GHTGtPy8I/nY4dP0zJnpLWi1M+TfITS5LzE/wKL0NXPJiClh7j8D0JI4usaKPBs7Kjr2k34xUPMvxjOa12uDy9EgAMqOKCF+AptnE4dmYsjU2s7MPySiR4YgWwLD9dFbB0tTal1968w+gSa5BBj8A2aFHCmwE4YPBYwEiZcqy/rSO9r5JwZHMpBiEDAMGE1c5cJ+jWwlDK3cIGgaGLzdqIJeCofwRVmmGgFjn4UjdYOIUgJCAPN3thqq8mbqPCAYkIFJA/F0qMukxJyDHSUXQE3CKgqTc7ZxLTgmBg7wnc2ZTJHLfjKPQswgnFKRRiwQ19aCsuf8qgbdzHCgriWWqqa1NTQ4tBVlVFlS1HFPbU5KjohIWAhyCWo7J1PZueURa0mZ4J+mfBq5wTky/siorCS4WSgl4ZWKBfYHzyXFBbmOZC2RD0SJ25AIIo3PLqCjIzPbgfIUabEVRYqhxWCKih2ArVn4BLllMD1BzAuUmCvKjKg4w6L+ra8/zz6SmBCgT8wEBf2rxhbdouS2r95s32ilmITkxaIC4hXNWuyblJt4tEC/Gm8BtAlbgYBK55jd+pjOoMyEQpwyelAp/lqh/BoCgUeBevFm2lP8JTEdvGAzwy5UnA66tvvTU9eP/9acfW7VIstHvcIGNqOje1JdANr1gxKA+mrFD2xIfAU5mQwbNWJl5FqfDZq3AEThqbmlW3yjQ6NJh6zp1LPWd6vMoJLwZ1YtUW7QM4ApRWtTenrq4ulwE/AQ7gsUxxz85F/AY8y3RTKKSIiSAPTuXl1bEhUnbQizgvACp5UudalWOP0CTTraFQMQAItGYDvbKa8jTU32dwyGGOBCDDc9CD9mGYgJ8B84wZPJIAboJsoa3bXxReQeqNFU89eA52g1cu97Bc8iigkG+//fa0i+kv3Ze1m3FA/3kHWRUO7cZVH+7nfXZl9/OK3NHo95b+5hMAifqd+vEctMUjhayA94kjAWzigWTlDa/FAl5j45zKPGaQQh2Jx8AzDHhlcz68pnxeEugYGR3UvUPpdM/JdPjwQX0HmMDzQcwI7y95c/JTtpggS/At7YAGjINFT7sS8zXnLQ44XTsfkEAb2ky8EeXQvzbWsrL0jzO/LtEnvEiMkdlZGSIzFWl24evHsKykf5zE2FgBLMtPVwUsd95yY/r+979XwkdYQYzswadXmJ9BPzMrxtfgQvEPDA55MJdK8SOYrXh0IUjJEyvUgpLnNYDsItc1U8iKGpYps8JAQkWDCaHBoGX57MxkvxQ0HpWIZSFoCjcewIRBizueTcrGR8PyovMZuAhMNCFgYUlWEMoE5kDIskcDljRLRbl/UXlnHhryxG2OIMxPZMcg5o9/xVIGnt/WewQ2dGAH1B033JgmJWgOHj6qcgtlsa5K0wCz4cHUXMeUFEt6ASKXguOgC6+AL1J8H4IcZYlgDGFM/VAaExYweEeI/cE7Am1i989Y6ko50HcBy1egiJgE5uHnF6Vc9b0K8X1Y8ihJVnXwvlpWGlvrc76KqqD7Ynktz1AexwecPBs7/LJ0GwD64ov70okTJ9OtAgLMaa9avcZKf0oAiH6AZziV+awUN1NQLHlltRNtdg+prliwvEYfSaGULjkwGBoDYrPpDqZVQvlIqI9PGGTRn4CvUE5xyCWDH1rQ3+RHf/IcZdygen7+059Oc3o/TV5SwHQk98KndfV1qVnAg9U41bJc+Q1FAFjCQ0aZWLSA2TaUvZTfgujBsm+fgyTBD10YI1X6bVJ9xNgitog4J4Af3hPqSJ1Ytgzf8Uf94CkHqKtMxsHUdAZoI+aEZ9AnBif6DCioEhBlXEID+hMPGJ9J8NP4KEGgNrhV7+rUwFEHotup0z1pp4DCISlavHytbc1+BZRw5EUszw3Fbxmg30icdBxKLXdRbZgjL8GzkdQyblMqUD/lJ/qUet544w3pa1970gCXBB34nnZfpjzFMm6z/udbQC10hhLQwc+lMDigH2MAPqcujCnTTvcQX8ZKpRkAu8phPDLI8fPRjg9+8Ce8hJ8pXuKO8Eg2NDWoX9kWgHipVv12RmXICJEt1dLcqLE4IjDaq7zovwi6ZXk0PEt/0pb8xBEB+Yk6mZTKgDZXyiBzm/Qb3ke/yUu0KRsvFOqYQYii+zL5NyuAS14eO6oLBXA/YPDwqaE0PDr9TQMW+B8QnH8P78273yDRp9TlS1/6UnrnO9/p8r5eoq7kzcXUDDTkGYA0BiOJKR6MCX7nN+pHOYw5vuOV3/85JWi1AliWn64KWK7dujHdesO2ND1B7IJAyNCwXd0aWRrbssrTrE92bevoTF976ul09vwFOFIdEMGgU0LxBNShQCrFXFjrbMvO3h+cncIqoMGRiXTwwEFvdIYin5QFyAFtWMsMrukJovrZZyLOc3nNa15rKxZhzVx3dXVJqiybl0VZZssChqaujstQW6hHsZSjPThiZl5ZMYOFhfJEEC+JYRCEfl7gwkISyZFL0KRcCtwDFMWiccmqJPLmOyy12dnJNCIlXVEla0ff9/ReSH2iV9fq1alQTDnWN5i2rGbaKFz67ASM8mNgUQfHDRTHhm0AldHhEVu6gECCWRGu8wIfLPtmisdCTXWjjbQJrxG0G+N+AQuUL7El0NwxJC0t6ofKVFslhSa6lQuwMc3ANIYFnpKXXM9OpJIiCTUJeYiCkDMNVU+8ECiB8yNh1SJMeRaww+dVXV0GJ/NqY8QIITPxbM2mrz74QDp94pSBA9vdnz8XJwEjODnvBuuP6aaO9ra0ZcvWdO22tQKqAq3ioZnpnNWodjJFwHSdOEwgFA9TBMFCDwY8F30PD+CpQYABaGgnQJb+esNdd6Uvfe7zqbGqzpYr3p0S8RbHOhAwHH3KyripNIbXS7+xM3B9Mxur1YotF9PZ06fVhnPp2OGT7k+eAfSyLw1ByNTTq3Ua61Op2gz4cWCrxkLEHS2539kHZnYxADmgkvpCF4Q6gox6T88sSOHRDlazxQo1eAdwRR6MpYbGWrclwCoePECmFOVM0LC+oTOVSPHy4/7dz6dHHn/cRkY5Xj7Vm2kwjnsYGxuRsTGcDh7an06eOCZwQ0zIvEFma1Oby4K3UE3htUJRxZgoKrh89QR9TV2DV8L7c6UaXBIPFqpcln0/+eST5jvGXvYMtMhPbDXPyeDOS2NRozpAjD4zFmgfK2ZiUUB4XaAh76Nf59RugWP4rqLKciDO6AqZhkpnjH7v935/OiOw8uijj4onOxw3xzRNl8YwhtTEeOyqPT4xKjAzmNo7WtL53h7vA4XBw3a6rp3Khv8Yo/DvZSnDLxBTCVpQT2QBr+rAaCPPuo4CWyDOXCImBqXNvRiTgCI8SHxvz5NACx5vntU/XZEPY5N7Tp2bTKMTs98UYCE+BEBMvAexIXwmkPY7vuM7vPKH2BJiTMgLQ+rXfu3XHDT7G7/xG+mP/uiPDAL/zb/5N+lXf/VX00/+5E+mz3zmMwYuxJbAy/np+eeft1FEXTAGOICXIFrqisG0fv16/8ZFzAp9TQwKK4zwjOG1ZDNMZB9epc2bN+dyfuUT42IFsCw/XRWwtDfVp83dqyygUFwofBQqgxCXc0NTrZUnAYYoF6xGhDFAAKYu0j0E1GYWhuMtlBwIq8QR/8f2n7FCxtiYljXHCpBSPc9hbpyRMjo9YiEneZTYhRUPDFMdnFRM2Z1SIhu7Oh3MRfkMXlB1Jih5LZX8yMYfgzZeg9ERBt7/RfdmCSXKc1niLSfmwljchzDw9As00fNYbg1qL5uxDbK9ucribJSqagG0piYv80bgAbxYUXTu3HnTEA8PicE0OUGwMHPvi64/wo5l2RwCGUBK1jaueIOKzOpcMpOzsoTX2roagcdmz1Fj9du7oT+3xRaXXqWI1ZHuSxQ/CoG8uIefpQuU/J+Fl8Gbfg/lGvEgkzOXCzNoDu8QpX9aIGtoZMwWEDuq0teV5ZXpXe96Z3rT29+RFqanrCwKiqvT1PhE2v38blnWX7OVhIJnuutCf1+64/ot6frrr7OwxxsWtA9hTn2oV53aizufz30XeuPgRfUDsSJMnQBQAGl416AfXgcEfPemTWnXk0+lzddsFu+NW/jRpxFHBTguS5UCGGXqBxiP5fKnT57yfifne/tcB+Jf6P/5CbxbeHnmU5N4kdUJa9et9X4+fEe8SKmAVcaPJOqFR4lkSou2odziYhk73sbwOsap5Shj87IAGtM8LJkGoDDtg2U+P8cqMuKIRBv1EeOEmJSmtiavMnruhVNSAHu8eoeAafajQVjiubJ3zs8vWtEwLqkf9eUelBu8sb4T+lEXfa9BBWCCP9lrhu97+4Z86GhYtsT24NlgKin6DRBF4Dn5QmfaTp8B4gAszzz7rA0baICCh/+Czy8lxgRKG9pmv195T6HGEUDZPE354hvuye5nk0n4J47awBMZAIfPyLWi0opU19iWNm/ZqH6sTTOiDUHhp0/3JE7GbmxsTud6zui5pdTa0mb6saNvb++Z1HP2lPpIwGdB4FNAj3Hm6aY8+ZIlpr4Zn4wpVSxAioji8arvC4vK1c7wRPMddDTRcinaFCCXC7pxQwz1nOwrEOBU+2LajimkiGkC4Jw4PSZDceplAxbGCMGtBNCyQoggd4JhX/e613mKHwACKGEZMSvvuJ9lyW9729sMaPBS8d3111/vlUOf//zn/Z5VPzfffLPrlZ/QIeRz4MAB8xSeEzzreNiz+vEKCGILCAJ9CbJlpRBjnQu5yPQdgbwAl38uib5ZASzLT1cFLDdu35K++z1v8w0IHDYJY8BA4CB0gBgGCgIAxZu9YolPMN+uwWjrRwIBRQITcjF4GJdzslCIiVhYEkgpqUhjsvDHF4bSUvlEOtFzKI0eD+8Jc+4AgiI9RN7MzRLUiBIvkFCH8RF61Csb4NnFLlAIDABCCM9iCz0PcglpBKjudDtJ2Ty8ZIYTLwAM7keoAOBoMwKY98S86AH/hsjAw3FhoD+xTJrN27yEeRJ3fggcyqc86AItyQslUKy6hNuf/TXY0XVcAC48VHX1tal7VXtqk1L3fDqgTuXRPubCDW4k7O0BQpABcJQ3ig5aM53hflM/kCBL0CbXPpUNBXCX8x4hhwIHLCAB8Zxw0jYBmdMxK+A2hMBVq/Uc1j9Cp0SCnzyhOYqf9OUvfjndfffnYvWILNUjh094VQ60YL8VgBO0ZCUXUy3XXbslbVi/ziCUk5YzAZUFlhJjQoUBr5Tptqq8rO+Z3iLuitVeCGuEXfb7+q1b06P33Zda2tulVCtTkwRZbX1DKlQ+C8r3jMDT3r17rdxB0kzLoQSGhwd9gu7cLGdUFaVVXavSmvbVqaOzwyCCxH5F1JXVKtRTpFS7lG+uDyifPgZAobTpkzH1M80DTEdAZXh4DE7qau0RtABWm+gj2so441msdhTj9OxYKi8j5qg5VdQ24n9Ke154waufUKgz8wUW9nMoLtXB/S16UBcCflkaztQVG9ExncX0qgGv6uOxoFRTvuDDI+sb6iRcWYouYCz+gI/x2AEWAWxYtU899aSBD/xBXWkP0yMYHQaF4q0iXbTFgEXjl/0vKCsLnOc5AEx+AsTRnwHgol4Zb1xMC2WmC3zJb9AUujnpOWQAXjHAieWT8gmPTATvJ4HMDddsF+2eTj09p1J1DavbkvqgSeUWi4cbUm0VB7M22ssbU+CD4jGB9MFejQNWAHJga8SaccI5GVCP/FRWdskDZWaGWr4lXouLOZA1jAl7bfglLw88WwUEh6sMeMEPkZ8u+tYyJhHUDy34OQANfQZ9jxwbSoNDk9/yMSzIELf/JRJymXb9c0r06QpgWX66KmC59aYd6Z13vc6xGXwPkwcjx4DKXK14XWAaBCu/2m2tAVMigYukt7KXwOZ5LsamB5MEXV1po6ztCgmvmjQo6+Xg8SOptrU6bb9xi1cl7Hn0mfTkE19LZ06fdgyGN0qSIEOocjIv87YdHW1ehrp58xYJlQYrdNA0yJp6lZXE1IUBhSqOFU8dSH6xwKA9IeBIYYmUpRIJzCIpsgIJMUnXNINgdwAp8RuDaaC/zwphagEQBPiJOXXajALGOmVqAXcvdPHyUVnYKDMDA9EFAIcCqJVFineEwFBOtiWQ2Nvb63dOP5Z8EumRPLzSDiktCW+sJeru/GRlX0y6D3pTJ1Ncfcj0CgIyu7iJqaG5BSnTOQ6ci4P5skGeWXgoHupKuwpKWY1Av7O5XwAgPAH8Tp7E8DBNhoBEmHIP7YAn8LaRX6X6hTKYisCD4FVotEG/WWmryigsgAweJZbOAhBJgBVPR+geQDAgqE6Agakd8oI2tNuWLzSXspwcj3ltwMeazZvT0RdfTKvWbvB9Rw8dtiXHEQjhwahReTPe1n5qdMRta29vS2u616RuXfQN5ZiXRW8D8hzIpQ0IIPo3QEX0DfTge/qL51C89BfPwKP2HsEv+oySxhOEAGPKAhrZC6f20JeASfel8kD5AsyqG+vEm/PpwP5D6dlndnvLe55liot4k2IZA4C2U2c4BXregcGAkt6+Pq9WSoCe6UnvWUE5jJcrlVZlaQQN40lisztoYBmAp0D3FhbQ/+GJ5PBK7mtpbvNvgL/R0WHTEiAMYKBvkRmtbW3pjttv94qwSoEXwJwVvcq6OCZ1URt4Hh7JEqAq+PhSKhBg+XpJHBZvYDIxkT0/KguPCfmJw9OH/u3Pp6898Wh67IlHlD+gfEFgbI2USYtB9cyk+lbjhX7lahT9L/SdTSdOHlXdZ3RPqWUTdTd40ittuTzF8/AlMoC+hSbePkCgeHpWvEQQvNqH0eKAb40j7g2vkWRMftPVHOpvsGm+Yur4cq8FYxK+QTYdONSXBgYnXjZgIU+W+zJVw14mrOriXp6BX7L05S9/+WXFp7ycBJ+zMecTTzzhvU/gOTZ3o854UwDYLL3+Vku0awWwLD9dFbBsv2ZzevNrbhNRSx2IyJRGoHWEB0Gho2ZsKxpdEJ7Bl7lAOQyPpcR8lwWykkeUyD+0kpRampPclxgpWEz9AiGjoxL2AgDzC7LgZ8b0vAasLBlsBhQUAotAOAYxHY7rO5QC0xcxt047GGC8cu4HFh4/MmWFBWIrT8rJSreMaQQJKuWBIiFgdEj1YIv2YQ3k2Kk1lvbGOI4D8iibMgAMswsVVuKsGkC5jI+P6LkJ5TdtpVFVWZbqZS17u3ZZy96CXZ+x0BD4DO5CaCn6qnrOe2pmImjkJb+yFNhynLg8+kDCFSFqKU6NcvRcNKrJEvWMDZYQUD5/RDcSZ8GUDeVYhub1oQGd8jUwkfDDe8FAwjrnPX3cN8xW66NWbDyLAqb+PE9fz+s7nnW/53iGuBm8EI67UNuKpBwJ1nZfqQosnaZMLG7oOZzzzpEnz6PAoQl9DjBhwzSWcfI74CDAA9P+ykN9zX4iPIMCrCOAtqExzSnPgd5ee18+97nPpNM9FwRs21wHEnFTCHPASktrc9q0YV3q7oh9ZFAEk1MzBp5V1ZyvhNdEz5UGAKY8Aq8NRFUn6AHwo+fUDPMmtOOVdkEH6EOiXShBQCtgBaFML5IH7eI5lJ6Vn35gNVul2l8jQD41MpIO7Nufdu45oD4ZUx9ViK/q1YeiI8tmNa76+nrTC3sOp+Mnjqdz53vT7Xfclq7dvsMg69jx4x6Ls+LZc+fOWAHQz9n4yU9lJZwVFB7GlhaBkZZmgx/GEPUrKYYvAbu5OKBZDBVVWLTzWFQeVdURdwOtmLYa1Vgj3uDWW25Jn/qrv5JSVr8CtEQT8nCAuBJjNhvPGYsjg8LTQs5ckQpZ1qx7crfltSO+AThzexxIqrc5XlUT/F65pg/97M+mhx95ID355OOqT6lX2HV1rUkN9RySKZm2pPopE7EmGaUSjfHzvafTsWMHxMOzAsZMN2WAJby58HZ+ohrINvoULxkxbJl81chUZZjuiz2YsqlVeMOAhekhjZPSvI0goQNyDf6nHfDVxPTlgb6cvI8XkN8OHekXYHn5HhZoRAwJnuyjR486poS9UD72sY+ld7/73Y5nIfCeuBROjP/93/99x6qwdwvff7MJ8Ezf0V7iUv7rf/2v3reF8phiYs8Vyyw67lss0VcrgGX56eqAZduWdNvNO6ywUeYIbYLusrnekrLYZh5PAF4AR2mL+FjEWFIzGmQcmiZRa6bi+UxIkyirsrIu9ymSGVR5skcLec5MjtnyZ7CjWII5UewIAh6QkixBQcaqGAYaTMArg5uAzsWCYgtCPB9YaAifcSlc5l0BJb2DWNHxLAnFSR4MFITHHBbJovJU2Qha8qAs3OlMkbBMt6pUVqVo09rSKmXX4oCvDKChGBBAWEQWYC4nN2edlxauiA1BuSFSmaahfRaQeYLZYEbfZE+R75w+0Ff0A58zmnjnUtWVHVf1hb/L6kHe0D2u3DSTf6fOMQUICENwRgowE/cH3Z2H2gNQpd9oG8LT00T0h6rqmAwUsO6flyVJzVHqABTypkz6l+/hr5h2aDBf4S1DwWF96q6LwIq+8BJk8QJelgYp0RoBjAKVOzwwlk5IsDLH3StFjSKEZD/6oz/mDa+eeeZx1VOAQoCjq2t12nbNltSm/mvU8wBj11X5wreZB4X2wYsGaXqdIChY/I7iNg/CpwAvvtN7VrhBROiBJ8YAULxIPWiXt/+vDY+KHvd0GeANGpAf9ZgckSKqKEu17Q0CfVVpemw8HdzzYtr53PNpBN5UPmXuC+oZ8RrEC+zd+0I6cOCgwVSJlCxlMy6v2XKNeRTwd7YnDlrkyIUzPSy9Vj+oh/HqwEf5iVVsKkK/MZWxkNpamzSukAXiY5Xp6UM9TH5+zT0P7eBVj3+2MdCYMu8tEVQ7kzZs2JBuueU290lxSQBfxhbTfdQBOkBLaMGYoo2kttZWjdNS5TEVsUgTkje6n3rSNmjK/YxlvFJM0VAs+6cYpBRicLDvDqC+RN8ztqlzQfqZn/636YmvPZEee+wRPS+a2hsy4wBmAEFxCcZSrMhiEz7i+Fj+TewUNJxf4BBJGVBqK/SgXowTaEDf8q+qlIBnQA/ATO0rxaAIEOM4uqKIP2Ecwhs8z9jjA+OOmrK/06VU4PGWn+amSr2p27e/7S0aOxMCGoe9/QI7jJ89xyrDlx90Cw//6Z/+afqxH/sxe4KIQ/mFX/gFb/zGJmsACuQe3m3iTAAU7K9DjBpxLMtJlMnmcQBpNqxDJhLwS8wLXvVv1QRPrwCW5aerApbrt29L733XW01UGDiUnwafB38o74yxGXQkGMxeCynqEikDezP0HUIGxYUAuTyhzDUac4l8GIzcjyVUPI8iU3kMc/8Wgpl6kveS7pMkNjhByOpLWSOy3IZHUp+sac4zuSDLk9UzCBIGNNMPPB+XSsdRIcs5s25QRp5zF4jBi4CinJuZtHBqY0v0dvbjqPEGX6xs4r76WpR0CGbOV+EVYeQ/FRIbkV2ydjJBlp+kSy5Lbp9euZe6WVCjMXKJwYtipF+s+BGKIAMSL3qY/slii6gP+82wSgDlhaVMov4IYwNNKW+AYQTqRX9D77C6sQbpC6Z5ZMGpL+lblusiYIlz4nMmnCkTHnEdDUxyoFD/QtyGEOZ+vAYEqnK6NvVjZQ79RT/QJ26jLuJAyBPBTyxBkxRvZV298zp/5nQ6fvhIenH/fufJ8lQ8LMTfDEuBMyUCH/zsz/1s2rPneRFwwnEyKFpAOe2MuomP9b6oRO0qrbKSN09IsHi6AnoBnpXvrF55jt8IloXW2cnKjBtirgiuRHni0YNPCZYFSNszIXqMaNxh9dI+gnRR8Nm0DHET9Y2rZSlPpz2H9qa9e/akabWhjOBVlTOjyi4VF0j5laXxibG094W9uXN8RqxE2aARAF5WoXaIbpSHMsdjxhQDgdJ813P2jE/3pkxol435/FRUDIjSq67FpdnwGtZXp86OdvcncsFjE77XjfyRsvEK/xQs6k7zMxd7G00bsKxftzHd/fnPp4am8JrCbxgYjAEKZeoI+pzt6U3HT5wyUAX4NjfHdvl4pgDb9motzXiMR3xNkae8sjq4PkWs6GIFETEreDUkSxJTQhQVoOhf/6ufSV99CA/L18RDFeqPcT0JYAhAXcBzYmFLJrUH7yXjiTFBWhJ9FhOesWgrPOQxSB0gq67SQnbcxcMW44h9fQCrcwI+tJkxQBvY7DLox9cwaAAWhrpGj8sj0TrzcF5amOXcNUB9xBWSX2trW7r22m3pyadfTIcOHf+Wj2H5Vkz05wpgWX66KmC5bvvWdNcb7pCADpTPYDCQ8IAptDD0iGMkKTHoYmABJrASYhBlyYOAL/LGAsKLvGw56RWLimWD5IUgYmsSrGWsdp/eq3yxrAEl508jZC+ksel5b5aGdZoBGxiBC+Gph6TINbBVLocj8izCjXl0r7pRu2dluVM+ByCyXJGVN7iqiYmx5VMoNOEsovIopPx05SZQmccgS4CT/M+8RzHkJwfZ6TuENMK6SgyMklOTfVRBb/8FCd8xC3kEC31B89RctZmWUz+UbljnGQ2JJWCDMMo829OT+vv6bNlGfEoI0eyig3jhWRSvv1JiPpyVEngFCLqkH2zZina2KDXoTE9deD/wNPDZsRquVfAM+XE1ia5YYixxpywsTKy2jG6lAjCATRQT8RAEuTKVU9vYKBBR5hOvz6r/mU+/0HvBZYZwB0AKPEjhj/QPeLUL33GQ30033SwlXpO2bt+RXtj9XCqVQmlqaHDZmQcFWvKZa07W9oR4i12coRV9E549ABmelADt5jv1L4AWxcmrY7hEs4pyWeEqn0BipjEpg3YCngxQxPdLBREYTJ1R1MR01Kid0HLvc8+lJx5/Ni2IH9QQ5VWZilXJBdGV5cDjcxoHQ33p2L4XvdKK4FzvxKpy8FLRdoARniLKQzHx3equ1b4Ptz4g6+SpEw6qdn3gJbXzYufnEope2eprZMFiqpEiX5BBwflNxP1APOhG8mob9evlSTzgGKtcvgKU0G3t2nWOD/niF76UqmrxMuRGmV4NsrjVdWKLA+K86r0jL1OMgKTzMkxoA/Rm6uTs2VM87YQMYAdjAvdpE5+LiomPQVahLOhPDp0U0OF1dl58Xpv+3b/79+nee+9JO3c+rfGPV4ipL2gagHJkLHY9JpEv4DE/qeb6//LxnZ80ysR/1epzjh5YsqxhRQ3B3pyl89rXv95ekMcefyztFq9yDyCFVy8K0AWguWwKWPWA9/OTJGfuHYkYqwA1eIJPnO5PR46ceNmABfnAoYA8DwAnuPpq9/1DJXiRqWuANWXiNaTP+Z7+5jvGETLuWy1ByxXAsvx0VcBy8w070vvf83aDBQgbVnaAEWQOUwwIkeDZS0LGCkvCizUz+SLPSlCCwhYWAkh/WE7ElTiuQZeXkmrQwIhTsowOHT/pJczElDjYEg/AUgSqIqA40wNFDwChLuEZiEGLtwDrcnoyTsv1LqE5Rd+9ZrWtzI5Vq1KTrF0US3VllQesGuk2oaioc8S5sGQUzwvejHD/5yf9FCn3tdsYFHFCQGXP8C3Cjs8Xc9GbiekFC2iEM7+hCPHWoLRtbcqSJqAOS4kUFl0Es3K/p2NKY1UFedAWBjb7IfAM/ccmckxNIXCoI8LvYqX1ymcEQuYtISEYUHKUYWAia41X8qctxPmQsqkoFDSWrbMVIRE4rPbBW6As7LEiqBDPi9uKJ079aCtUF0qoplHAUQClThcZ9UuYnjlxPB08dNirdQgiZadjEp4hFBWB2J72Uts4duEWARNWsrC0OZaCswFaWVqzdq0PFWyQ8EPBEwRN0DEnFnu6Cj6yR0gAhf6Gx0UrA5bcldUTvsXDRJuhG78B6vgO3q5W2TwLuKPvIJinAUQX+oSrUJa2g8TbWg1Snn/m2bTnhT1WIkwZ1dQ3pVn279HFNMb8xHQaFRA7ePjFdOTMsbQoIFGvsugv+oo6kD/TkVj8hboWVC79RVsBfvQH/M9Gd30X+tLZ3rMX+ZVuo6/t0ctLUofKn98A1QJoZRrLC7MCELWprQ1QXCu+iKkw1wU5cVlSzgt8RzkuBfZIW7duE4Ba41N26xs5fFE10Q/cRf15b6Coi99IWT/gMUVuwHfUmenqiopqC3/4jilQ5FrP2R63nz6aW8CLwXQNU3QCmGUa9wIuMhPURwsG0T/9M/82PfXU1xxkyhBhIzhYmnEBDRbVtvD+qDWMI+WbnwoE6KKdL51KlyoM8KgXcVKsdGSpb5yrNak+U7+qj2LaVe0z6chTVw6oLOHuyiXTzL9fSoUCZYGbqCv8EysU29ra06kzA+nF/Ye+KQ8LeoB4EvZeIfgVmr/44oueFvrd3/1dT938j//xP3zuDgccAiZYLfY7v/M7PgiRKST67eUk+o1zggjgpSzKpK5MO5E3p9F3d3c7Pgb59K2UoNsKYFl+uipgueOWG9N3v/cdvsGDQX8XFa/+leB+zQalfkdY2u2rVxTfrAQCu7Pi/maVSImsnGLmv4X0OYwQ4XnmXK8ZjyXLKFdW1GDZI4iwIny6ck4AZwmXPAoF4YMret7TGbM+nXhkdMzPtmpAdnWtMiLvXtVshgbkoLRRNgiZSNTGzbmYrjbwFxfyBUNMx0CG7MnZi7dDH54P4ZYpMcABv3EgGtY6F3XOyuLirBUEH6AKK5zvmCqA3sQ9ZKdjkycKgffUg3zCY8JmZ7EnSEYj7kFoIMgBid4gzP0Tyi17zd6zGgpBnCkE2uFgWIE/vB8IzpkpjjpAGKqv+UNo6j4GH31dV93kIFv6HHBkgMN0mBQ/eTkuoSh2TsVDQf07BRyZDiqrq3Pc09meCz7y/cTx4y6beBYUMHWk7JFBCdhzZ8VDoz78sLu7K62X8FqjPgfIjY2OCGSyiiVWm6CYqCv90CFrfu/zz6fJmVlvdw7fTXglXChC6B79tWTQSH19fL/+ADxeuWWAoteSRYNweAtvGIHUlEceWM/zBE4X0Gam3lC8KB9j8tTY3JoaWtvStHgLKxpv0bnz5yM2Q/0EH1Mf7gVgolTYVfjgwUPuL8qMsthmYM6r6KDla1/7Wh9UxxEYbHzG3j9lpU26Ty1QvaAjgh7P22EBQEDL+PTYZdY6fMOVny6d9B20iX1Egr4Av3WrGz2uqRf1YzrvsmTZAAjSiFviVfymv1dd+yop6UrHixSIngB02s34d1H5yUVfqldWTy7K5JVn8z9n7y99Zo+kKoEhPLcVqbamPo2NC0DPCExPcuZXdfqFD39YMvDudM9X7lbfASwjULW2pk75qN4aa5Z9efWjzwGjlENslMuiXL0yjrjZxoXrwkfGQ6zaqa6qSXfccWe6/4EHzEcw+aKnkC8VwJhmbIfsiXKog9sGbV3e5X22sHgF6FSZ3Ne1qiudPjue9r149GUDFr4jNuVnfuZn3OcsQ4fXOBCQAwrRG3js2BiOewjQhf8AGKzc5FBENna7Wt5XJsY5OoixicwmABcPFKv5WC303/7bf0s///M/70MI4V/iar6VEn2wAliWn74hYMkSzBZjT6JKUhiCI7w9mNnLIjfAmO0dn5718koCHvsG+tPI8IgUzJg7KJ6LzbdQACB/4jywfLJB7sEnQcEgQhAzVYQFTDAelmizrNLm5sbU1FivAYjCi2XMMDj1JA9H0xMHwx8DRf8YDFkgnAf5FeOH8vgtPy3aMryUeMTZ5fIsKY+YArdFr7STwYYw4gYUoKcR1F7yD89UfJ+9Z78WyqXOuNRb1b4aKUDV0EGRw0MjVt7cw/3kT160h3Y7EG8pto9HaSPI6COAC0KW7wgq5XksUmhpcEI99J68YivxEIxYy3iUeK/bLiYUF1NiTHHQ97jneaUcvDnEjrgMtYu6AZDwMOAtok7sfdKmZ6rqZD2q3uzG2XPyZHp+9/PpgsArVjRePe5FuQLaENKndM+ggEp7R3va0L06bV7XbVc6bUGhEJfAkQKUCX0KK6v8HTSfVj846FftWb95Szq4f386cvSIBSnKgfZRZ/or+gUaE8BZEl4UKREAKPWy5yLHs3H4YQR3AuhsGedoST6AVxQ3K2ZKUY71TampbZXqO58O7t2fdj33XDom6x9h5R13VRa8bg+Y2sW02JmeU7ZiOaKAMeO4KbWJOkOj8Dow4vD4EAhaoW9k9eu3t7397fZSfPHLD6UhjT9idVilhoelpblFSucZ7+haUCT+1PjLksdFfqcrXQlYsPgxTOBreG91e529N4yBLEGDi0nZ/UMDlqyvSKaF6sxnXrPP0JTnkCd8Li6OmBhWUjFWCQQuLGTKqFgyalz9UJ9+7ud+IT300P1p9/PPCozV6l4AN5uZVYjPZUiMj7iPCdbnLCdPu2lsZp632anJtKTfKC+TZ/CIjTHdCy/hGct4DsDCeUoPPsgpyJXm4UXlFQ2+lCiT7zBsgrclq5AfyBHuvfx29enlgMV0VV0w5o6dHEl79x1eiWF5BRJ8sQJYlp+uClhec+vN6fs+8O7cAIvt8XkPw8PP0/OFqb+/P13o7XUwI6AEgTirDkBIllQwNYA4RahqsGhgZYIca9+DR0oum1+eldUyMTZhVyDKTZVJbfU1PoofAdsk5dIgJYeyQCnzDHsksCQ5S3pEZV0BLvKOeSehEPITijZ/gGJRU79LSTkWlPPi975T96NUamX5s0pjWIDCZ/uo7uQPE0aeABLmllFil+aXARCeopFQRjjxuZYzbARS8EKcP0cU/1krWVb4WChbUF8SxCEAY+qGC++W9JXzZQUDfYBLmSXAEIbVUWNSWvRBdhn0KG+OXADAoNgNGpUXSjqLC6E8VoMx3dHSVO820UdM3SGgQzCHInFAKuTTR/aRYJ+UTllZ7HwML4yMDKU9O59LR48dNZ24ETc4eZEP5Q5fOO1YG/ba4XC366+7Pq1e3ZW6Vq/R/VIYupc9KOhr5vIZ+JWV1VBbf1GXoYnwnPgMJdURb8n01Ey66dW3pN6z59L+Q/sdRE2fsYKCtgUtxbs5ni8vF/gzaCEWRH3G8Qn67MM2S8tFv3H3K4CKtriflHgPbVWR1NLanpo7VqVFAZwTB4+mZ9X2g4eOptq6Bgmp2jS7OGXQ6ABdtYPYn5OyGr2J2+CgaDitrke1Z4kWuvHiBXiT6cDgKerMD6WlAL2ZdMP1N3ha7Iv3PuS2AagYS7SbeK0nnng89fZeUJuIH8vnz+DL/HQlYAHQMf70n+tQXjjvPZGIMYmpRt3lMRCJnmHrAjZfE4xQXxeJv+fSna+5Q/QsT1/44t2pvqmahy4q4eCPS0lf+/sskT8XdaXOXCQ8lPQFSp28+B3awF9s2Abd4BG24cfzW1IikLdYJPkzI0DXkn5WgOW+++5Jjz72oIAme8tkMgNZxmqwy48M4Nwrpp8AWRhWhRpLkMb1Uz3cdtWbOvlSnWZlXFAfZENdbb09LA8//Ij5nzJmZwD4l8Z7/sV35O1pxiyZLIBk3U/7uK8opgp5D7DnFp7tEOg/cKhXgOXICmB5BRL9sQJYlp+uClje+Nrb03d9x7cblGA5E8AYUw8x0KYLq2xl2/WvAYbQt7C3q7hQim9UykwCB+Ej/neMgoSxl9hqULOJ2fzkeKqvrU1t7RLqAiRru9dq8McGYAzkcjSwBDPPOdZFF4MZtwjCjs2ZLperf1fI4bnJT3gQ8hOu8PzhyQDPF9bUfXoygE14ItjzhdUrObCjS+/8jK15KXIY0YJDdOLCogJEhEBB9WAJRl4ICYTYhKwyhAmKjmAz2hHPxg7BKKTwlMRqK0DbJcATwlpfOUUZYVGhpLD+8NzMTIW3AlDFlQkzFA6vrJhAYBJvQvAx1h4xIAhb2kVeErHOj27AfT0xPuE+RcjheanVcywvrmLvE/HLcN+gl1IePXJMz087AHZa9KM8gzvVhxUS586eNWghBuXO7RvS1mu2pCblQ32pN5ZqBp5oOyc2Cyq5H9j7BUt1anrOwaPwDofRQVsqynQa8T6Uc9NNt6SzZ3vSi/ueT52dqy7ySxbcF1N54aUqrwiPHVfWD/AuIAgeAL5SBnnwykV9AT9d3d2poKI6HTtwJO3ctTsdPnI8lZVXCkA0q5ySNCYwxW6ps3ND5jE2rjtxggMUI2g0ABTeqVnxGDwKl6Ksor8AQ/FePFuIR4J6w7fxO8Dn5ptuMmi9+74H3dcGLC05wFIXgIWgZZYCXw6olwNYiC0rMyByQCwdk5estAvYpTYHWJIAy+x8ulNypkLPffFLd6fq2th80gaNiBJcnJ/Ep+LRLJl3c3XNxgF9AV/RF3ymP/iN/uMzXi+9XAQsbO7nk6ZllMzMzKeW5o708x/+sADLvekxAEtFkce4Y7Q0XgFNTBPlJ/LNQBaVLtJ93onW4CHo45ggvVL7kGHIDAFMtRM+uHb79vTIw4+Gd035MNXNvVHnkAMxRi8BuiuBBTLl6wEWjBI8b+0dHenQkQvf1JTQSvqHS/THCmBZfroqYGGe+4brrxPTx0BnTh1ZwXwpn0eGBqywGIjEZhD4iEWOgADgjPefSwsS6rjUEY7McwNKmpua7DpGQfjUV1WAgcYARCHlp6KLQjISA+rywYRFJaCg7xAqnnpBAakdtEX/pNQuuahJPO/BnBMEGv7+DiEJAMHDQBsQsNQJwYvwJ6/sc/YbeSAQVCvXjYTSwHXsvMlX1XUpUqJMGyBs8Erg8eA3QBB5so181CvqxlMkW4OiOcGFCDj3hRQqMQTcQ7mmC/UXKAzlGQHHWLEoVhQVQrxSSt4xJKIbfUU78B40NjX4kDc2HWPfG+KLpqYmpEyJW4EW0B6AI4UwFbEnYoRUIkXDAY8NbS1quAafvj905FA6dOhIOnz4iGmDh4eVXkEHiLiUxi6ckYDs9Wnblcpj86YNafPGDalRYAdPwzwKJcdnKBVbnXq1INafsGqa0n+0CRDNHhi8QsdsC3xWWfHq/qIf9Ee/7rjuei913vn0U2nL5s2mF7+zyzD30gcIkvLyUoEGXO9xmKJPvhVNCfxmi3mA5XxVhepB4KzuU/vbOztTbWNrOnX8RHrooa+KBielgKoNwqFF8EPsM0PbOEvnVM/JdPToEY8ZvkMh4s2BWuZDYsFUp1Cw9HkoMV8AVgPZ+D5LTFsxxdO9plvt3ZE+8RefMNhiozbG4ZrVa7wZ5Nee/FrqPdfr8gAgWSI/6pufCosuByDQCMaAn0nlJXpVmd5tWkCTDROpt2/SBdAoWrw8OJVn3/CGN5pX77nn3lReG/E/PBHPXp4KWGVEcbn+hI4sYYYvkUM8MTo56nvpSy4UfX4i5gejRcNXdELeoNAlwzR8kR9MM/7kv/qp9NDDD6kPH8zxHMwLMOXokclUUQC4Zedq+C4MFHb2XpgPQ4Yxy5b89F+Mx5jWZtoPOcoRBqX0p2QF37cIQG7cuDE9/MgjAhXzaU73F5QS6Jt5zXJyJ8c/9gCLLwqXmP6GU3SH/pNEu8gn0A95RvJn1Rd6Ma3cLcNw/8GzAizf+lNCtPNbqb4k6rwCWJafrgpY1q3tTjdev52xoiTlrEFNYCgWpnf2lMCekFJj1Qe7arK51yoN9u61a+yGrq+qSjWyzrFOGZRG9wgVlYESwPJY8mZOGow5huP7/IQC9IjMpRCO+cypPCxsyIPfssTAjlcCz8JqDjc/ypuBCaMgBEIp671AxEWgwsP6lwk9vEMI8ZzostBhqoJNxhCYuGax3i9OseQEFQKNCxDkufkcDWDUzFuAUMICY2l0Bla48MjwSt15Rr+6XtSdi7pm77kMfAQuqK8tQd3L8/mppqr8Yr2JG+D0YTxogwMDUlp4x4grQglKWUr4AnboOwQfAIf+Wbd5S6pgmbTqxbLwPbt2pUOHD6WhkRGVUCAFzUoPgJTqIQWGNwbvCcfxA0KIO7p5+2YvZ61TXaCLilMbC9wGPHa1sjgdWwP91bd4TLDGWenlfXHob5VGu/mNBC2zi85jalIf9DboAB9Cx7Xr1umrxfTCrufS5s2b3E/QKvOwcB/9A08MD/fbuxf9ILDIn7Jkp1/AVm3HqtTJEmHx/vlTp9JnPvf5dOToUU+LNDQ2qTw2/1JdnAcxNqUG9qdPn/aGdiiPBY0dAA2b5FFXPInQGZA8KpoOD8eO0n8fwPLJT3zSljueOwBL56pO8ySBvvARPObA6Fy6RMdL6eUAFoKs4eFVyj87Vd036YInCq8IAmWa7o1vfIP7mRU5tU1VIQv0j/KpW35yYDAeEuXFP2et+6ABHkToE4eZImfiFt7nJw5shDdVpNrNvjO6S9re8V5ipY5VHelHf+RHHND56GOPpqrKCv0s/pAsQ0bu3PmsgFe142CQhX39fZ5ew3hjLxwUf1dXu4B4abRFCd7CawnNBgf6JSPXpgWB7FHlxynvHCDYvW5t+sxnPpuKMSTg+0IZe3oPz2T50GDqDf9ycnWB6MnvbPlAXAs0hm5h5PiT+8Dgn0u0YTx2d69Le148kV7Ye/BbHrBwFAABwB/5yEc8zr4VEn2zAliWn64KWLraW9Pq1gYfzqYRI4u12lvkt3XE9M36NWsi+FIDmt0vEcQxWKJDZGPkso+EYLtyIOCZyVybmYLKT0tsIJGXABP5CdG1ZOGE2z8EEwqHrc7ZjAxBPjURwa+joyMW2NneB1ldACPAEO4lH5SzB7rbEoqBlTa41okxqRBjcegi56MMDw/53tHxMeUTsQx4eMZFM1NADOl4iNzqGysdCKSieQW0wLS0q7ONw/jYgp59ORYcw2CwpDwBDpCCz7HBmz6rHCt0XQGCJLBEYwYtAgo6sH06QDLbv2BiYth7ujCFg8JC7XOvRbvowSnTbEFP+axMQsh2dHWlAnu+ONRtNj0iy5PzPeAXpi0qHYgYHh4EPys6md44f/6c+KM4taoOa9asTpu3bBZAqbVFWlGCKjEZLEiZBnJ3uBos3452o9Bor3chFQECQBGYrf4upo8Ac2FhBR0ClGJxwznQBSDGK+VAX5YQA1oP7tuXbrrpRpcDrejvsJg5z4UTxWPfDj4X63cEPQqJeAWOqi8R2BoZnEwPP/Ro2rnrWRoSq080JvAYeApACqW8tCKx+o2l+azcuXChz2WGh7Ew1Qk8Um/Gkpf36zmmVij3KPf39qouIg28oza4LfCQaGUlpPfmIdGAP/iOtvA7R0Fs3rQ5feELX/B39CvtJ2+8aHj5uJ/jIaI3XjqJrH8nUTb0xvgoLxVg1liCD9njBQ8tsTT23AA04HkBAgAZ7/FW0Oe33XabAOBw2v38Hk/BIQeQCdlYwTNE+6DZ9OyUQRp9Sn8zBiw/+NNzeHEqy6vsEYMnqRt0po2ADug1O6NxQ8H6R4L/+QjBGLtMl73/fd/peJJdz+7UbQWeRuOwS5T687v3yDhhLC54GT2B0SgbLso5feZMam6qUb3mHTAOzSnAYx0+U0msTsMAqKqq8MrGHdcTo7U6/f4f/oEDuxlXLLVnGhPewKgKrxwyLmQlXsLFWYwUpnqQA4xByT+2aFCbm5vwcmX7RTGwkJHEZ5Wm9evXp2eeO5j2fpPLmv+5JXj6sed2pQeefir94Du/I61btepbou7UewWwLD9dFbDctP2a9EMfeHcMeH0PcREACA4HFIq5sWrCe8G0EBMjgJK45nzeBoIwUiZg8hPTDPCXLQq9QRjnp8IrotwR8PmJ/SVYUmyFhYWkfBDG1AWFTJkLqi/1xxLHas7K4DsSrn++4zMXlgqC0gAjd1l5SpkhGPmNGAaUGhdtmrGgZjVJxDvwPlIMHq8sIV8pWKwfhA+ejgxs8Mw0waHKB0BFWXgaUM4AEAMUtc/qSPUh5b9SnuMHCExu4Lj/mAfnObwBCCK+42wjE9xiE0/BiGmF0Caouqm1MbWvak9FVaqbyr1w9nx6+qlnBJ7OyzIc8qF5knumDZbsjOpKvieOHU/nBeBQMuvXdaQN69em9RvXq05Y4RLYhfQtCi76qqaCwF3xBJfqAp9Mq614qZhump4KT5JXKenivdtr+tE3ypN4CJUHaOE7aMArPEJ7iqQssbz5HhpDa/ZHgT7E3Rw7fCjddOONpgGxM/mCjvfmk4JiW9AozY0CXLWtrZ52e/C++9Kjjz6ShgZlrcpaRkngkUIxs/qEKRboOjw0lnpO9Rh8AhAAjuySjPKiDCv36lrXF68d48n1lLVOnQ6rjgQp0/YMsPh93hVtLjJvkqe+tUIn0XZAS09Pj3mQPEmMX57hAgCg9KxYv06S7rwsUZ69O3reeRUI6Io2nJNEEHV392op6Nit1nJCr3gR8Spl9aZMZAWKFI7M3+Moq4+9lnrvTfk4x4c661kVb7lBPaBfyJ+kcVVtHiL4FWDO+DSv5e4tLar0GPc0kvKBh5ALKHJkR31tXSpXGcTYMfbYX4bNC/F4UXfyKraRFrvxBs0jhoo8GIfKUnWLGBr6GuAAuKEOgDlAVlkl3rcFgcZJr3xrbW9Lzzz7rI0dwAMBwJRFn9Of9Ct0hBd9qfxqzpXCaFCegBvqY17Qg5zoHoHU0JMKxYGZvAe0/skn/zbt3P3CtxRgyXgDWQ7f3Hl4d1oQjznpt7V7D6W/flcchmgeUfrn2BbasQJYlp+uClhed+er0w98z3d4O+0iBk2hhCDGkv5iCgPBHAN2WoIB64Fpn2y3y0VZvpYg+p2BioLD0HLQLa59CYdSVklIECCMUZjBjpcScR3hvs1NeygfEmXyGSDBklY6nffZxe9hRYXi4coUV1iEOeEvpkaQc6unMFT3rAwSdUNgDvb1R9tUDnXJrD7qDBDBAs8EdwjBeO/gUIS2PlOnbPBEWSjhKAOQgmeasqk/r9xr2ugme7KYMlH5JEACQBLvCS5+8gc8ceAi9cxohUXGNIsBpJ4t03PESlSUV2qA1KXOzq5UUceJ2aKBhOhJWfRf27UznTp10lZqW0uz24BiYN4fpTo9PWC39vDQoBT/aFq7uittWCeAoqu6qkr9jNfGpPcFfYnxyGgCCJhe4rTjDIzFScEIIQAbNLbiUjtpOxdt8nt9F/kIAOb6ks/+Thf8iILgezww0DADLTyMUOc9wPbRxx9IN9xwvZQ4Z9DQNwXu1zGBGXbSnZH12r1pR1q1ptt9vnvnzvT444+nYwJneBjZME1cr7LgI8CyxoMUCocQnus5nw4cOGyasdQ6A7G8Uj/aSKIPmRKCH7O2us5qG95AgMbsTOYFi5S1OUvQhJga87S+Jw/uYdUKeaEMz5w55fzIF77gd1LGj3HO1RWARRln+XFx/pNpzWf9zDEPeJ3gCcrS1/g7U8eqtrR6zSqVI+Xuzeaoj+qm+0qKpMypp97TJsaOg1Ld/sJULgsEGtqzoFfkB9/TfOpQqO8rRTP69KxAIPt+EAsFnVHaAMJNm9brfbXHHfUk+VmVSd2hfbQ6El4te8MuJoGfwivQ2RVpflEGG7TL0YLxlp84uJU9d3LUvcSDuUR9mELCY4mcwhvCfUwRQWPGTLEBFTEuAVzoq6y/SNxXCi+IOLwHjOGRzE8Fold+QkYwTgAsv/fHn0jP7Hr+nyVgQS6whwtHR/zAD/5g6h0YTrfcsN19N3vkWCqWYVXy4p+n//PU4fTvrn0zgyIVDg6np3bcpjG7KZdLJPgLecmJzxzMyPlGeJgYi69Uov9XAMvy01UBy+tfc0v6we95j4avBgMCXcKE4RlegsLUNzxu0IFVjAIo8xQMAbBxBs/Y3IynDYhfgPHYb4NVRe3tHamrs8OW5pr2Fk8poShQQuyaSh2yhIsWhctA4sqUeQZM+A6vDgJPb/wswImAtyJZJZmg4HvqDPM6T+UBsMIrE1Ms5I3yDE8KZ3ogKBDwMHtZTtF5Hw4NDgY0waHsI4IQrJBFyb1c0ID6cE9Wb96jFMmTwRggRQBDYIj3/CZY5ucphzJQbPzGq5g4dQo81DDloN95jnqaRjm6wPhVom8oX0BeBJkiFK3kJADb2EyvpdXb2y9OTqfDBw+mffteTP39A+6rVvY1KVQ9JfigGcASWrLMmr6hPq2tZWnLli3pms2bHKsE6b1HjujHM9DKtNBrcZEEpvqF4x1ikzjVR/WdnIuAROhBvbH89Kif1/8CaFKoCGn/F6dj85uVm17jCgDEldGLPuYz95aUFglAxZEEnK2T0Z3dYwF6Dzx8f9qxY4f7Gj4IIR3HM6zfuk15laT9B46lr3zlK96ts6WZs44CHLpfAVgCXwSXsmHfhQvn065du9LAwKCs3lrVLxQk/EYbMz6gbnymvl6u38oOwCjsuKhFz5kzBpYGFksRsJyl8DJeGiMkf6NnqRt0IRHXQHnsk3PixDHzDHTkHtrP/dCKz7JKdO8lpcu4sVWfy9NqeTHOcELhYXhQfxshuoc2FgtQ411Yt647rd+wXs9RaXhaeegKDxKeEHpVv6lu5J2NDXq7toT+4m3cw8nIrh71UNnsMJszWS61l/pQB41pgCWeBaa66FM8PPQTeTHmSW5vXkK22bjJSws0MJd4DlCbn2J8hdHB65XKj7glAAvgC56FZozb/FQ8F8c5cA/B7gTzuo6qC+Vx4CVjFrCOF4Xg9XxgZVnMK3Tge8q5ogw2ghQhPH2EkcSSfJEiFUnmfuTXPpqeembXKw5YKPMv//IvvSndtm3bLvZTluDRJ3fuTrfffIPHzaMHJ9LjhyPAvqRoIf3Se1ane+/5cnrLW96Se+LyRFvoH+TNlYnx9alPfcq/sQ/Olbzxj5XosxXAsvx0VcDymttvTt/7Xe/iZ1+4Owl85Jj6C7196bmDpxLnlxDpbiWhzsbqwdtCPo3tbZ4+OJ+LxWisb0j1dQSnlVr41Er5dlSGwMNiZQktVisubJQx38/Phhs1u+hgvmc8WRgof4QHjAewAPzwChMACHyCq3434NJDXAAs5+dBzK6yMS2VuYjJn9dMEfq96sv3BhP6Hpcyrwg6vleDnCf5ZZ4C3hsw6KI9KIzs4l6sa1YT4UKPdkU7AHK41DnPiM+0DwE2PTFuT0eWqB9XVi6voyMx7UA7yXM10xUqx4RSen7nrrRv7950+sxpC0EEZoUEI/uTMI1B3WanpwRg+myRI7c71R/r1q5LGzdscN1Ky6ZML9pOOXiZfPgfgJQ+KKsWSIrdeufELwhKaMIqHi7TSDSNeJRYfko94LGwtBH0OfqrDbyi+LG06aOsX/C+0Ub3pa6gHTSNLftnZmMqIYIpAyzQF5xUjLB/+PEn0vqNG80bxOq0dKzy0RA9x0+kuz93dzoGb5dXO+4GvgJQ21uFsnRdC705Int09Jw9rXJZNj2VXtx3wF4W6QnzDe3MT1l9WZXEeSyVuRVEEa+gtuoaGhpMB/ZLZqnbDPp4k0u0M6a9giYkPG/2ZEE3gQ2sd8qAPgTY9vaec/szxcr4oP58pkyAhF78HfnyHR4bdvjF02Ee9waMUjCiIUCQwx4JPGVDO+p+3XWvchAzPICnEs0I7+YnziPKT1l52esipznmJWidn8okI/BmZolyMZSyp7gboyiAbUajuCjDQFf0ySOnPut32us28xv3X6o3t/LbZUkGztdLjHfTgIHiWpFLACP4ke8Xi2OMwlP01ZAAKv3CmCBGrKm23ucKUXcSHiTaQHbQhbYAGC9Lokd+yvgjSwUqz3XSwP7VX/nN9MzOV8bDwjYHxASyxf43Kqt/aNhVbmmMQ06dluZT4/QnRYWSNFH3gw68XQ5gyU/ijvR0xdPpj3/nj9OHbv+Q49H+sRJ9ugJYlp+uCljuePUN6f3vfrunKrAYxiSgODhwZGzcyzEr6zrMCARMAgpYlcF0Dzu29vdf0ADoy7nbF8QKspo1mGxxIvSlJLD8y+YnLlr3BIgSIHjN1mssiDwoE4IPARKdbKGjC6WE14HgNRgLIcpqFwYeG2YR2Blz5aq7lKWVq4QCeRLbQrIw1D8EmN3OupnLSkNloBgItoWRGmUBUSbzzdmqGjw5DAbuBaQFOAlremCg36+ZcuIeAoEBIpRBIj8YFhDAXifNjbLKdR/3h7dnwa9Ze1kWzW9Zon4IRu9dot99Om9nlwEhImByfNw7pLLFPfTFIi4vldBT+fQJR+VL1ZlWE5PjDpQVcVKD6rhxw8a0Y8f2tKpzlWTbkmmIlRjls7xZSlN1Z9UBpxrP6neACfwx0DeotgMQAsSZJsSh6L09GfrjiBOEEB0APagbdGf6ibgOhD2feR+vMa2GMvfUj17VWxf7CD6kLEBSBoKmZ2QV08X0vf74DlCFO5wpjD0HjqXXvPFNrv+FM2fSgw88mJ59dqd5r66+MVWoTxYAB+IP+pLLCibrA3UjXqTTZ04q71kplPACPXD/Q1LiWOS0fykV44LKSzxPXRDYABZOUs7ayCu/kc/u3btdJt+5IbnEb3ExFjQm9ApNqCfggs94FuwBUZ5MGY6NjVzMCz6FlvwG33B5K/nC4GXyLhFIIi4HWvI7y6BvffUO040+ARDZ8FB9oAG8UFzC+JQxoTa7c3OK2YRSgmos0c5PtBV6ULegyyX+JrESKz/NcU8wjlPGQ/mJVT/uc37UP9oEcCJvf3d5Fdxevs/6BYzFvj1Z4hEMkPw0MxOxQFliPOTnW7AkmSdQgIeE/qAO9AdHN7AarFQ0PX/wQHrowa+msfGxVC9w0tTSlLZs3SYgXpxOnTyVKjoa0zXX7hBYUv01HuwtcRnRrvgvr1C31z9cSkuXN9btVwKA/eqvflSAZfc/GWBhZRz5o5yzcZulR554Kp04fSZds2lDOtd7wUAYXtq8fp14Lsb2ZSkHWARZ02jN93tF19cDLPA6PPZSST2UHip9KA0UDuS+URJzP/4rj6d/9f5/5fr+QyZ4bgWwLD9dFbDc+urr0/vf9440L7AiPpPlJGtTgrxQg5mzYgoqpTAKitLk7KS39x6UVej9KqT02Pn2wll2wb2QhgaHrDBRZrg1YVSEpudwB0YT29gz/79583pZg21p7bo19jpguZYUxj4LxEZkAthWoQQz0xVjUsossWYg+JIiZl493MMhoBzsp1c+o0CwTmM8xqC0614CJ/KWshI4AQzBpFiRTCeMTca2+BEASj4SpjOxzBblPDUdtCMwj3qGQsjtDowHirJUN3ZIbWtrTc0STg6qFb1YeTLBSizlk5+yOpMX9w5MzKYlCS2mpXDxslqlrbPTgJGpqYHzF9LuXS/Y6wUAwUImABGr3ysmUCrTUuZqx4gUGKfBDg0NCPTVpy1bNqft269N9cpzIQfoUG6UHV6NAA4oxrlCLGiEeyiZUfU1tI/4E4DQjN3YfOc+0F/EseDehobzqRSFqH709J3qTlsz7wkAslhaw/Eovod7BYq8kVaBeKhWba9UruHFoY+8T45rfSktqTymmooFSErVD+jCmdl5nwzM9ur3PfKYQElVeurJpyyw2X+DvsvqTFls/gUYpy0k6owSR8gAfo4dP6XflgycW5qb3X6ABudjQX/aAJimXVj91JGpMTZhZBUNY6G6lnOiLgEWGwGqb++FXsckGIS4H+BTXeIzTzPoPRfxK2WiL/yXXdn91BV6VlUBysUP6l8AG54oL7VHEep7+hehnaUsj2yc0D9M6+Qn+Do/qeYuy/UjT/Urr1kiD45ryPLm9UpFkE3fKAd/9pLpy3Qnv18+TugbPHzkSTwKQD8/QW8aEoBF5V/udFA9/LPrxxuMGzyDfOYKuREXZfHd3DwrDS+lTBmad3LPmP/VHmbGCgUcZsQvExorYyOjaUgGT9nQWXvgmvDgweuSFxg6rChr72xPMxrXTc2t9oTWN7akhuaWtGHr1tR9zTUpSY6oRgL+jB0BYzW5uLg0GmJoqC8KVIfcHlR4Sk1R/W6vS2FJ+siv/uf01DM7/1EBCzzIdA/n/uR7OM6c77Uxe83G9csrKw+wDFV+T3rggQfSXXfdFb9dkegLxlTWR1cm+P7LZV9OkwWXT/vlJ/amKru7LF2//frcN3+/BO+vAJblp6sClje89tb0/d/7XRoIEqTFAhca8OwJwRQKZ2jMaSTCbDA5lxU8HggNxmNHj6aeU2cMRjwdw0BWQRMCGHgoWDEB4KiSAmYaqEzWXElJUaqtrZKSrUqtrc1e5tfV0aXByvbytWZ4ysFi4f3wyLDLs2BQ3ZhzhzGzM25gVKY4iDVhuNI2Lu8ngqBXfRFybM190XWq9iCwUL7EW3gKQKOdFSARJBpeFBQhZQKAAEdMB8BwLkmKisaSD4qBw78a1MYi5QNzshR6bGxUZeLBpQ45i1CKLz/xPEvFUQBMpdW1daVK9nsQYKFeA1KKeFBOnjrpVUvUp6y0UnWNfU0Q4tAUpcuGYZzKOyIlWInF3L0mvWrb1tTY1GgQReyBK6+2WLjlaAV9aIyFCtXTPf0jEeQMWEBB0xfBByEo50UTaJ/FCDmQUHkxBYLwDSUbCjXrAxKfec+rN9VSn2QWKvuUEHsCbTkCYXgEL07sfuwYEdGD5/ITwpw0JX6FZtuu3Z4KEOqqy/jISPov/+23VZ8agRaWVOfap8R7t1/VCrd+fMcfAICpMjxbgInR8Sm3gfN5fLKy6sneJgCW4C0JpFzdAHu8ZwqFM5PWiL+ZBq2sCQ8L+XDBXwB2eypgJZUNDZwHbdR3GW3wqvC+gH7L9VdWLol60rTaGo0v5d3R2ZG2iw78Dt8Se8RYHBVNM88jyf0nupInKaPH10uLcyhrV9h1ZAoZ3s6S6ymQ4/Gq/GkX00f5CWAKcKV+XFf2aRlHJYinswQ/qNWWL/QrNGY34fxkzxP8pLwAeg7GvVStaJs+Z7QLb2sAvPC+Xgms4O8rgludBzSK5/Ee2yujPnScj/6W1K8kgEu/DLkTTz2WnnzssTSq920NDWlGRsvk+GgakXzwcuRKjXO1zbFSah4wbFK0o+QmGT2rN25MN915R7r51ttTjYANdXYskgbwYiFyazEVLcb0mZub42/3j9rza//pN9LT/wgelj/6xCfSx27akqp7zqeRn/1/vbQ7o09G4+de2Jc61YY89vjmUgZYCgRYKpYPWOiXz5V/TrS9HOS+VPrdX/hs2vNt709JenDvrW9K01d43l5ughYrgGX56aVjWN7/bgsh9gQ4eep0OnjoSOLAtOMnTmiEl6eaXHzEmAQeQprAMaYYUFSs4uDYfZYjIngYAjArSryzoyO1tbeltmYOYmvxSobGhnov9eUepixQhBOqU+aSZ/lp7JkSsSR4FhA+scongEY27ZOfSgSKvNRQ+ZAnyiAL8iOxxT8ABCud76ycfPHbjC20UQCW2oXCpX6O1cBtKQGMElvSPTAcQZS0h+kfpnOwIlimmC2t5iJeQFm4rkzLYN2WlZWkqRm2v5+2YMVS5LyPyvp6B8iKAOnYidPp0OEjaf+B/S4T6xxvBbRlSglhg8cGITAupQowIrYBBbCqvd37S2zZuMbCi2e8+gcLVt/QphAoHPDHicSlVnYAPkAhdOM9dJq9eBBk0I++4XkSoIVlvShdegIPCbRimoUy7RlQBUuldKxsASQmhvoJRaI/8uOcIOIkaCPPXQQJs1LA6jv/2fqOOtD2aFOxaQiQmZiVQhQYW8MGdeKzseHhdPfdn/d05tvf8bb0fz/xWTU9PEdY8iw1J98MAPNHXVEY0ADwSN4W5i52KY1NCjSpTJZL4z0kYHfv3he8ugfvGveQX5YQnsPiYza/41gAPHlzopdjTlQHaE/eWMvE8RgMqnzKpJ70VQa4sykh6OHN90RH2p/1ZX6qKGWlSrGnoG666SbTtqS02DxLXBFezAK8LOYB5av8s0MUIyfKkXDWB/ebyqFO2W9+g1albNdTCRDhlPtd7YIneOv6cUFLXuhKfX+5AuO3HK/5Pt6TJ3dmSeNe9IXvoEXQ6BKgIWEkZVONBhQOBo6CDHSoE3lfRjN4Un0nXqTP4KfLEidwSxbxm+mlKz/Bx45NUb3oR+QNtMW7yfTZoGTlM/fckz77yb9Mo+fPpwbJklbx+qwAy+LcTJpnan0+AtIJ3i0UP5Srz4olu1QZGYsFBi+DjLMlgulXp82velV663vema65bpsAC82B1nhdcpXKkuqkSqWPfOSj6amn/+E9LB//+MfT7/WfTa8rLEt/9JFfv6iISRiSjKGzAmk1ak9N9eXg8mWnPMAyXPm96f77718WYPlM+Wdy775xwtP5hf/fF9K8xuqWm9el20duTus2rsv9+s0l+H8FsCw/XRWw3HLTdek9b/u2mAYV/6KICFgdm4iTiBfncblPe1Aj4BAaAAgEPw/UVNRIMNZ4Djxc2TBsuZUQAxxrc3o+FBFxJ1h4WVBmTL/gSpcQtmLjeQEV5U8HI8jtcpcQ5hWlz33Uld/yU101QjkCbalLTF1ky6DxFERQJOX6JGj9xsDyHH1O+JZWVLv+PJvt5tna1iKl0+FYBKEaWxIoNrww3BcAIIQZQp6APpQsF8/zO3EWKBmAUGl1s5dssvQYoHRo/4tewcMhgWziViZaIuxMH9URgciztKuvr9/7dYyNDjnmZF13d9q6eVNav25dKtc9ZbrCAzIR9YFeRVLQfIXi0wUd2QtlQrQCENEv0Ii2IHizaZ7ikgiqhHb2QCjRb9DUSkN0A6hCQwQ9Vi/JtBA9AQEV5QEUoi5BY96Hl0LtlGLCA8d0lqf43GY25QvlT13hySwPLgY/gpZ7KWf1xlu9iVvvhXPpC5//XHphHxuTlaXtO65Nb3/nu9LHfv+P1AfhtQAsAKqgJc+7PLV9aHggeEftp78QfNzDRVkT02zudQmwcJjh3n17vconjmcIgZklnqHvyJO88DpxExY1Sg1gDXhhCi/AUUrrpYyyKSBl5+/Il+8YE3onUgSgyQALtMhP5VKwtJETwLfv2BH8pvLr6+pNV4JZ9aCfRXkT04K3I1Nc9hpkClTt8VjUOAd88xvf4VXAm5lNBVE/V5T25/JR58erk1vjMqBvttEbyp7neRbZQv24h/bRLoOLXOL7qFPsJYS8YHokP2HIMP48heV8zfT+bbmAZXGRfZHiN/ibeucn2pCtzPHKKOVFm6gr04T9Gq8Pf+W+9Ok/+7M0cPJkalD5nXgRxfdzkxP2MFaVF+bAqnLDuFA5i3pdUBtnlN+M2jRbqbGius2qzSPjE6ltVUe64ZYb04ZrNqhu82kW5AK/5OpFHCHtwmD887/9Utr5/L5/MMBC38CzeMazRJuZImUakilX8oVvTp8969/xsiynrAywFAiwjFR/v1fyfTOAhUNev1z3Rb+n7/J/uzIVlxUbqLztZ992sa60CwCz5wt70k9s+wnLqW8m8fwKYFl+uipguY2g2/e+U9/l7tLAiQ7T4GPwaDDGUkgJCnUeAzc6MlbQsDMpSo553CymhAHhDZ3EMGwFjhUQKV7LJOT5nU8IbkkMK2+vtNCgjp1AQ7DaXev3ufgKBLrKpxwSr9R3YnLMYIiyM6FHo/A+UL+ZKdVFSpF2EkCIBUv+KEfnpR/q2O+kqd4KprxCzC9lNj09YfDGHiLVsoBCgehSnagHZdsbIEUxLytoXvUEBMCgdVJsnV2rDMAKyyrStKzAoyeOp6efeiqdPHEqsb19VVXsTkuMDVbjwsyQGiUBpjyJEyIOIjZ+W7T3ZPOmjemajd0CUq0WUGPKEy9QABWsLf0t5QWvCrQ43sRtoU9m0ujkVJqcoV+gIE8EkMP7xHPuV33mfrweTG0BQvEUsFQW+gJGqDfvoYcVjuoI3R1HQx8UxXJTBEl5ZYWXoqKwWY7KFAWHy2VsJwKq2bFhV7AJ/Bcb9BWVEGeBV2dB5WiwN7an9jUS1rOLac/hPRJk93oKkrqhpKdmphIBjh/47g+k//N//sKnQVfJ0qO/0Fl4qKAbbeME66LCbMM6XVQgq1Swq2My1NumTVu7wKsAwN69+9LRo8ccDK4m+VZomMX8ZF5I6MPKj4rSiGFhGT7TB9lKH47BmJmUAljTpbZGEK3LVF7UiTJNY57V+yzxm3k89979PR/n3bDE+eabbzZwZ9wSBE69KmXpZpvNkeK5yBcwpGamCwP95hEaRD8yTUny1JTqvTDHTteMx0t1IVlmQDe9cMwCzzouR/ey4gelDI9AG2hA2ZFPEJvnM+8pMR/5+SNXkA/wJM9BDzyvgB/KQ1aEARO/cY8y8LRJjM+QEZfKpDf1pwa7XP0e3psAZhTNvZTLOOZ3foMX85Oop3aFzIOGys338Qz1YMn6F/76b9JnP/3pdO7U8dRWU5XedsftqWh0LJ2WkbKocViDHIV5dDF6l8TrcxIFkwKfU5K746k4jS5VRHtETxyfJerHdsmVDdds8mq4+nKWQiM3Y3EEdGcad013V/rDT/xtenLXP8yU0J//+Z+nD3/4w0HfqyS+37lzp+UnWyKc6+0T74n3czz9Tae/B2Chf/+q6NPiw+Aj+oN2X5mg1T3//Z70lp95y9+hR4yfOBV8pG8kdT3albZs3+LvXk6CHiuAZfnpqoDl1TfuSO95hzpLN2ioWqBjVdNZCGOWeyJ8EPJse0+fYo0zhYL17+3U9Zq5bENxxcD1VADMfRGwKCkDFGPGDMQI1FXFEmUUIEtPG5ubfR8udbw7M6qPvTG6J7wB8ZoxGK+ykywcqRcBmkwJsP8HU0nERtTISiGhMLHCsPLrG+q9uqKqssqMyyogovlRNAh4ZCkCHjcz16IAEYnS+McAwEthq1HllNU0ptq68KAwjz8rgUT8ye7dz6WzPT224OYXp6XsK62Y8Mag0BlH1JXg3omhXq/8KVV5q7q6kpjagZssCYeuBC4LK7gPY+49BDopEySFBeWuFyuLmOKYJQhXz4VCBVip+n4WAc6KLgRzKBO8RwTYcio3ggcQwBJq7jOwQnDq+SIJVPrXnjG1NZv6gQ7Qivsqy0sMICiXYOwMMMErWGAExeYn+jXaFUoFF38xHgAsUvUr/TM4OKr3SQO/IX3py/ekC6N9aRNnBYk/yB+hRTso9wMf+ED65Cf/yvEkTN+xjHhgYEC0yabuVKiqIFUcFbhqKhCoGDO/0v6MHnv2PJ8OHDhkAQRWXBJYpV14J+FvdhuGLzMal5REXA/Ci1fqR505WoLYpM5V7eYJ6s/9meLNLvKiXfmJ70kZvcRdeuWMn1XpjW98k3i7wd97WlF8ViYQbq9VXuJ3yiLBRwMDAsy6xeNfz5lncmAD0DgtvqBYniNxH+89FvU9e/HgiaN9TNWVOp4oFAp9iAHEYZpZHrTB/Ov25QCLvmcsZ8lgVbzBQwFg8UACCmI7AE/XUjx56j+MiiW95zt+d776QFm0lct1Vln0GbTBe0PfmN7Uiz+9x+Ci7tTnSsCirB2oiVfL9c21CR6nH9g1+u7PfD59/jN/m3rPnE4d9bXpja++ORVqfJ/afyAtakzUlWq86MFi5cUslv6lecnLOeU1m3v1buLUt0gGmK6l4gJ9x2oq9Y3GRn3dKnvvCnXV1NelxraWVNfUmF73hjekP/3bz6cnn33u7wVYaNPdd9+dfuInfsK0+EaJfKHloaPHpZgbU530yLJSBlhkuIxUfd/LBiyCgOnT5Z8WX+ElDz7i9eXUPUvZ2OKZ7D1Gxtjvj6XXv+71/vyNEs+tAJblp6sClhuvvza97zveZiuMLbHpdAQNQnRwcMArgzywPfqZFbl8v4mJ8di2njzpV1ZT8B7hziuCBYUTS9hCCTGtwqBmjp39WJo1kFG+RrIjw7aWKc6xKygtdTjWB4IFxcorHo/h4UvLOAEsKEHKoWxABe5/2sNn4nCwFom1oJwI5IUZg5mjblJOsyH0vWS0tNxCFiGPMmHJN5Yuv/NsQ0Ojt9rGYlQl0/TYdDpw8JhouzNd6D2fBiUgYFbOKCE/8qqqLDBIYzDxmYPvOKcEVztek+u3bkkdem1tbXNdEaSUZdAnKYw1CZgJr04osSzwNQMdYxMxzQN4w7NigJWXWDrJYZLQjjy4oAkKAM8T9KLsjC6kzPLnXve1hIk9AqI3AhAlg3XHSi/HzajPJ8eHrLxDUV0eo2G6sxOu+InaoYSgsz1YauOSbgAE9Q8QeDufzp2XoPXz8FVhGp0YTc8+82yqb2oxjUm0HYAJEKDfv/u7vzv97d98Ku3b+4LrGsqavgugSV1KCDSXVuB8Gsrlu0xxYjFD58U0oTII9i5JDVIIFVVslV5hXj177mw6ffK8xsGsjzZgDDH9CC9SzwCZAsniJehmmuqP5cQ0HCGo0vV98GF2D32Q0T5L/JYl3mf3uD94bp4+LEybN29J73jHOxxHRp0RktADUE6cGvTMnue6+LzyGtN4BugypQUtCJYnQXfoszA3RW3Fz/qcAxVZHRjrMaYEtvRnvoNf9Dv8aQ+LXksF0nS7nouxRMqmHnW7V/zhZcGrgncGzxzyAo8F4wUDqbmjTe2rlaLGixfT2JSjHFXPaAt1oh8ZB/Q5KWsnyf1MHZW4D1oAwOg36jIvI83ghfqQt+gR40UPqNp4kmgvdGFqjVzxZnI/sol4v3vv/Up66L77Uu+pU6lVtLx5+7VpUQbRqWNHU0dra2qprUol4r0ljdnJ4dE0oeeQDYvKg5kemGRJAJsjKJj6ZGuBwlKNXdUB4MdChtnFWn1W/SvL09jsdDoz0JtkFqSf/tl/m57edzg9/dzy92FhbLF77Hvf+16Pr5eTkBXIk+One1Jrc1Oqcn8Hj13tyvqD91md4NH5uemLgGW+9f/xPixve1tM2XAbYJQUn3OyRbj2UyWfMojM8uOiHcih+cqydOcv/VV66jfe7039Mr7IT9yfGdS0g8R3pBLxW98f9aW7br/r4ncvlSh/BbAsP10VsLz+tben97/7HQYJeFCwdhiwtjw0aLON0+gcGPbvdJIGm0dvNvD1ghBCsVtYKx8ECNvJoyQ4ev3GG25wACDCizInJITwMDD4EazkBzNSFq+TU9Ne4UBeWT1gci7uZ4DA8whEppiwgBubmgyIqAvTDxNjEUeDIOZcoZi7F8MaBOXcvgWRL21iLKBofEI0gk3llsti5YTausZGNZJzSKbSwf0vpl07d3n/gSRBXV5JTI/apvtZxgyAI07Gnh/RYHGK3VIvGAziLt2+/VVe1cF7BlSl6EYgMxSlL+gHFC17RnjptH5jegwa0Y9c0MVCLkcfqSO3JxPUCOP8BFhBobJySmJXz8RSXk8PSPiSZ9YPeuvP0Jiy+Z4BWKI+5Vnes/SaeBbKw7OFh4i2xMotaKcXJWh7UcjQx3OQUa+6b47v4TuR3+es9MGPw+mkBH1tLfvw1AoQVaYTJ46nfftfEJA+le6487ZUWpSbUlPetJU69vb2us9/8Rf/XfrKvZ9OX7nny97/B6BLgjYAwVl77Rak9DgAkqkuBAunGmf09e1SQuPKP8BiXX11am5uSIcPHxSIOuvl4mVFdWlkaDrt3bNXCqRSPLUkUEkwK3ysnPC+qO+y/kLRAx5477gnvrOSvdSn0JXX/HTl5+CFS4ClpqzQAeBMHb797W9La9Z0G4ACPuFxQHNRSZH7CU+EwTfPKi8DRV14MxkTAD8OvNSXppVBs1o0NSH5oT7CGEBR+1l9QfncE6D5Ut14zcasgate2fsmeIL/gn8pg/sARlB/VmOe/OArFDU8zHgw7VRukZQz94fnNTZupB78RrnEvRFH5XEguYMsoyx7b2iTnmU67mI19B/fTdmQwdtbkhZnIv4t9kuSbFFdKJOL9nqlksqAtm6rLrykjEVAMzLt4fu/nHY9+bT3ACpQHrWSexhGm7ZsTrfcdqunLmfHp1LfqTPp1KGjMKfrMzY9kSampuzZVq+lNoGbEil+VuMxNeopQvEQB7KODE/rt7JUKrqWVlWk8rrqdGF4KH3gX3wg7T5yOj2zTMDCOOCYCp5FcdNO0pV8mJ8yYECCpxhf9MOyUp6HZaLuh9KXvvSll/Sw0Ba2Cfhkoe43Vwq7qJ3oL1JZbU1687f9enrw9z+YploDhOfX9cpkHqEvrkjitrS5YnPq+URP2rF9x9elIXRaASzLT1cFLNu3bk7f9trbPGYza4TOoiNgbE/p8Bt36B/PWrjpFYFFYC6MjWeDZ+gYgmuHOOFY97OaplUClKWgrGDgd55BiGBdwxTgawY7eQMOGByACwY8n/FgsDspqBfkzOFqlI0lCxhg1dG6Ve22KBFMfRf6DcDCQ4PbWIOvEPURjM1Fs9wW/fk7/VYgJYOggdH5rr2jQ4zVnIqqqiCOYy/2vfhiem73c96AjcGAhYdQNa0kWuamETjh3Zmbm/EKqAt9F9KklDDTUJs3dThgjTgD2iMxGTTWP5QXf8SzIIyYXsHViyDOhCb7T4xPxU6Z0AdhDShC4Md71T1rky7oy0WfETiKAmFqysADxUzZuk9DNPcbgp6ptRkrOxQIsSUIc2KSoBR9zbJ0+AUFyXJqrNwsL/ejXseGx5QvX6PYCBIlKBgeAVwtpqJqgWG9cq8VhPIrlZKkHXin5ueLRHMCg6fSsePHvDEa+wDh3WhtaZPgFi/MBuCk7njNoNn5C+fdj7/1W7+Vnn76/vTnf/YnCAj3MTvnQmumOyvKKuxxYEUJ1jyAwfE3qotpofqSHwGc0B5FRj7ssXPo0EErALwRvRf6pFTZ2LAkzUyJ5guFok+dgFal2i5+HDivXmZaJhQbsQbEgAGMLVyhl77XR5PQNONP9TEk0G+8Fi/hDdFvgBvfpHt8Py1LqaKIqdhQ0gSKf8e73mVARZBvuMfVJnhAvEUf0B6S+yvHNyrUfe6VWuoXxmKpgG3EAuh3YT6mTDFG4KMImI3pXOoCj2Aw4GEAoJMH00MkeJb8xvQ9dSYPErSAl+xlUT2JLl0Un0NzaOYDQfU99cQTiddunrL1HeCK9pI3ZfEd+c7MIOcYA5Sg/0RcZAMAgHyp5+DgsOsPiM48StOTnH8m+aS6LC5ORBnwqOjD7wTf0x7k09Q4ixHEs+pPPnOEBccMUF7IsOlUsziTmgSGG+rqfSYQdGK3WwLDGxsaUmtVo71JkzLIes+dE7/nNkKkX3UtFRSn2UX1F2ND4xGvCnViipX4OI6dWCgtSidOnkjHjx9PnJHFFC2/v//935XOj06lZ3fvWRZgYVXOj//4j7ttV0s8D01ok2UM/SPaZulUz/nU1twkmlweHP5yU/HssVQ7/5hkfUmaavwxT0u9FGCRZEz31t2b5gQyswSPF5aXpHd/+/+XHvyTH0vTbfVue34ChF7ZvvCyycgWDQEo2+a3pY0LG1PFUuyLY3Cqdj/88MOXBR9fmchjBbAsP10VsLxqy4b0hjtu8XckCJufrmTqAACXFGEE0sl6K2Y1BJt9VUuhVdia4z4EBIOHIFsUEwG1fA8oYPkf1sKsfmd0UgeYAaYPsCEFoEHPcwSbUUNiXFgF0dTcbMUFUw30D6S5SVkeqjuC3kGuyoeBb9eg/sKyv9QWFCUeC5jJ+etzY+vq1MSW7rmlquODg2nv8887DsXTVGqjl+8qf/ZswXCg/ZQLcKksrUzD/cPp8KEDVp7VEmxr1nSlLZs3p86OdgOrkpL5oIVoR23Ij/pB17Diy1xNvDsEO7OJHSDSgGVWryprei6AIVc2ALM+YbUBqz+Cnv7J4AR6hAclVlLwPizSoDuAJaY9mBLS70Vh6YXlXWBvlQeb7iUWBO9SADvdp++8J4X6Mz8xzZJ75yuW8cbeG7xOLLDhm+gmGuzfvz+dkRXKFBvtRLASPHvwqGg5NS6wMpQGBvpcHruIEgQs1kltDWtTg5QI/TDQPyi6j0sBBuD40Ic+lJ595uH0N3/716lOAAKBT/voewfCik+9UZ1ABUAswFNMDURsUYBXgCf0Q7h1d69x3Z999lmDF+h/4PD+1LEKINplzwRlsykZmw7ideNIBOkob67I1AXb8FP/AKYARPWF6AAds2TPhy48L4Yt6qvCRfUj4I/vudeo5VKqLI46hxCesrGwYeOGtGHD+nTs2LF04MB+88nqrtUG4wBS8qU/SHilHnjw4fT4E4/pefYgCjDgozBEK4DOzCSGxJynZwDJ8C8Cnn6k3xiPGBNMv771rW/1zqQcPwEIVdGmzRRjOic/qA80pN7s+wTdRwWCZ9QXLCkmP3t3TA+wWxhLc1OXdscN/o0pqQzkFBYGyIZfwkMagbVZubzvOzfo5efZdxggxBTRduKepmaGTRMSp3+zIozvMbRYOr5+zYZ05NDhdPacjBfRBjADUIGmN954g2Xfmf0v+Hl4it85RoR9q4jzodal9Ksu6s6z9AU0ypKGf5pZ0j36DjkA7ZAtjMtGgQG2WFCLPSb7xf+ALeJGoMN3vve9aXyhaFkeFsDPDTfc6Ng56kX9SDwD/9OflrFfJ53v69dzS6mro/XrlvVSqXb+wVQye1pDSHqg+SfSpz/96fT2t7899+ulxGZwbAonKnl8A14XZHi9566Ppnv+8IfTXGej74NP6Id8UJUlaA7fIgdunLkxdUx3CEgSavB36w27QYPPf/7zaevWrZf1V36ivBXAsvz0EoBlY3r97Td7wMJTuFRBnDA190FguznFsHQ29/FdHJ8vBVQSSp+HASYMmBAY6kR9B3PQoVgF9l7otxAwKNhghxIxht0xHsJhyYcwrHSMC+78uoY4nr+vv08DjwPjiDWIOpNUM38mb8pD+aDEsnaUVdbYakQAIsiwbhDatbKKCmQhMU88Mj6bnvrak2nfi/scV0LcC9YTwYc8uzCHFRgBwwAW2spqkP6Bfm90Jl2VOqQktm7ZnFZ1dqYqCfqY+wY8UbewJjPhaBe96IQwIlmoLuJiju3nKRMBh6BiwGOF0tx5TokVfWgXQgMFQpuhCa9c2W/QDPAHbSk/ozGv3M/vgJYAE7jv8UpzKm7srVOptiMEAGwIPOrFfjC6ybTAQqWvrXhU/yxRCoqWQvkDSDHIUdQoJeo4IWE2ozyOHT3ic49oPyCN/Nl5GG8W8Q6V1WXqT1aQLaY69Rdn3yAIAQW1ZXXiRfWPeBbLvqOjU/xZ7c9YP0zn3HPPPa4TvE8gMQKNPoA32S24slr9Lz6B73iO38KyFg9KSbEdP+2DpkwdEbt05kyP6YVC27vvSGrvXJVWd7eqLzkyYsJexqUFLO8CWc6DqbamykHUBHiXlJR7TyPGEyvFKGdmOjwE7hv9C+/jkoWoQYpoubCQs1R9S6G9P+4v0YLXgqUJ9x39gneGqcm1a9eIZvXp4MED6fz5XpcJ4CffkeGIn6IN7j/VY0oWKn0agbDsGVPhwPvgwcXUvbpbfFGejkmhcXQF+aE8eWbduvXpBinqI0eOpDOnz5h/r9lyjb09FWo35WCAcDAm4ybAiOqrZ1nNBx/PATpEC2LJ5kRDviPYGuXPOMrqOSIAm61qM1jWd9QFq5p6C2qJRjm6qN/gYbyxgFZ7MkW7yjKN79xn+DXzrDK+8YYW5E4kpw540sgDLy7ghXJGh4fS6MiYZSBL3Wt1wZ/khYxhJ/Bi5JgMF6ZgiT3jSBPaUVle6elxRB9A0IHqjFWVzSoyDRf3pVhAv+emYwVE8ZDBnzH1hRdWz+o9Afzkg7xhnPX1XUgdkp1fvO9RAZZvzsOCPGcqiLgV7gmaREzblYlp75cCLgayqm8G+r65VJCalu5NabrXbZtr+ymDxSvTSMFIuq/sPnumSXOVpek77/pouv8Pf+Ti1M+VifpCzxkZIpVLlen6uevTqsVV9p7gPaOfAeTfKNG2T3ziE+mOO+64Ki3huxXAsvx0VcCydcPa9Po7b3EHZoyXWSkMDLawx3OSuXW5J3Pt8ooyRMjMSPhkipJnM0YnDwQTv9HBPO84Eg0+7kXoeFRKyFDW+vXrpLBYghouZFascMDd4kIEkbLfARYqwaT5CWWen2KuOxQpwKKysSU1ytKrb2w0aKC8XglwlhjveeEF7wdSUFgZDCsGg/0ipiCULlbR6aOHJIhPeZdKLPG29lYfBAfKXiWhXFdbnTiAGCoiFBYEalBqHCFv4MJVQlxNgDyscWgNuIKeCPGxSdE1Z2niIqccVVbDNwc4VJ84OiAAC21EeAV9YwqMi9+4wmsTgzlLtInvqQev+sb1ZCUNYIH2l5QVWegBDlFGKCUEPq9T05Neimkr30mvDgrOfVRy3YgTcr+EVwCrllVl7Nr7tce/lvafOOZA423brlHf16Sx8RHHpnCIH/1RqcHd2t6ZGhprxUdMIU5LQYxayZaWlqdJdqAVG2Dt/v/ZOw8Au6rq668386b3mfReIbSQhN6r9A4C0lHAggo2REBRARVRUVEUO4piQVEpKghI7yVAQhLSe5ney5uZb/3OnZu8TIYUxPb9356cvHbvKfvss/fa+5RLGwmn19irQ7Hvt9++VthDDUZKAgCdOfPVsJsIEEukIzz00TULQDoVA23z1PwIgMVtBryU2FhHh4JF8oWXjNcJsQ4JQ/Xc8y+HXVcYOTx0jEh9Q12IANq8ut4dGmL5g0/0NwfPFeQXBVmL1s1wiJ4NkfsVGWi1LHBKMEA29CF89memB/qGinkpy6QNfqo3yAPGloXQETH2kKlWrVq9OqwTY1po4sRJof4ceLds+XLnQ3QuWp+ExxzORyJ/J4BZS3NLmAbFi99+u+01Y8YM179Dzz/3nBYYZEbylW2nYqh2mLJDWMuEQeSp1/CCE5bJOxxTwJgz4fgwvUF9AMPsmINP0ZiIZNfwx+YnERY4YqCJ3tC/saEJEQm3kfEEP+knQBkAgMMb4We2DSz1ixIlU9cI8KBXiBC2GawyDsPheWYsO4I4wZt2IxysiQhlhjEVPSaEaS74BMjhuUrUkf5h6z8glPaWlkZOHvKhrOg0burJWKDNjHWiUfRTblEc4WVMo3OjQUQbuC7cYzkBFPGoC9oOkON+pmYpq7szGeSYiFiIRjm/Ztdz77320szZizXztTe2CbDMmTMnGNdYh9M3gI/NUYj6BD5vIHZgQhzNsO2UpUHZj6i3ZVnow+5hHwlynE48E+iR3EcCWOksydfJh39VD3//ArUNKw1rGZGLdLLkaVjPMO3ctbMG9w5WV29XaBd9DL+5ns+8UubWENu4GVOAnP5EHhnA8vZpQMAyecIYzdhp+6AoiCSwYC8YUxs/BhTCijKnExlM0cBC0fGbO9qeL33L+xBy5Te+YBB6sPEZL5XoCkCFjmXwYzQJqQ8fNjysh2CxW7ydFkNN/pGysaKhLCtjhhcDmHx5pZ4oMAZVjtg65zJ9HQqCw5WKDbSy7FH7i7DAc5kN5TPPPaU35y9QS2O7hdreruvT63tYiNvTWxDa7ZqqI9VkA2GPz4rAesMgpUu57Us1uGqIxk/YThPGbRcULfPk3b0GXS4gK4l3Z0+vm62KuU5+ZXqKDSG55kWWFWnCvOgBqHWrqzWlNntuAIDmHitQ55NNDDhlpdxrz6+XyBNrXKyEzAc86ZQNVG+y3TyxMrcyZCqusNDKJOH7kr7WSCLbwMucC+AiKOk+ZU1fQkxFRFsou0OUjIgERoleXblshRYtWqyiilLnTQQoEXiNF+t3QTmjrPGIObwu7iOAJOVEh4wlQoSgy6/0Df2/yuCQo7Xnzn1TBx5wQDASCVcbpb7UIJBnq5T1KXqe9osnC1hIMWWT3WU+ElGTmt1v3Pvm3DmWlxrXq0AjLEODLUutLW067rjjtOu0aVqH4bEsNbY2aP68eZrz6ix1tBrgWF5yrJRYE9VuA9FpUFngeqYMiNxKtyFaf9RjEUx12eNN5vtbnj+CvCfCFAiP76eeAM4wHnyFm+77ME4wNqE2HsqYQAli/LpVXDlIWe2Wwzam93yPeZhbaAPr+4kUlSFLlOL78ZR5JUYQReiiaSb6E0WeZeBChKm11QAjxUJXxqSv7WJ9g2URfuVFXj7OBAuAR44crQnjR4eF0D09yJXl3PdwCnNjc61a2hpcRq922X7PKAplA1vjviFSgYfcat5xbbuvgw/hCc+uV3lFRegXjGuIzLg9bR3RmUgAM6IzTfbCOaIAYwD/WrrtlfckPWQAcO029LUG8pYbwJvHRn5uscdhQg1N9Wq1XICrOtpZT5elkqJ8FRflqbOZc5xsmF03ptnC4w8MtpE99ExLm8evuyLeGQbwCWu3rDMiveT+7jXwyAZQFbnuqAl0VqfHk0GTeUGEqKuDRaM8BqQoAEj7BiYiH12WA3SP9UMbZ8SkQv0Yd93+jvdEsWgP710xd24kQ+gnxgV1bbMzRg3D+PR1AA9+o85RxNH96gvoe/ouOBv+zFgGnBEVzM8tD3mGiJx/ZDE9oOzwww7Xs8/P0Ysvv77VgIV6PGdAyu/Uj80J6cS9rJ2D3wMRtoJ8YyAA2CI6u60EmK7oedC6tCbIV0/hJDVl7dv3q7Qua50ey31MPXYQjj/+Zj36rbPVOjztSc8mjzTtnLOzxjWNU7H/zKG+XwYm6gzg5NyrrSWux5Zy3EF/gn8ZwPL2aUDAss/u03X6ycdFXkcfIo3RPa8oSgYDghoPtHSKFPSG74KH6s94bNYnYWDh+aEERwwfoTETJ6rVAsFCVOaPGaws9KROIfUN1HTiKaa95NdH1IMyMWooySYrrZH2HisHD1JOsb1xK/VWt2XRmwv06ssztXD+QhsYqaik0PfYGAVgla1UJ+HkDhseKbegR629Tepo8WujeWGF19q8VkU26GNGTbSCLVRRaatGjh6hoUOGhsGIIIb2hbpbkdhQZdsQ8ORRjl/HeKdsuGkkrxiB7qYqrWmrVWNPsxWeDYo9s6SVWpdr3W5Fl+ixge5hVwQ7KVB0VohdzcFY5FmRFxWWybrchhRjauXkepA/R67z0MQe1yPfQMtVCnVC0TF1QJ9QT4BpQV6hqsoqVFpW4n5qE8f70x946jk2boUFRWptqw9h6UjfW3mnOuhOU/R/frYVkj0bjAbTPfDDVwfjQXQo38aj2f2+fMWyIFerV62yDHW5nDXuiwgAjxxd6HZFa5xCuN4JZYHsUO+c3nwV5RfbEAGmedRCtpoaOlVbXed8F9mjd/kdfVs6zfPSirJwbk2BlSxgKvDGAA8wvGb1WrcH+fVXWCfkjIb4EgBfdq7fGPABeAFbPL48kXLya3uWEWuffLK2KDxZ1zcj+4CKHvcbKfBmfaQJGQ5vwqtNibIMTPJz8tVmNNRmviZZfNtheFzf4jzx2JPiUQ1ELVH8rA0jcsKi52BkLQ8YEHZLQUB5dowhg8EotgOeo23uoY3GJYC7pMdXWPvU3GKZdz0NhAO4tFywvRqng2gDKDbREy1sD+1wlhy+Fr2n/c4y0Rl0QTCkYRF9xNOIIoCaMJ9pCwTwYiyECKYzALAAzBMp91GKSKd1TNJ52k3odr26ew2SXY6HltptzHtdLrLhN2G9R8oApt0AKNtAErlHRqlYtP6A9/7O/xmCptUrIqIcOEMh6mN5CTyLM3Eb0QvwO+x4M+BiOztOWGiLM2OakrEURXuoF9HS6EwYeEJejAP4FOuFlPmeTmF6OI0inUojItoURPA7eUdEnugdxjOOROiH3rxQb+7McX2QtqKikiBfK1bwOJXGrQYs6Ienn35aZ575nr5vNiXGLmOUSHhMjIW2tuiEbYg6Albg9UDTKxuKjpYNpBNjZYj+rJrsE1XZ+nO3NVsNhe9WZe8jai8+TQvb3tQTJc/p6Hd/V0/edIZaRlSENtPr23Vtp526dwrv+S4mwAi8xs4FnrkPqWMY0+7jeKofu7etdMMNN+j888/fhJ/knQEsb58GBCzTdtlBhx+wz/pOROAQ6DAX7A7nNcyl9g2OaEBGyjsAB2tFhJV7UAAMSJQk4eBhQ4eFXQod7Y0hzF9bWxfuZ66Xs0gAN3j4DAA8dzwYEiAEovvjQYl35Deh4xlUgBXOKkmWG1X7+9aGFZo7b6Feenm2Fi5cqeL8cpXk2uijUJkPt07ILcyy17ZGq9aucvk9GjN2gj1QQsgtqq5dbg0JSMnTlMl7aqeddtXwkVUqK89XbV1NUABZveWuh9TaXm0F0RIOnutoT6kgv9RDzAq0M6GSgjw1dtcrUWRPJNERnvejDrfEjnaqyZ7f2ird9dgf9NKK51Q2NFtnnniMRhVXGbikAlBRqtXGq8Cao0SNVs65Bli5hfCFxW729l3vqvwig7hG85pdMV0EdazoCw2+SlVQOFQ9ufWBnwA/AFmeDWCBjQbeLus9klm5aqpvVHXNWudhBejfOQCL6A1lYBwKeH6HFTTbJbuziD2YjwZIbDtGWRbkWUlbaRUWFKulqU0lBoqd5kWvDTy7tJ597nn948Wn7V3VaNddd0aSVFJa6LKy7FFzAGGPwSCPUODhjZznkqe1a9aE0DLz/UTh/K35WWAv1211U9uwogAA//RJREFU/+HlDhk8JpzSu7ZupUqq8tW8vE3d/jG/tFjzlizCxqp+XY0qCos1uNygrGKECu391Lpvu/wjj0nI7u5VWV6BelvbtWrJUg0fY5Dg6zkKvceGq7SiSO2N1cpx/9kkux/sPRvVhuPTzZecXN9rWe/qQtkSpQH02mByOJ/b1dHW6ms9ngwqUdiMie4GdxJ2KS+ptqSVa1GuXnvpReU226NvTSm3pFK7Tp/u/kyouZWD6oj4MaZQvN3hPJIm1wP+sA4IQMIaCfhHpJIxkZ3VGaIp2dmWe4O7aDy77yxTBYU5am3qsUFj27V7M0WEwdA+21x229u7elxfg5degwHf5wyCIcl1fTn7hKiPG68cv2CTmDZxE4NRIirAawAnbm+zf0PxM9YBBrHdYLwDshpaqi1vRO8K/B1TNPVq6+CJ7BgdDqzj0EqD6W6Mc1L5hb0G593qshNRkCz0MDXwcF2DofH4BUQCWGI3B1niWT0RiIgIPtEB8AnZA/wmEx5HiXaLO/3VEYBibU2zqipHrndoiFR197SqpdUAHn4lkspxHaKDAC0v7nP6Oqz5CSXwn1vpxKeE+Z9Okc7cQMGpCDdFRF7pxG8xCEgnrgsG2f+yPF7JFp0MUOJ8GnQyIHH1Gg6QTG0VYMny5/sef0wJy/THP/yR4EwMRJTDFBhlYeSZxhyojsglxGGNW0u9Hl+DE/errvcw4+o8Vbb8LPRVQ/HZLjhL1QYyRRd+QU9/+6Nqq6zQDt07anL3ZI+QDX39VhTk0eNoIFAS2xR4FBPfkWjvQAT/gOXv/eQndMD0GTpw//03Al/clwEsb58GBCy77jRFxxx+UGAo6HPDIKeTIoCSTnQ2ygliHQAeE3P6LHZkLo+8WRxVXVsbpjtQiuxq44AjPBnCrBijdGIePp2CQQxrAawsnReHKI2fOFnlrB1AeCy4LfV1mjtnrl568UXNmTtHJS5kdMUoVfSUqSRVrMcfe1pZVnwXXPZ+Ddt+tAdYnU488WgNHzdUNc0NamzrUk5xuY2wB0HjWhuyBm1fNEg//vEvNXLkBHWk2rW2doVOOPkYff+2n1rQBumxh2ba+3hGt3z7JoOK3jBPjyKPd5E8+8w/9IPvf1NXXHlFUOJs+W0zMGs0OCBqsWbVWj3ywAuauOtkffqzV+ivf7tbN13zOX3zS19RfV2D/vbQ33XPb3+vnJ4cXXXdjXrXScfpO9//lo1Jg0447hi1NbYp38Zy0KBcLXxzth55+K966vEnrOArdNVV12n6nofrYx/9jPY4bFp4SnNxYYEqyko0fNiQMIXTaqDQ2FDverFGgjUX+cHAslsLTzFlA1zsvFavWaev3vR9ffGG61U1bFA4PTNhPnX08DwaAzIbpNq6N3Xme87Qt27+mgZVDdY6t+2FZ18IT/AeXMki6QoNHT1SS5YsDhGL6MnV8KzAoPJFvfzKG2qsMRD1YCaqQPSppak5bPkEIAN6d5gyUTNm7KD8HA6ha1KhPdrZcxfrmVdet5duQ+HvR25folyLT83yJoOQXO06bQ+VVw1RnfnebCBck92j1dVr9ZlPfVIH7rGP8t1Pn7vq01q9dKn22X13dRpsleVUaM6i5Zq7ZLUu+ciHrczfZaO43NfW6NqrP6L5C+q12/TdbRTzrdBaPG4eUlNzBPCYXqsYVKTtXddxY8fpZbdt1huLgreOZ277rUMP3d9jo8gAzAA9x16cjdzqRnaTLdUzDz+kegO8gw84TIcetl/w7B9//BnLQ1uw87Y75sNo7bHn3lq8fJWeeuZ5g+Q+peihMGZMlfbaa49w9sxzz7+iji6UMVtgpRnTRoYdap2+3iy1o1ChpgbLUHaZ5ahUL78+Ry+99roaO9uVU5GjnXbfXonadXpj9nLNmL699t37AD31xLN66fk3LOOcLpyv/fbZPWzrZl3Q7NkLzYNuK/qkJk8e6zruqeKSAuuFast99HwoCD6EKS6cD/8l3SfZBuRdBgXdCdZpNRsANerpx15XQ3WnDWaWqspGauy4HTV/yXwbrnodfcJeLqtZf//Ls6pe02EgTZQo4g+vREjCQ0pdZmVVkaZPHW2el4Tn26DXYgAF04iOABQAdfDKNXPdOgOAf+qpWQaC0sGHTtDwwTtpyeLleubp180vtroaBLqMsWNGapRle9BQg0ptMH7kz3TpRuT2pVN/kLClz0HdbWQvN/oQiEdgoHdxGKkjeYTon4F5tcdYa2vPJoCFBbW33367XnrppfCk+f2OPkofLjF/YpDS0alHh07UlGm7un8jIwsxZU9ZMQWjbaOOoe5vK7ZmDQt9k044BZXd96oxz4DK3K1ouT0AlvxJnwi/r/jmF1RwxiUqT/7NILdMveVHWXYaNqpTOlGnGHSga+LysFvYPOqN3YKwZ/0B5VsR+d106626YfJwi1DfPZarlydO0zWf/aw+9KEPhQ0jGcDy9mngNSzjx2jPaTuFjoWx8SsDOtpxwILLKNTLehQWy40ePSasdeG7liYbwFYUjj0uF8K9eCrr8/A9vfaCCEmTD3PJGKfo90QIZSqBt0SYOaooCz8HGZ1XugxfSPhADY3NBgRPh3oTmmVBZqk9CSI0KMdeA6JEfYdKW5J66g8P61s3fVtle+9o5e7fyvPV2d2mGVP31LTdJ2mvAw/QsLGTVN+RpW//6Ce643e/VFlVgZprVumjF12gBbNeVXZXo/bcabIuOONs7TBhmipLh+uxuU/qRhvyhx97PHjY++67p6vWbo+4xoo6R5MmVeiUE07U5LFT1GaPutdepB1Ztx3Pvl333n+fRk/YUdcbCNzx61/plq99XV/49FXmcad++qvbNc2G5+rPfVHtrZ1uV1Hgz5Wf/ZSWL5+nyy79oI3sKo0eMV61BoLf/ObNOvuc83T2e84P6yly7XUnPMCPOeIknXLyXjrn7AvVm8pRW3OzVq1cZFBiPthQskbH9sMgkW3SbPnGM7eicVndNpaE2ocOHqYjTjpXd9/7e40cM1gXvu88PffSTDW3dWrG7nvoJz/5sTrMz/0P3F+f/tSlaqqv0YolS8NZEoWud0VZVdiBMnREpVatWGPQGS3IY+qP6bS99txPxx5/svnCPHePFi2eq5NOOEOvvvqqQYGBrYmpiCcee0Qnn3SMpk7d0ffsocs+/HFVDhqmvJJSy1pK7Z3Nqk00KGnPvMzg9Jc/+pG+cuN3dNCRR2i1gcjMeYv0rnPfrSsv/ZhlrkGDrdhLXJFPfvRjeu2Vp7XPvnu5pGzXO0v3/uUx3fitH+iwo/fX56+7Ts89fb++85VrtOduU3X2WR91G6q1+257Gag16frrb1JJMXPWbpR1VXtHSvvuv48WLJqtOXNetwIsC9NurPvIzc7Wzd/4ulY1zjOQb7VXn6+1q2r14nOvadHSRQYts3TUMcfrXYft6zzLVFZeqauu/qLCsiV7mN0GG0Spho8ZrT33Olh/e+C+MAbl9jPO5s6ZpY985INhwfqdd/7ONzF9hfdrnptLP/jh93T7T3+pffc60P3drtdnztYeu71LH//k58zLwR565qPHeY8BaXt3u8p6edBjnq674Qb95jd36yc//LGm7jIjyAU7hq75zKf1DcvtH/54t446+mgraWxbmz7+8cu1cP487bPf7m4n039RxJUhHUVoo2liDEJSLGz0eE2W65FHH9NPfn6rpu48RYX5JWHtUHd2t9g5uG6+NGR0tmoNsnedMVXHHHuEvve9n1iO2VHTEQ5+46RlQCNPw6awLDs5b86dp0PMz2OP5bgGIsZE8Vj3w9QNO398IfaNCJblLSvBgXBJzdhtD73vgnOtk5qcb8Ky9E3VrGvTV750q7ITHo8ugEjnj3/2HX3vtm9q992nhrYRBQ7RYcsW7cNJCzu3LBw5ORQEQPKLKVqcGX3GznW6T9JBSvp7iOtiIEDdifIwlcf3cXSGqdl4+zu3hwiCfwAk1tWyBlEDRli4jogYeoanXR/42N+kHbcP9w5+7Bkt+9LXVdcQRUMHItrK/RAGuX/dASzo+dWrV4cytkzmb9dqlWW9qMbck/3RYALAolw1VL5XWQY+vUVFrl+W8rtnK9VTqNxEnVtdr86cacrKHWx9TMyjPx+ZvjQf7MDExHQW0UrxdPLuZtuSpJ2iavOww9xsUxaRxkSL37Obz7zNZdcYuwmJaLNOMqmGmhYN+uMyabuJIc+qR5/WA+dfbCdtSWg3D4LMAJa3TxvD3z5iAHE4GouGYCbRE6Zo2H4Io8eNG63ddpuugw8+UAcedICm7DDFyivLQrjSwr9GbS3NKrDXMdQAo6q0REVWorkWzoQ7yBpSWbh2eJsWMoBHR1tHWIQZPBwLFWHFwpJKjZu0gw32fpq+30GatPN0dfTm6KG/P6rvfOMWXfXpa6wkb9arr8wyMKjQiJHjrLSLZXWjhtZ2NXI2RGOP1qba9OOX/qwLf3GFyk6YoLMvOFZT956i+pqV6rEFaO6q0SknHqzpk6o0uSyhh+/4of783W9rUl5St1xzq1bOK9OXbrhbP7z9Ge2y33k69vzPaMyeB6p48hA1FVVbUF1vj918K7ji7CL99pf3WiD/rL889Bt96Tvna9iYVjXVzVZTy0p74PVO7QYj9g6ycvXwfffqYBu/66/8sn7w5R/qdz/+tT73uc9pedNaJSuL9b4PfFDjRk/UT370QwOOU/Tnu//kweJBbqNXan7mWcmUuW8SHizFxVW6/GNXWamW647f/E5777efnnr6yQhs5neZ1y1atXShXnvxVS1dvMzsd18ku5XIs/JOJNVmRd/R68FrxWftZz5a2SRalVsIYGlVbf0q3WVA9dqzj+nBu36pr3z607rz1h+rKFGqn99+p9bVt2q3vfZWyaB8/eSnt9noztbOUyZp/733VIVlgMPyOBfiyacf1YLFCwxMMFRdam2v86Dv0O/u+q3OOuOcEOV5+tl/GPjsq52nl+qQw6fpvPNOtSFr1z33/FJnnn6szn3PCeF8CcLDw8dtp7t+d7eGW15G51Vq9/Id9LFdrtKcu5Ypr3OYOroKVTq0XHk2Emtfn62PHXeSvnPRx/WXn/5auw+ZqJdfmW0lVGiAZ4OYjA4cTFlB/fJXP9bvf/dznXLswTr/tNM0+/mHdcwhB2j/fU/SKy/U6me/+LNWr+vWgiVrVVRSpmHDR2np0sUhkrjHHvtqyLCR+t4Pb9Pjzz6pdx1/lEHpdqqubzKok0rLB+uNua8rqzNLg5KDlFWfqwWz1xqsrNbLCxbqxPecqQP3383AlqmNHvNrqabN8Gf3/cszX/bYKNSxx71LSxbO12euvkrDR4zWqe8+LazreOWV53TQQfto510mq75+hU46/mjVVzdr4ZxG7bf7Ofrx9/+h9577ZZ18/If1xBPzDLpHqrm5V4NHDdfgEYP0o5/8QIOKhmn3ymk6tvxEfXqHGzXzgSb1NFkfaLKy2gv1gYsu02/Nc8DKeVbGtxkADRkxRKecdrpeeuU1j+Esnfme92jZ8oU66PC9tWrtkjC+OZSPXTaYUZ4nlJ+bp9KiEoNZ65nyLFUNLtC4MUO1yO3affp0G9EO7TR9J1UMq9CQHas09tBCffmu47S642ll5y0z2G3XqNFllp9mdfZWa/iEUdqT86P8t3rlCgPDXO05Yy8117baBjG1lK3yskEhqjTIIJfX4qJScR5Psfuw1OBwSNVQO16DVDmkQlUG0n/5yxOWuY9an403khiqyz/yTdfxYIPBiXr/By/32OnRN265WbfYsz708MNDFDUF8HfilTVaTOOxUD0/PEfLfLAnzysbGphywMCzGw89W1CQF4AmujdOGPmNk+tXOdj1rnQeZSoqLLWeLve9xQFYMkVJlIn1TZxjw+m4nBwNgAo7mFyXt6IYbKCH2b30wtGn6MVxO+uO1izNNmiuZtG19Q7RTgz8pmBqQ94xqEqnSL9nhQX9cduYJiIRlY/S4LQ0xE7OOOUOPd3XwpfyvjzyVGXeVYwZE04wZwdbvuW/NOd15WWtMB96VNT7kvI7H1RR119VkvqrSrsfcHowpJLUQyrsekCViUedHlOlHlV+672q6H1Y5T2PqiI5T+31bxpk9riPhymrbH+15B6gppwjVZ9zsqp1otZ1Hq61bQf69TBVdx+p2t7D1F15glZf+CF96pnXA9/+dt5Fob7sWuRg0Az9czQgYMFDIMwHSMELgtH777+/DjjggPDETU5oXWHlPPeNWZo/9w177I1WCJ1hrj03JzsIPTsUWEhpEQ4gJ8o3QuV4A0l73dnM+1upJFjB3p3QsFFjtf203bXTnntp/JQpFpQsPfbY47rpKzfqhhu+pNvsLT/9/Itq9yCsGjYkKO7m9hY1NHL+Aivre9TV0eb6NKmzrUWL7ntTD//sMV109se1+15H6LPfuFG/evh+tean1JpsUpaFOt8DmJNOJ4+fpNL8Qs2b+ZImWWlWeFBf/5Ez9fQPb9Rdt3zdAlep7/z8+8obv7ve88Fvac3a0QYOM9SZu6tSSbcja5Ga1rysX3ztu/rzbY9qYtkhOmy3D+jcM7+ob3znaXvsJWqrT6qwt1Splm498sQzqpw8WWd8/DL98cEf6d7Hf6X3nG3D3JGtnUfvqoJ2D77ePI3zQJw8YoxGVAxV7Sqj/S4DCBt15ujZNmvYoW6292QvUXlBnSYPytWJe+ym8QWF6mKtjD2J9t5O1a8rUGOdvb6cTgO1OnufzSGSZdwQeV6ppHo6CLOw9ghvzOAlqyPMA/ck7EUkSuyzLNTIMaWaOHicVr1YrTu+9gfd+f3fGoN26Svf+5KOPGqGjth/Lx13yPGqyh2llW82ac2SRjXVNKu1cZ0FoCHsEtluu+00esxwjRw9SCNHDaLXDIoSqqmt83srdyvczi7XNbfUnrXBYAlK1HKVXawEi0N7sjRjh1313AMv6Bc336Gz332BVs6t0/JlTXrlteX65i9u1pBJw3X91V/Tbd/6rXaZsL+effw1nXr6qbr4oxfq1Qf/qtuuuUZqdmmrXHZnjkYNGW/vvEDrGtvVkkqorGS4wXetgV6PSgty1N3SpaxUnkFBgVraG8K6jexsduM02RNdF94r0azcvJQGG7Td8dNbtPsu22sXg+6ff+83Ki8cpR6Xk+jhkRF+9Vips3F5Y9lKrVyxUg/ff7/a7e2edcKx2mmHScopzlNFeYXHFcYh38CuTc2dHUq5r0ZNHqefGDyOtONw/FEH6ltfvdaAmWmIDteVnWgehwDaZNIAzEbPzke75eaFV17W3x961A5JkSZOmm5A4ztaJ2jalHP0+5/O1AO/e0UfPPcy1a9p0Zzli/X3N/+iL//6kxo6qFyXXni57v79XTrq8HcF48sMLoDzZz+7TUtWrtPCJStV19RsoLSLFXS3igtKlJPVo5b6aiXtFSMjRDOIHIZF53jOzgfdQFSosNDAzUytb1mqI4/fXu+99FA1d7ymF2f+TnW1r6naAO/xPzymM4/9gB595GWdfMaF2m6HHVRd06rzz3+/zj37veot61FPTsr9UaMSG9ThhXaWzOf3XXyOLvvM5ZoxfZT1k/stK2Vg3O06tQSdVVJcqDIbv2KPGc47gX9Jj4OsVI8KsqPdX0xJ3/mbX+vjV3xQ7734WH3i0xcor6jZctuiikGW155aOwANBhsF4dBCpp04KI9t1QATdGK8HhDCzsfGnihJFHGyPIaISd/0TV8CIPB9dB2J84a6wsYCnEiuJxEppSzKJcrE7iemPuLFpDzeI0RiBgASmyPu5xlIlMVUEGUATKgLQCud+J4pFn4jgjAQYVfIj+gOU0OsZyGxcyhK6zZKK9faWV59l6+tt+PENDKnMqfCvemptSvHDugE1WUdqzodGlJ978Fq0EHqydvbaS+nPUPqzd9DvXlOvObvrt6CPdST7+8L9lRnwX7KHnSEOvN38bVj1GNHNItpPHbb9fo1RJc2ADVihvPaSrW4w/rJn+EXYCxD7zwNKLmcHLvnnntq11131fjx48Ig47k4nIyJoBUXcoBYvkrsJbDtNFJgIfgYwmMs4KNDWVhI6JDBxKJJFC8DiLAkJ8QOHzNeu8zYQ7vuaW96j72VYyX39NPP6rvfvlVXfuZqfemmr+nxZ54l5KMyo+gyK94cK5VOy0q7B3FLR6u6MMZN9Xp91mt66snH9Y+HH9Ibr81Uk735MeMNDlI1OnD36UpawK/96DXqaevR4oVLNXz0RGUX2rNdOk8f/MyntKi+TnUY7uJSuxlZqrch2v2gaTr86Ok67dip+uSZB2tww1KdPLlQdc/eK61cpERDvdob7L3YyA4aubN+cNe1OuCUYWoxOj/ymKNUnD1WatlRibZhSnVUKZGfqybV6tFnH7Tykb70uZt1389e120//7Eu+sj7VDo8X0VDEmrKqlFTfpuaCnvVUlqkrsFFai/PVntRr1Kum3028yGpyvIiVbAY0Uoou61A48dM1XZT9lIqt1yNVrs2se6HhJVKvgFOm3Ly2w1UrFhthBM9BlndBe6XPLW119g7s2F0n+RmlVjZj1Zna6kNznArhzKDlWTgc4eNeXtbygCoR/948Rk99OLjmnHQ1BCtefJvf9fIoaNUmFMczjQh1F9dt05z583TrDlzNG/RMjW1dhmg8PiBHLW0NIQhn52Vq/pajjTPU1HBGHNSKigfapRSqq48e70GNK2JFn/faZlxO3KlyVNZZNugPeyF7zplqr77+R9pt50P1GH7nqwPfvjTuuyzl2n+sjn67Fc+pWuuuEwP/9UgtYmD27JUUDhMux96rGYtXmKD2Kijjtnf8tqgL37+Ch17wIGa9eRLGlcxTqkeA7ge5uabDAKyVZhVbPDVqqL8cueD8WjQEPdLd6rZxqNZRx+5tz531TVas6baAPtrOuaYk/SpD1+pc884S8Psrd/zu1+p0OD4C1dco3fte4CGFFSoet5SrWir0413/0QNxc3abYdROn23qZrErjWr2ZYOABw7aTo1evRgXf2ZT2jnHSbo9p98X8OqynT6qSfqus9dqzPOPEtf+Nz1ql1Try98/kbtvc+heurpWSorH6+f/+K35mhSO+28s0Fgh3712zvctpROOOk43fDl6/Wru7+lFbWP6KQTdtLQshx994u3a8bo43TKIR/XRy+5SR/+zBfU0rlWt/3qmzru5EP0rGWXhbyd7Uwx9epDH7hI++w1Q8cde6QmjBujl15+yQYxWzzri3B5Mq9QHTb86INoPQWLjvMtd/DX8t3KA0vrVWNg09LKVuBsLVi0Wuede6GeevFZnXrOmdph7ym64OLzdNklH9Mt37lVxx53lO76/R2aOfs1A9hGzZgySgfsMlkXHnuSWtbVqbhkkDpdx1WtTZp6wA5K5NVp16mDNG3XSXZOXJceO2LdHg8GXQmDK9ZCNbGOy689XanwvCDWa6itw6ClN0zhZXlstKU69bMf/U4fu/yL+uilV+gDF13p+4vV3W4D3l3u60ZY7qPzeZj2Zrs867PYDVnaB16IgrH9lyg2kWTGp9VOSNEC7sixS09hEbdBQJS6nNrDLrpwSCMg0GONLeLsfOO5XQAZDDqJMUaZYWoqAKHorKZtIfIh8kHUPQZZ6YRuTyfyB2QNVA62ZFvL5/Lmnu1V2PmIP9jBxckNmmIDJbqbVdQ7Ux25U/u+2UBUub4tz3IcOc5bolRvfgBAMRAksVX+rerNJPp2BY0al9cc+E3f7rNPtGklQ+8sDbiGZeqO2+voww4IjAe1I+ysskfYQPl5CULV0Rw0BADZQHhOBiV97yHyJtxZZa8jv4TFmh6oWQUeeB2aP2eunnjqCS2zl8lhUHgiPNOlqZ0FWyxejZ6MzAAIZ3948DIoG+qqfX9zQOkdVo7DBw+NjrovKbXhHquKykqNqLSytKf02qtz1Fjdphu+9GX9+Ae/1KjtJ2unPXdRrQ33i/Nn6WMfv0w333yr8vMq9fM77lK+y//ApecrP7dXs1/+mcZXJrTbyBL11K3Wj776bbX3lOvwUy7Ro8+/ofvuf0h/vu9e9dhrfvzVx+xlLrL3WqbJowZr8dI5uvWbP1RWZ6VOOf19qq1J6B//eFEpe8s/uPVbuuvH39Mff/NLXfyB29z2bgOKbrV1NgaAllNcpd/88UFrgyIdeOQUodr22HH38ByOuuXzNevZJ1XQm6UnH35MBx1whMbtfZi+/f0fK8ce9U677R6iErtP20521LV08RwtefPv7suUfvu73+ik489VWVF0sFpnd72KSjv09S9/W2ee+GGNGDZF3/zmT/Xu087U6AnDrbfrZY6rx32+an61VqxaqsKSIt30ze9q/qrV9owaNX2vqQZohyjLQAYD0Nnq67va3Ue1AZB0dKZUWFQadlCNHsOTi7u1asVaD3R2z3Ro5IjtVZQzQQ/+9WWdcO7JuvAD71FHb4uennWfRkzo0ORhFXpz7hv60Q9+oQVvVGvajlM16/mV2n27ffWVb91q49KrhtomzZ21wka+TcXDesO05erlb+rzn71Sq9as0eDh48zLUq2pbtLCxct1zClH6JT3HKH9d9tF5QZ/a+cv0Vev/ZJWrazXxCk7q7q3XX/6w69156++r0MPPVELZq/Twvk1OujIPZTMT+qIow2wczq1/XYYQbZzF+iOn/9eDz74mCaOm6TP3/RtPfz8YwZWa7X7blP0xWuvNRjM184GWMcdfbR48ObKWasMsP+hmpWrdczZJ2vQbhOUXZylSgP93PqGsIPN4muP1AbLIGnZ4nV67LFHVb16lb7yxS/qtddnW38P1dHHHKtLP3KpZr76uo466jidfc65OvrYYzVhwhiNGzPaAKtVt932XV1xxZU67F0H6mc//YlGjBgddm697jz++ud7w5Ta5R+7JuwKqTHwWb5yhVY1LFN3Ub32n3KsnYBZ+u73v20vtkVHHnu0Tj/rbJVVlGnB/FX62tev1CN2FD5y2Sf03vddonw7NLPmzNJ1N1xrj3itdtzBzkFXazC+GDcMKPojMgaRQepMGAy3wscK/fBHBnAtq9WVqLUcNWvhyllqrk5oxcpqOxqDLUMjdNddv9bv7vi1Qd40vf7Ua/r+d36ghjUFGjR2rCbuMUXGprr3oYcM1ZrVXrNKt3ztK9ptz4mhrFzrtNKyCuuOhhDyx9Ui6sD5NZ0GTSWW79KiMmUnSpTMrdAJJ5+hybtsp7rmdXriH896DD8ZpmO+8PnPOb8e/fT2H+nmb31VJ59ynIF3tfVlHC1heqgPNFiv8WwqdBcBDtbkEfWg/VEUJNrVE6aQYr3a939w8ML7iMgbcMNGBa6NwQEprJvxNbzymbVoRPN6LUi+xW3t1YpldvLq2rd6WzPE2hY2DODIxoRuBjRBcaRlS6fc8hvLDFgQvs1kJ7JCT7lf2tXtcd5YcrbZ06WqnntV03uEGblxtOetKC/ZrYKcqF86u7FrySAnyEZHt/skqyisZWG6Dn7Q9pgv6Ez4GlPMd4i2cd3NN9+sE088MfRTf+LazBqWt08DApY9p++iU44/HOxvA2RU3k+Ie9kG6s4BUNDZnDCbm4u3njTKb1PKA7C4vFyVBiiF7nRnExQCA/b111/Ts889p7VrVnuQ2HvJzVdFeWXY+UOkjT6mo1NZAJZE2AIJsOGYch6eyNHfLNYty8/V4LISlRRHT9VlvrOyojIoUZQDwoAYZTNKexJWQOW6++571NLeYQO2Tt1ub6fLHGZjOGrsSJ18poU/t1yJwkrNXbZcf338Ic1bOEs562apJLFOk6qyVKoi7TH1SFWN2kELGxdLJR2qXfq6vUp7660l6s7OV6eskHI5GKxJxUU52mfPA1SUHKqu9mI9+fgcNTX26gc/v01/uec+fePm63TF1R9TgR06VBILBWF1Tw/bvEs0d+68sBW4pqXNII/wbq66rGAR9rXVq83bAg0eUqkZM3bRtO0Gmbdv6JWZs+0dsL3U3kSCBymykNkeb12hlbQ9u7xeD6Yjw7kwRQUlYRdQUX6p7nvwL/a057rfWlTfuFwnHH+6vx+r6rWtWrRktl6a+bANgr2YrBKNqBqnuYuWaeQO26mgPFfPPv2QJowaqlzDqqj+UVSNeW7m6qOwP+A3y14tawlYM8Lj/22QEo32rBsN4oj4lGhVc5UaW2u141R7q4llrv8qNdWvUv3aelWWDFFZHnPVlVq+rkv19oTH7zDS9XtZNatXap+p+7mvRiknlXAfrwzPIeJcmZa2VoPlKlUZ7KFUlhggcJBXmN5ss1fkurLFe8WKZUHWxo8fpbamFUomklq1eJUGV/AQzWFWZvnKLR2ima/PU29BrSaM5xlHTRpUMVipjhy9auM/atxIA0DntWqhRg4bqpKiIr3ywothsR2AbearLxsQF+vNhYv1jyeeNIjJ07nvPldVpVVWhjYw7CAvMJRLdqnC8qjuNtcjZe+9RK+9vNB1nh4ii0tXzNH2O473uElpkfPabrsdgtFZu3adhg0fYT7nWum2h2go250xygvmLxLPVJo4YTs1NnKsPFNcheHMmgXL5mr4uAp758s91uo1Zug4dTfnqTJ/hLpWSw12Doo9VlRonZCfZYO31h3drZKCfHv3XZo3701NNnjLcR+3treEdSCLFi/wmGTdgcF+D5EiDKoTa9fC6NxAXVmdrmGOSgwQnn7sFQPBaTZ+0qq1DeaneVOWUndejT3dBW7XSg3ymJ84akf3e5se/8dLOuLww9XWEhnPmIj0EOlAjxAdHjSYxeQJ8Rwkoh6cfIp+wZliV0ieeQOgoJ6cnI0uWreuVjXVdZbNHvOm1WBsjBob+h7EmmrUoKEczGdQZKM2ZfudbT9t+KwFwuaCEM0AkOSEqAo6k2lyTj5G5og+AzgYH0ROMP4hauK+Sx9HYUeL70VL8B36L2JfItSDRN9z3fpHe/BgSl8TdLhf2c4cyO/Xruw2YN50l9DmAEtsH84773zXlW3RLDyNxnU6cT/nBVEXdHBM3A+xZoX2suj27RBrTHKsY7vaWpTKGanWVKVUvGlUZXNEXXi8SmF2ozm6gahha3eRx0sEAtOJdgFgeBzDWxFTZfTPU089FSJSAxFlZwDL26cBActeu03VKcccFjqNDo1EbQOhlFhDwWFgDGoiMEQ2qoYMUxHbwQAz7pDWxsawy+PV1161UVkSjAELpFAWbS0dzjdC4iB1Bh0lxYLdm2hWQ0OdlWdHCHlyYinnKhQbyZdXlmuQQc5QJ05kRVB4xg/eG/XFWwnRAxvjHCsODpfqsqIoKigwiCgKHgenfQ4qGRa85XXrlttwujZJC2SblYTfVzestSJLqqu5w7+lbCQ6rcx6XU8GaVKtnSt8XT06xHxgjhg0zq6naEos0ZurhA1cd0vKhr9Aycp8jd5hknbYeVc9/tQz+twVV+uGKz+rhNuXlY9X5QGCUnJ+YUBZmaIYeJ/nNqJ8S0vLNXio62xgyOFr62rWmJ8VVuK1aqlfbt6UhCmbyqrBNqSsgjeEsPLjqPem1mbnydOsm1xX19f84Thxdu9wVgrnqvTa82BdQnV1vWqr2/XM0zM1eHCFUj01Kq3kCbRDwtNJu1t79Mb8xVrb2qTalmq1NtQYQLIuIztE4sICQnuQgMmguMxrBrylQtk9NvpWcpxVwTN9ejmXprleDU2NYYdXQVmRmlq6DeyINvFsmRp72W0qKypWvnnc6Gs7rVAqi4b5+16tWbXU4LPFJiKlRvddTkGVZcKKzXKY77KbGxpVVV4W+r3H/HRFlFfA82Ly3e9rXY8oTI7cYEgbGuotTwUGspXhHBqOx+9qcz/4lccjJAywm6y0UuZt0qCiqJCDy8w/TsDNcxmcXJxvr72tQ2Uup87gosdyiXyx/ibV0q5RlUN11eeuU3buMO1/8J4aPL5cOaV0vD0/w74C5asgUaiePAwSC0ZTKnHfBgNg8OmKBt5wEm+ZZYPvIy89O4xZIgV4syy4rDRgYzdakwEK35WWlNlI1bt/SsK4y+3ODgfXNZvHuSVJra1f4fw7VZhTaNmXAeIwdXKgoR2EBhuJNo/hMIbgl/sh3wayxcaQ9Q0YfYwV57TQ30WF+ao3PzlDKcdIDFkGMPLKGI3HejAUHRzY2BXWXzDmyYvHLQAm8mzgsz22SuwArF6z1PKfF8l3doFllaPuO5RtjzmRiLbMxkQdOA8EI9JgOSjIJyIRRSM4pZnHBqC7kEfkFYeLNS75+ea95YInUjN2OEeIw/A4FC8rz7LZ0Klc6wpO7y0q4TlrBiwdbCIoNLBpN0iKDtjEoNPOaDFtQfDaAULRwy6j8zxikMEOIsYEdWXKGyeR+hNdgU1sFWccceIy45/1Z2HhuoEUDAz9bx3Bb8hBU7ONse8nPxJyD+ihPsuWtJsfXdsEWCAcQR7weeKJ0Ym3/YnoEMArnYIcWs4g8oYXGGjew6P0fNbLg1/5Pf5M/dlejI0oTj1joLFWqTbbhuQE3fNE11s+rbk/RTp1w64giNbmZtlOWPdlJWzTskoDqHwrisfYQER9b7nlFp1yyimbvSYDWN4+DQhY9pi2k0486pC+SyImh+PqLThNzfayOXzLAKXUSoXV9WEu1oO5sbZOr786057mazZAPE230QMoJyicMKCceGhZ8DI448MdhoJjwHEiYnW1DXDlIHtAvt6Dd/nSpUFxAUb4nqkidhkMHjJIg1nP4noxH050grzCYHMKQ87/cS4KCw+LXPc816PQwIEzRnpdXiJpPyhlI2Tl0trdog4OSbPR6em2cbGB6O5C8fA8GaP5VJavMwACpKEAbB7FjhorUR5MGJ6Y25Njc8zZJYAWgBcKuthKrEuF9uI6UuWau3iJFq95RsPG8NTcXE0aOUM9zcOUshKKhg6EYvH/vd3B+8PolydLVGzj12zDsG6dDbh/C9dw9D7rUZw4xwLlFsLJTkSrku4TFCORm6Q97WCcreC4DqPAc0jY6UGInMPReI7GPX/6m+XglfA0XQ6VW75isfbebw97vBNV27VOnXWtWjR3oeoam7Sq0YavNF9DKyo1sqpSLeYHB8vR7wxsDAGKmh7hgY2umHoNUvLsoaNDU515am3i0C0OBGv191ZwRc0GhpaLrqSBQaOBZZs6rehZaJtlAMjDyTpsrDknBgOX6jRIyS0Ii0rx58oHVaqozIrR7cqz8s4zDxJmRq6VNd4rU2s55gVCEBYyIi/Bo4oUO54x3mkeJ+Z227Am7EFzXLwNEoCGUD6HprW7bMM/g2AetpBr0OdyDA55NkluQcIAwO0ss+GzrHW4rhigdhvJ7nZ70R1daq5v1LCsMUpld2rQyApbA9rTrkIilRxR7/I6C3m+jXnW7XZYXm0v1JvFgniXEhbvWvYTTYHPbGtmjUq03RRZiuQJMBUAvMdBkAWAQoAIEbGmA/los4x3+N5UtwF0tkF20kA3lef+ssHOxbAo7DYJUwyW7zh/KFpMa6Nk/nCkANds+DV6x0Fm6RQZJKK0kZOSxWP6LYPs3EOuWUTPkfsA62bLGTtNc5LZrpvr6++SBgyFBRzayK4287WnxUaYukSGAvmDJ6gE+MOahHY2Ehgs8HgBeMC6EvQL5zuFseP2M71MP1udhDEEsAO4sNg6OETJtf7eHcHJ02Jay4DIfd5jp6U7hXPAjUiiAbp5TV4BlAQDFR1hb3b5uyg6wTXUNUz7IIsk84RX1sCgHAEqyCfrwmhfiJhZ5+ajJy3fyC2/pVO3ZR0+kXc8dRRNWdjZmFunuvqObQYsENtzbVT7ntUVbReOqf90UJwXr/H31BXgE4OYbSGiFm1rHlFRYoG6rUcakgfqgcfmbxGwoIM2B0K2lQBhYZt4P/r973+vPfbYI8jzWxG/ZQDL26etAiz+MTzDZfCwYSouNXOTNvweNM1NLXr5pZf00ksvq6amNnh2KAAWeaKg8QJ4dgseHqCGLXWsQaGzE6kOD5ZarVm72kYg8rqLitnyZ2/KgzivMzfsKGGnBNMKEyZORAcEhQgIIoqRbeUWTuYMio/1NSgrXxT9MyhgTtyDNvzuVyucTl/f6bqh1hOtGLw2A5ZWGzwrExvJlMvt6XK+AJaedjUy/2vj4Qush9pcv+jI/A4r2FRvocteakNaYOVeHJRy0h6Y3VZ7YlbshJztkbO2I9XeqpxeA4SsCvOFtTWuQFGHurLqVNHOcdauMWdBOG8WMzLNRfQI2a+ptmfb0mnlbAXs9nSjvVFqKEqSwV0404Y2cYXbi9EguoTSw/PqzKvxLfCCkDFHnSfDAXtMsZUZfBZbeS9YtFTNza1W0gWqqCg2PzjCu8aGoUJDqsZrXs1s1a5Yo+plq+1x52nK9Knh6PsiK9+O+ia159qjtdEkbIqiRDHh8YW1ErN877o25Rl4VBqsFeQntGJZkwFouXbacaoKSjrUnlqmNcsKtGT5CjV1tNnbabJH32QZSGrE4LFuT6U6mtrVZRC5rGaF1tS3qNttKimq1PCq4Sq2p1qcm1BN/RrV+7d8e9TlZSUaNWKE6+N+sxJHzntyLDuhfsgdT33mXBwbHwMXDEEyp1j1zQaILU02bmt0wglHasaM7ax4620I6vS73/1crWsrzMMuFbjMpAr9vtyA2wbR4+KUU4/X+GnjDGdazZcG/cBeV7EBVEFxvurbmpRdUhAiQmtqGrVuZZMmjxun957zXg0ZOlRXXnOFJuwwTj0G28mWtUpYHitKRqqzo9X5L1VJebEuet+HLUPl5v1wPfHM/br3vvstLza+7osQ5UO6g85EWlgnAWSMgMyG8zOQNbkejVpVs1rLVvC8Js7EqdTYUUNVnl+k9vo21a7kMLvlloFcDR5apYmTJrhfLHOAC8spry32fokcsDMFUIRx7bNVfcR058YGijqlA5YE4NF17rZdC6+WZ544bAgAJle75SbFWSw5PK/JvLEM5yQ87rI4TZddNF2+nnC+0YDvpx4YBZoZnmFlA5nwdRzyFp4HZD3EdDd1hifoJA6KI38MMQ+RbGxs9nDEWYvGMbJcmMfaFpwR1mPgVFh4cBzCWR+AyJTBjdvj8RemsjuiAySZTgi7+6yjmizDELqSehFJ5RqADa88coPoEtMnACtkNXxvPdrOYmC3j6c9ozNpIyAAXZpuKIs8PgFI5I9hJKKEAwRAmr+4VfUNnW8LsEAPP/ywzjzzzFBfCH5Rl5gYZ+kLcQNIC7o56nfuiz9vCwE8cjreUF7XS9bF7apNHqu/P/riZgEL9YK/7ySh14INS+P3rFmzAp/ps80R92QAy9unt5gSmqGz332KKgZVqdSeM78xTbK2Zp1efPklvfL8s30h1qIQYmZqAeXDSOI1nD/ggeLxGQYfx64z1cDWVUK0HEiUNOInvEkoltNhESymihiceIND7LXTkWXOH0XBgA31CEqXcDBGmWgBnhdeuj1IjI0Ti/pQDr14X6ZoDCbEA8mIkIQnG1tY2v09hopBHScG0vrEtSjA0C5enEc/ZM0iU+pMW6h3/MTpEGXxnx15g6oNgs1v/QldXlhEBKRL+TYMnBqKEa2tbVRbqweGFSOKPSbaz+DlHAQWL8LPFcuWhpAzIVemyPAC0inXBhCFjJJlKzdK/mUDTXb08HTc4oqhmvXmojCQhg4dZv6wMr4l/LZ8xUotXrzESjdL06dPD54OSpLdHbVWeLHCLUYRdfIkbvPUHvvzL72q6XvurSm77qr3fuAi5hDce3Vas3yN3nx9vg446F3hScs7Tt1Jhxx3hNY21Kh5RY8eefRvIcrRo1U2XssMeObqxz+6VU89/qImjpiutavzddIpp+iC910cpvYefvgRnXX6WTpg3721aP5CnXLa+brmC591f/Tod7++XZ/+9Me0+167WWl3hHVObQajiATGhHUlzGe3W8kyDtxlysnKV0dtgR549Fn9+Jd3ht0xz7z4pFYsfUXHHLi/BlcN1amnXKjVqxZqt+m7qG5ts9pb8vTMc7P0lwfu05Qdt9M9jz6gda2rdOqxR6skL1v77Luvxo0eZkNTZHkp1B/+eJ/mvTZPg6qGuENdKGDVlpnHJJx+xuHKLbB8N7KrqUq1Bj1zX5+tqz99tQ476nj95s6/qC1Rpqrx4zT9kB0NHDrCmS9//uPt2n3a9iro6VAxQu9x2cMC9zTCWGDAmc7FeBlf6rTTztIJJ54hnpn005/frms/d5VOPv4YvfTsLB2039G6/sYb3B+94cTmn9/xI+22x1TLdMoGkO3nAIFIrnEckPswTZFGAS4FEIMMbnhF1riPsZY2RAL1XzcX1vdYxtZTKC8aZ5TL57zsKJoX/YsethdHThiLPB+JsmNi3NLfXBPXu91jCIXBVdQR2WYdDHWkTrk50RQHv3E/U9wQ6/hoD7os1Iv6uc5oLL8NvEZnAWR6zXseUMgUVJjqwfmyvmKKB5nkd+6n/ozpUjuLPG0cA0eEyLlZ75a7TvAw6fEWTclRx6CLXA+mZuEZzk1rS6OampsM4vI89gs0f3mb6hu3fUoonf7+97/rve99XwAjjH2IKA66pz+9k4BFdrSKmm4ndKiavDP00MP/2AJg2XQa6J8h2kob0vn02muvBXnYEliB6NcMYHn7NCBgOfLII3TpBz+gNatW6LXXX9dMdwhh1DCv6r+qskHRgGSQeUDjrYRfUBT+r6ujOYQkGYBEUKrXrQmh9CFDBrtEe2T2wHOtIPD+8y2EPBKdAT150uTQ6XRmhb1+ymAg8zkoOv+hAvgelcQKcQQIoQQogHwDBYEiKBKFUoOysffMbhXy4XhwvmtlSsGv4Xfy9028kqLvnEnAYaFUv0brbdIp1waBdgCq8OqoW+CN24MipcZMO8QU2oSiTKNET0MIb48eub2vztPSJUtUXbtSRSXJME2SzCpwXfou7iMUX1AUzpu68gRj+ITxxYOEb6EdBia8ZtuoWaX4cveVvdEGg4033phjz70rrH0pKR+muQtXhtNoqS0RNNYNcZ4AfCkvr9C4yUM12GCFqBmLO8kDAEd7aG+7Pd6u3hzVNLSqtrlDu+29v86+8Fwl87P1vV/coa99/jpVJSZppz130qcuv1AH77OzgdYC7bTj9vrIRy5XfV2TZi98XNVr63Tl5Z/TWWecpbvv/p122WEnVZaO0JeuvUlvvDlb0/beWQ/9/WEd4sH+rW/dEup3t5XA2Wedo89f+3l98upPi2f5/OwXt+lrX79JRx5zoGWw2jKCMTH4tfHFqLAIfOigwWEaoMnAqcHKmzZZrPTCk7P0jyefcRv20hHHHqvlK9/UjF131G9u/5OeffIp7bLvPi5/b1WU5WvY4OEGEfdoztz5Ki0r9/eHaOz48Sox2GNHDgehDR8+VNtPnKSDDjxQxZZt5PL++x8w36y8Xd6SpYsMvlgfkq+zzjnefWnJyWlSiz38lu6k5s15Qx//wMVKGdT9/he/1F577qOXZy5QXukU/ebuX2vWnNcMAPez0TnSQ6wzPOm5s93GN5lm5E3wiohnZ7uNNz3dVaann3hDH/rQx/Xpqz9q3iT0ne99R5d//GO6+ebv6JKLLlF3Vrs+d+1ndO+9f3T9p3sstau0uDBsA2YkJoQ3HQGHWPbDeOkjysTwx+MrHsfIK9cjv/0BSzTttIHCuAxRog0URWeiMkm54XRaxn403jCevGecRIaGKZwNYzEeh3zH/UTYkAmma4KT5O8Y72Hth8dTDI74jk0CPJQz3Oe6xZGU0r51WxD140BNPgfAhU7wNXnJKDKCvmJ7MoAFhwcHCUeKtVN0DRERdCXXUUemw7mf5/nwnK5QN5fPGEQHMyVDvsgXzwpzlQNgaTFgwbngCAPGwKIV7apv2rpnCW2OmGbjqHlOOY+ng7g//UA56nPTTV/Vhz/84fW6E75T3rbSRoClJ6Wa3DP0yCOP6Kijjuq7YlOi/HB67TYQ/KY/+9NAU0E8bX5njgxwn2wN0V8ZwPL2aWNt1kcvvviiLv3Ih3XzLd/RSzNfC2FIFnyCznvseeP1Y8w41TMcXCTOCWgzqFmlRYvmasXyxVowf46V7Cw1GOiM5dj+wUNDGLe8pNKKe4pm2FNH0I4wOp42bZpm7Labxo4dGw5c4oRFFEMw+Bb8oOz8FytEksdGGMDlNhB0OE/mZbcDIfkWG+9me9HtBihtrnurlTPrP3jf4ro3cxJuM+cYRIAmBiiUw6Ai8ZkFeniQfA8ICELcN55RuNQDr4+ByvfkA1FnPFjyCREaf0aFM1BRXqSguP09YKeqcoTGjZ2gVauXa9bsl1y36jA9Fhb92dsPuMllcB8hbMKtwdv0/eQRlKAHGa+URznBKAAKfQ/Rq+xkmetbourqDr308nzNnLnE95t3RWNdzzLNmbNUNTXV5k2jPTa2+HVryNByVQ0q1qgxQzR67KDwTJo6DumDv61W2M0NBoXmZVujv7ehX71EueuWqdx5TCoq0LUffK/y66u167BKrXzqrzr90Gm66PwDdP8dX1Zl9jpdeuFxuuHq9+nD5x+pnNa5qkouVXGyUoOLJ+qicz+kjsYcXXjOh/TZz96g0RPH65TzTtespQvUaJBVVFGlhsZoXnrRoiWaOm2GWiyDR59ymt58c2E4U6aogIWxvRpSWa625hZ1d/ZqsHld2FGkks5iDc4aJNW5X5qSGlM+Tj0NCRX1lGn7cTtZ00k8awqqLM9VWXGeRg8fGTxoznNh1VFFdpGyW2w8ev3ZyqenzaDRfGdJan53nUrybECyMIZtNhz2nJOWr95G9+9irV33qnbabztN3X9HtWQ3qDW7US2JOqUMUJuTdWoraFR2T7lKNURDEqXae9R4vXbPn1T97BOaWmZve8EsfeLMw3T37z/sNjygFTN/penjbVjbl9rw1mhtw1I19tS7bzlxNTqTg9Rsw4KsFpcUoyBVNbJUQyeUqrZ1BUKt+fPn6fBDD1SqvVFHHXuwVlevUk6Px1nBYJ7BqbyscrU7i/bWhEEyBhU+tYToFI/HYJEtUTOM2brqdeF7ykUeY7CC8UdGGT84NQGcgE/SEnINr5m2wxHItzzxtO9c1sOxTsaAAiXQ62vJNaxN6xsLMRhgDFMGr+ySYeEmaxnCePZY5mwN+MF3JMZ4ONTPRpEIY3s7U4cuK5vTYQEwLtP5MaaIBvO8HdLYcePCjjPWdkSnrkbRYXYD0U76IC6TFOrjV9YDMoY5BTiuKwuBKyoHhadv5+cXhYgODy4MYJt6mBdMv5FfmHa3ngFgMX3MurMqOxTFRK0LC0N+gCGCd4MNzHEMwxoj5/FOEO2kT//2t78GvuM4UhecHaaobrnl2+Z5g97//vcHXfhOESISPa4jEcqPdfZACf5sC8EztiUjSxByBNHf6WAFGfjBD36gHXbYIfRFhv49NCBgyfaAH+VBWFJaZoXCYlZOLwTNZ4VFoN09nQYDLfYyalVTt0aLF8/T2prlFpAW5RdaWeexdqBU03adqj332EOTJk7UxAmTNGX7HbTTDjtrR3vMDHQQM4LAyafDhw0PQIUBHgaVBYL3cYqJ9ygk6sFOEIwxAwRhajV4CsmKp4VXQIrBSpsNCa9NTc3hOwAYD0QjugIoQVmQYiHdHDHfjecVAwEEmvcM2C3fHVHwolweChkPJcuGadbrb6q2bqUKS7pUUt5jhQUkylVnGwsPnVwWEa3wHCbmwUxhXZB5QT2IrGwu5RV1qbphkRYvf01NbatVUNKtwcOKNHxUqbabMlJHHH2wzj7nDF1wwTk69/wzdNrpJ+rIow/RPvvvZsAySFlJgzh7qKvWrDKw4rEGvWELOetd6BPWELQZIHSXl6rXSrvNfdvoFiQNKI895VTNXbDAvO5SXvsqNa9eoVULq5VIDXM/TjXQHKd1Dfl6+Y1Vyu5K6sl/PGrjn7DyZx1Np/50759U31arvd61l26/83bd/9f7XR92TUVrfJ544knd9PVvhLN7/nDP3XroXv/uunY3N6rExrC9rl65xo0jyofo1KNO0vEnnqmjT3qPjjr5LB156pk69JQztN+xJ2voztPUXFSqplwbxqIygxaUlUFwqk1FpfmG5QbD7ILAdTW1ZNkbrzCwrCxWl8vhydVsl28z2EuY51hTZCI7xx5UssiGtkKJXE54tuGwMRuUVany3hIVGaUU95SooMtGytmXpopV3l2qZt/fmmWwk1qtwUW1yu1aoDXLZ+qEk/fSjb/4pg4+7wQ9/pubdfEZp+vhe3+tg/bcTZWlg2yYBqu0aqJKh2xvw1Uc5CMyXgazrjtyTpQFA97Q0aJVDdUqGzLEdUzoj394QHf89C43u0B//PXfdNed91rG2tXTulYlOV3q7WLRaa25Uqdu1YazUtg1h/MQJ+QhjG3rD7YQU3YM8GMwwVoSxgDGGmJaOT0REasx6KmvrxNPoAZYcNoveghDHSKMLic9kT8GjHZiRABLTHniYTM+yysqVGq9hDGnHvAhHvskjBtnjRBl5JlPkWkEPfW9hsQLrYk+UV58aBvfo88oJ0QDTJTDdxUVleHoBRwyopbRkfzuF/cH4I6dQ2xAoL0sUEfnNjWy5R7eAHg4i8eA168d5gHAB7AXFut6LHIdZeEo8bBQpoAw2IC9IoMZIkboEHQBvHunCF5PmjQpGO+bv/Y1O0TrDHoXhPWH73vf+/quigAojlZwtlwntnn3T/F1UJAZp7fWyRtHqd+a3ur+gYnyeEgh8nLdddcFPsNXomkxEZF65plndPTRRwe5ydC/jwacEho0qEpjx47yYDRytEGHiKxwZsfaNWvVULsqGE6el9HR0aZp03e14R2q1atXWclY+RUyYItCR8egBA8gBh6E1srKeEaRlbgVF8ABAelPYcGotQKAhIWELHBkUS7f269wyommdAKoijw4BhCJqRB29QC4AtI2QEF4wy4flJNfnXFQfmGqi3v5zPd9hEJiTQx5xwOHNkVAAUCFp7KxwNKOMNhswHj1fy41CjnTfvKhzbSdiBJnhay1Aed3TsKkbdSffLg+8IwqpY279d9vRLQDLzNKblBQZIShGXT19TVaunSJlWOd80axM8fPFuRIebMlmeuoL9/BIwwahoA6w+O27vZgCCCUZ5hasPLEg6R+hTbwvYlsNbd3q6MnSw8/+oLefHORGgwY2SnzqU9drVVLnrWW69WJx5yoT3z8UzZMNdp73301acp2wXved/q++sQnPqHmtmYda4XwwgvPuz4F+vFPfqhTTztNc96Yp8s++vFghE8/8wyd8Z4z9fIrr+hDH75Ur8ycGXj4s+99S8efcIwef+ohfeELV2nUaIPhwvwQqkbh5wAaWHPkttF2HkOBkQjbRM2XbM6wyO/R3b98UH+9+3bNmLaPfvGjO/XI4y/rizd9W8NGD9Ghx+ylsoIc7TJ5RwOaTtV1Nugvf31UDzzwS00ZM1bfvu57WrWgWTfdcquxSp522GU7e+GjtP34cWEX0BMPPqmKsVPCTo+S8kL98PYfmZ9NOv+954Yt6D29XWryOBvlsViSlatlc+frvHPP06nnna+83OwwRXv1Z69V7bpmZVuWWi2Hne7v8soyVZa5fe6rXgP3dpaII/MeD7wiuyjZyOu3E6JSG9wsXXjh+3Tyye/WE08+oQsvutBKebUqqsp009e+rFOOPkYPPPgXfefWm83fpA1uWTCUTLFGa7aY1orGIECE6Q34GuTK8kT0o5NF7ZYd7kMmGV2MA8Qa2dow6iLqrw+YhuzqihbvQ7HDwOewNoTxhdj3jVXGAmMecERefBetR9tA6CYMOr9ByDxTQtSfhf3Uj/eM3+if8/Vwj/LnC9qy8TjsMHBn6inL9eP+oEV8HfWLprncbv/hkPE9Oqe9vdVjkXV8EYii6eiAOEpAOymHdoS1MG5zOn/IlciLiwj3ByNq4ELdKRe55juuYy3M62+s1brqln96Sigm6rbby4+rxw5n6WNPa8n1X+v7JaoP+oh2UNM4YjEQoX+QU4h6Q9QrbmsAgZa14qbbzcscrcs6UQ899Pd/2aJbZIwxc+WVV2q8dTXlz5s/XxdffHHfFdtOtCszJfT2aUDAMmRQpUaPqFRNzWp7Dg3ad7+9tXjRAj3/7Av2iIyG80oNOMrDAkGLZBBCzhJAxMK0zqBhWrJkWUClrFvh+RPRAWIoGLaG4pVHp+ZyP0YR4Ugni0oYzIxxvDB2J/X6M4vbGAA9FtyuXk6nBJz0gRBS30BH0NrwxsJvKGyUtZVn37V8ZjDEyidenJc+YOFJQW40wOLvAVt8H82dRx5WOtG+6PcNgIVGMIVDObkGOoOHDBVHdq8ywAMA8pA2tmxHg5PprkghoQiCQuxhsKeXA6f7k9sV6h8lBj6L/lDAa9etM2CpVjNrDpwvXhbKF4UOv4JhsU7osBGj3AAi/T0DHaPGdyjTTiviaPD3HVjF3LmvozyuSfWmVJRXoNyOrHAQ2lNPPKeXZs3REBvpr992q3JYQJ1yXvndemPWk/rIpZ/UqBGFGj18mPbZ6xCd+e7zVN/KU3ELnH+PVq9aF8DJ7rvtrauuusasxMBFfyysDrz1P+r0h7v/qJu++lV96NIP6pyzTvD39GeX/nL/n/Wz23+hqbtOoRNDmD6/CAPG+p6ov7kfjmKkOOwuLy+h9u61Wjxvibobe3XmKRfqkANPtGYerJbOfF1z7VfVnL1GU8a7H/NaDMiWqS2rWTmFWVo0701dct77NHX84SpJTFCjAcXVV1zp+nRpu50nqCO7S4023o8/+5J++4ufBE+b9UcFHkNdnW1Kma9M1yxZvFCf/cyNKrJnnijMU72N2k3f+JrK7bnmIR8py3drG2cDqrQgS48/eI++952vGRRt54b4S4Oyzl4b49S64LkjD3ixKPDQ9r4xUWTnYvfd9tVBBx2q9taUCopL9dvf3qXPf/6LOvm0E/x6rbFbq+WhSz/76Y/14EMPaPq0XdXY1Oh828MBh9n5OA6WA8CIZQcQwHhGrpAL+MtZLYyZ6HvARl6YgmGMcIAbi6fTifvSKQCuvjUo8ZhL1xl83x+wYNjDNe7cMEXrNqQTU8wQ1/KefNEx6WAr1hPcj9yFhwu6bkRZqSPXpZO1kUfiBh3CNSQcopC/6xb443FNfkR10EfIAY4C1xINocywbR/95vcQ10dZ8y6tDNcFPYHeCwv/raO6WiPgRdvJg3KRcQDL7LnV4RlM7xRgiQl+Bd67nXfccYeuvvrqkC/yRqQvXueCUxAvzm01OKdInIl0wDIQBd1r8F7c9LN/OWAJ/WReUv+/2CZeEDZy9uonDd2aOmNGdNHbIHiUASxvnwYELIU5Hpi9TVaIrC6v14c+cIkWzF+g+W8uDFM3uQUGLOXlYZAztRJ2BfQirNFQ4onEKCXmVMNTNIMRiBaakYhMsPgznSh/I+poDYMrOtApN5hrimHeGcNf4AGAz0Cno4h4ReCjRbYsrkVpoegihRPtUiBFCgrlGpQsX/RRGFz+PvJiDDycbBoCuIo9nAAg0oj57f5EW+KU5QFmFq1XFhPCs5my9fIrL3OlOGOGA8jQP0ENuT5BWfIXwIsVntVguCCN+BSUoK+PlAQDPb7GCthgBUO1JpwozNkdjWpsbApREQwEkaoAFGmXE88DYo0KfKRMKAA/3xtHnlikTDkYr65OK3Z2YVGk2wm/mkJoukc5KRsPJ+7PsxI2RlFvbraGDh+p4aXDtXrtUs2Z94q95trwhFVLRXgGUX6ySPWp9uDJsEi6xXIEr4hGcQ4GUbNUT7uyc+FRVDb91eV+Z/E3CobwfFkFi8KzDKi6QvSELaDhrJocvHpkFrkITQwEfyiH/qL94Wm7NtJJf87jwLMeA1cDdWegDhuYtk5f016jUoO4IufHrqM2ttgnDHiSBSrJNvh0H3S5DVmc9dMCX9s4DUAtqQ5VN/MMrFyNG1EadoRkG4hxyioLoHmCMe0ictHb0hXW5ajQMuQvmzvaQjt73IA8K2yMfm9RnkoKfE9nq1oaa8SOvITlp9upy23K7oxkNkrR+wg4RPLM9C2GBDCYm1uo1vaOMBXR2d0ZolIlpcUqygJMdVuOMbpsBTbYCOcndfuenLAejLNpIoNij971I6oaxp0ZzdRyfWNjcDa4JgItG7a9Qon1dXMf9I1LjDnyRN8w7cRvMfF7+tiFsvt/9n3pxPhKpwBC0u6JxhriHAGrEDk00WbqzjjgVG6ALWOPBbPUiHqRC7LDTAVtiSnk6d8jpygCLFzNd9xH4hrqFleF6CU6ku8ZQ+iDeCFzyM88zi+IptZivRfydb35nTyzuzduO/3N+jdo9pxqra1ufscBy0CEcf7Upz4V1giRNaAMot7s3omP9E8n6jLQzh5kh7UrRY0AllwDlhP+pYAF2b3//vvDGst3iuibDGB5+5T9kY985PPBwzQjV65cqTfffDMcdja0Mk9VFWVhF8Xhhx6ugpwi9XZlaXAVp8OiXKLBBCqIIiXuDP48aPDkWJDFdjyELAialUc0mCJh8NuNiPJjYsgMLmfLdDT/3umOZe1JGMRO/i9cw1ZU6t6JAfU1fEfeIfkveC8WulhxRotsMcCALH/ntP56J64JbQAouD5BmQQlESmK8LlfxZlrTs8jLAwOfIhSd2+bsnLYbpzQuAlD1dxao1lzXlBOXsqedLbNWmswWGFvKLDMRj/PypliAB2R7nsLJUKZfW9jRRYnlCPzycuXLQ9z2q2tTU5WsK4T3g1rC5K+p6sr2roJyHNPhkGEkYB8aQAy9DOJk17pa64hOkPUzFVwPQBONizNTh2ukw18yk1iYWRPl5Upyqq2TjULF2jturlqcn0qKoa5nYOdf4n72SA4WRgOVissrnTeUfnYtFRPm/vLBjRV72ublOrlSHTX2d59S1OLU1PY5cM2bTM7gJeCkryw1ZvHOWBBmO4BXAFWuroixekuCrwmcTx/Q0Ot6p1aWposS+3Kdd+w4yfiimUuJ9/AxIrUVcvKyVN3XpcNV4nrVKymTnu0ft+bV6jsPPM+B7lsUV1NnVbV1KjNOWQVGZY50Z95vTmqTJYqZVBu0227n7Bz0GUDmuV7WiyXrEXIVmd+Tth6n9VjQ95lI6W88JedyPUYLDQAZu2LYbuvb2zNUn2rwVFWsXhIpG1/GMelJZUBCAA02UobTzvQh/RpqiNhXno8pXLNCidF0yz0PYm+7c3hTBwbGI8zFovm5OeqN9sV47BCf8/xBuVlFZFzYeCFfFEmBhVljMzB8iB3hPVN8ZiMU+gPE3XjtzBOA0CKPe4IlMcpvib9O7ozfSzG12y4dkN5ocx+FMZs3yvjiTwhZ+XSQ+bhPf/BP6KXXE9bMUAAGXRLPAVDoh5ck14uY9tqIirLr/QD4zXkj7Nh/hNliQFcuI9+sK6N29Vl4Ev9iHLhmPA9tYxAqTP1GEwn6huiSK5fdQ3r+7o0derUcD87kbh/ypQpfVe/c8SiVHYorVixQn/60x+1xx67B/DCYmqAYLQoPAJlvFKfsAQgCN/GBD9Y/Jzb8Yp/97hObK9FixZqImd0vQXBu9CvA+Q3ECGj119/fXiUBmufWGP4ThL1eOONN0JbqNuECRPCOIEM5r77rW99qzp8yNCANPAaltJcTRlbFQYPTwY97dRTVVNTr+efe1Fl9jAa7PnG4XQGdqycOAiJcKd/CV5YcVEU5uT3MODXE+HbjVEv3g7hZKZ/goft+qTfwehmwBJGDlMZHpBd3VnRews4U0N4QNQJQfAb9XgA8D5WVgFgpRFPIWaccw+Jgc4q9yDgNvr8sSuUzzFg6U8MnHTCq1t/P6++hWgAg4oBsGjRolAXgBh8oW7so+VaBm18jsvGtLFyjeubTpzmyjfcmrDmZj3R8hXLwzQQAITHEVAWUZ7SklK3h+kxjIJ54+/NORufDXnGfCPFHkp9S0NoH7/h1dHX5EvBYf2Hr0HZAGrC8f827CjV6P6IhyioyBOM+BM1g/bwCtEPkTcdRcoiBU7fxPUhItRl48sUFp4wUSIajkLmWracRu8pkwhSlgqtIDvJz6CDHScA3BioB/l0BeA/chwMuX/nO8qPKZYBUlFRdFQ+KUw3+B76nPqECCL5+zsOVyQ6wEJLvGwiEVwbwLdfuZ5yQoTIPCM0zm9cY9EL3jbTraEu5iuRrF6znLogq6wVg7iePJjyCnwKY8S8d98zNjAEXBNPO9AuPvuDwTOLYD1uyd9jkOPxMSbIB3KasnGkTwH83Ee0lFfaHuUTReXgJ7wO03Vp5Ko70Y9R/zCWA+/j353oH9pIinnMe9pCOdSV60J/wzPK9fdQrvstnMTtfojzoDzaQN9GvHL7+uobGf5IrignJt5zXTqhW9KJexnHyDH8LyvnsL71wqsO+OKWsY05kuUomhXVJ9KZ4SnRIBVfR5kxMIqJ9YL+JdQ78MJyFcjFhDzCn987Lz7zQ3w97eV6Tq/mO/jHDinAJH1L9GvVqi41/pPnsLxdoo6U+cc//lHXXXe9y2VXY8Rz+ACYSe+TdGJsJu04FDb81G3cugjLloj6LFu2TPfee68OPfTQYHv+lTygbZkIy9unASMsxQU5Ki/moWnRFMDYcePD73PnvunOZHhEQsehYayO77KwD66qCoAlnIjL1jqiI7jIfbLXXwiTzpdv4sTzSXhOUDDY/uuyYvC/qDwnFkt22dhEAMUK2YOahXxhesLKLFqPEYVtw7oWv6LUGNC8j5VFOvE8JL5CaEPINSgRyDUI3jcDPwrNBkXg3/vnseGeiEKExffFCY+WVfSs55k3b67rwWLXaCcFYAHF5+xDuxmQ5N+fV0FTbYFieBffSnkckc+goCyASuBFn1IHcNDvEZ/MB7c3/Pm3/olrIBaXBmBi5ZvHDhqXFQwCfPEf30cUtd23hjailILUAB7c2Gg6IpqmCNEgX4eckXgPxeWGvulLfIesNbW1KssggAdrsrgxh0OyrADY7sppynnZuWGNEMYfuaIcF+/8XG/znikidp0gwyjLaE0FhjkVDsuDwj2BaEvfO7+JEzvPwu4Qp1bXJ/AqCKzbAi9cT8AdwC2+h/VAYU0QRt39wbqVwEO3obCYhcBJ5RcWhN9xCDgygOkFomEYTspirQdAJHjylnvO7KBsCnYpUf/4XhcYymc3EmcdEe1kfGJs8ahxUri/q92gqrFZrU6AHCPXAOraW+25N7epu6NLTexj7kWWedQCgCgykvGYwsiXlpZE0z3m53qw7j4L6z2cYqBBguf0LREf7mdnEQCUhbXIJURf8D6uL6fSkneIfPbJSDjR2YlDIzHQ5rSrZbkJ4991hA++Nth71z/iE++j/xi71DOdqFd6AmiEvu1LgEe+h5CbWC7j5MaFNvM2noZmXDAGaBMgMIDtkNgRxTksUV/GiX6M6ugXZ4Q8xMTnEJlwP9NfjBkAI7uM4vV81I8II3wjP85zQdYjJynLfY9sdf9bIiz9iXKQE6ZZ2B2FHM6ePctG/Peqrq4OZ5pQ5/jaOCFryE5Ob4OSnXM8LtzfRdP10jPPaMYeu68Hr5sjxjRl//CHPwwPw4z5Tt6TJ08O+f+rCXnLRFjePg0YYRkzrELTp4yysmiyMm7R/vvvH8L099/3V1UNGqKqISPC0dF0eJGVKTsuqqoGha3MCBch4xg1QwzqDQYA6lWewRADi8GNssFTCYrWRF3aeogA9IEND3wGOnnHn5me6EhFigDlxL38htEI4VOE3GDA4r7+O5RAPABQJN29keFEIaAMuZZ/kfePok2E59GkU38FR4QFBYOSDmAlaMcojEuUaeiQIQG0vPnmvHD9QIMiN+l7XQe858iQbwyCAnhKo7gNMVEnAEuY4vJfm/tsyZLFwSizAwE0n5WMAFlsTNgWjtGjDzECzL2zS4f2YzgANqx34XdSUIIdeJaRAqQ/MSbUI+oTG1G3mXbQ3wCVqN8joxADO/or/p7pNE4+jj106okCTie+T6ewu8veK2AY+YDPSeeV7FsTgSwkg+xgcPpkwnUkXI8nDo9z3S+sP6D+lMnvKHPqGM4V8mfaySsJor20g/pErzl0RCRrli+2XwMQAtiAH5ZN+i3L8hHaa5BG+ciuf7AcuJ83FqUwxYDyok30gTMPcglviRqRL8YZUE6fhOmXfM7riM7mofMiWafe0Rjo7OMnYIhzOHjFoaA9/F5QUGzAUBjO/5g9e7ZWLCcq12zDzLqVjpB3p9pd33j9GQ/NbA/9BghG8pBvruM3DjVDnuJrqTN1hcKYQhYsg7QxyAR19V9ne3RGCd+HrdHmD5EB7s+1PmH6MsvywonbnKKN0YZ9bmVoB/kk4bX5D78wYJQfhiP9EsrdWJZiHsVEjoz5jWjDz4Hi/l+f+l3f4XoFjocxC5iL+MxaKvdMiD4RDQ1j0bfyStQL54HrAnDuiKJ7MVFOaGwf8RNjM6zx871h3PtL2od8Q3mWB9ofkutAHsgn8r1gQYMdmv9MhGVrKMiRZWHVqlWBL7ZR0Q+9xQbvo1VRMkiXrPqrenbcLvrefb73s6/qgc9+IYABHtC4bt26wEumpMhv5MiRgQfI13+SqEMmwvL2aUDAMtaAZedJw6yEURhdNrpDLUBdWrOm2p5rkfKLywPD2ULKolHCaMF7smA4o2BI0sU+NpIx8S7Z0RaUMd4jYWyMPR0YQrAeNK0GEyglPqPkETQGU/w5Aix9YIbvfG34Cwo7urYnFSmBWImHcDqfQ9oUsIR69imtWLkm+1mV9HZA/QELyoHyUGzDhg8LXu0bb8wKCgGe8dqf/mnA4sQ98I9Flzy6vaZmnXlio+2E0jQHfQ/3RryhfvCM38LhXHlJFZWVhDrU2NPBoHNd6BMbCIw/25ppI32N0UKZhML7CDABf6K6uG/6+ixKUfmwj7IjxR+tg4qMXTQ1AthKJ75LJ/gHvzGS9CnAijJ5z5QIBtNF9dUrqlxQDr4PwECkgfN+ABi0IepP6scBaE0uv938iMBPXMeoy5GJDQYLAE/d1sua27oesLhOZAivKDuAE9pnfrMmKDYsrFVKJ4BbPN3CeqMOzgJxmVwLIKEvKR8eUAaAJT/Jc25Yd4IyDh0ceBH3c4tBRyz39Bft5/5Ycbd1diu/sESjx4zWMI9zInM8FBAjxrRiBCZZZ9Dt9x3hlQgV64JiPjHYYxBLGfCM/BmXtJv2x7w0i3y9gaoNEtERbuYkaI++wNeQnT+H6/lzu+Aba5SyfR+6BWAXA0ruifuEIwjW88cJ2fVH/xYZbDMi5B9TXN56on83+o73APJI/5CQVe6LU3+A0+Ox0UuhMMWJMQi4IPoRPcm8IACuuH9Cn/k65IT8mEZMJgI3yC4Q1/GXTlzHNBiRRMAZDgtnulB/ridaDYV+9q3tnZGsoy/XruWxG//8Sbf/STr5y9dp2Zkn0UAGpS5+8hW9/5xz+3797yX6IANY3j4NCFiGDyrTdmOH9F0ShWdREACUyopyDwwz24qM8HBFZWXwCsPgdeKVMz3whMIgYqghVH5lbHMNqqjQA4OQvhFBAB7ZHnxdHsTBe2QQd9uzRMEHMMJ8OUqoLwzONU7BYGGUXb9ISVPWBiMSDGoahcGbRgGsBA+YekdGNFZ+MchKBqW6gfg9nTjADMUW5wGvKJuDokaNGqlVK1eEVFJC9Cmax8cIwA8MP8YmmdW/XhuX0Z82VSo21j3wBcDSGLYxc1otfE/ZQGLcUgYbm6PAC7xoAwHa7SwDRXxk+qhLXczO+zf6AA+I94HnoW+zrBQ5PMvA0DxBMQIug7Hhmr5kUx2uxbhxP+Forsf4Yuz7b28NdTF/I4oAFl9Rh8Br/4Vt2s471Md/3R0RsIEoh9+4Nl5XxXpEvgueOIrfygNDSMSF62IACwU29OVNCgbNibNF6CfKQc7Ih76MjHbUF2HKIulkGQttBHT4esoqcF14yl8ccYOfsbzGMtjZFR14hleON829yFCoFNXoyVJ+VlEYJ9wLiEO2KJuICNfXNdVYBgx0nB9RJpwLuBnx1VkxKN0+RioZU392kbHoEx5hrHmwIkq1rb0t9Bd1hVf0MWOfaSWMJtEfojPcBy/gK695+TlqbGkMY9VcDPeGfvEfegTgk5cXKe2YuJd6US3WLCE3QaaY9kX+bIDJDxDqngz9VpCMpqtoN30LUQ73B2egr80xUU+K2EAACPer+y0CIlGkju+CHPsvJ9l3EF5fiuUr5ntOQZ6yWKTia4MTs34o8z6SI8ZqOsV9EVNeXlTGenId0W8h+hj6PuF6ZAfgSISFfmUKiCkW+MB3LHxHZpBj6kU/8fw3sl2zmgfX/vdGWLaW4D39GmyB++h/gejXDGB5+7R5y2hCKJiu4UmyQwYPDjsnGEqspuZER84PGIhYv0lgIE58Xp/8e469egwkn6wLLHQYOA98Jzz1oHQ8QHklsdYjNgwoTBRX/FuspPona+MtpI0VxUCUnh8Kc0sUK+qqqkrXtSM8Fwiv1oUF4xPq9Q4TOoaIAV5XABZ+D3hqs2fX0d4RDLB7Ibq4jxjg6W1DUcVRokhhR6AiSjnB4G4d9fHW5bE1udsJYxhFjgCh0WJPPHSmrPBYUaqUzwDuT1E9onNgou3x0ROWMf4YZfINZZgHGG7sORTMi78kYXwx1M1NVup1PFWcqJHBr19titZPfYUpI9cl/NYnaxhHjB/AAmUD2OB++Es/h3FQzplEJWEhLp+pa0FOnkpd39K8IpUWFKnERqggaY+4L/GeaTlkKgAll0lbSdQZkMnZFeTLMe1Re52ymboi+ogjwcmsLcHoNDTUG6SyYBF5iNoNF+g/DHXgu+tNuxhHjCEiTGEdTgcnyMKDSHba/RknhnyJ1K1eszrs8mCNAfKU8LgJJ01zomthAYo2nDodL1iMTnblKes2nP7Mw0YBKqlOQFx2AI0srs9L2qAmWJeS7d86N0rtlg8UQ65lj8WyrJULp+C6fl29dnDMe8oOkR33TViI7XJwVugn1jaFJxpjtH1t/+gKRJ/T3jjBz3SKZAhJNlP553zhXayHosSC5mgtCuufouP+W0K/tPgzJ+eGtUdEpyxHwcnqGxdvlcg3Xu9ECtNslgu2ANOeqD/Z9t+qtWvWaeWKleHIAsYe2//detehNezOaW4GpESRTNbcAA63rPX+N2jBggX605//HGQ7Q/83aNNRbELpMcgJnbN4FkXE4F61erVeffXVMIhZZMf3GDcUPd5VUI4eWGwv7cW496XgaaKMPVTwFplGStjYMK3DDtakDRDP/eEMCLasJqzsMZAoiKC8PdApH2DCZwYg6hjlhFKjvgziaCDiOUfGONpyvCFh4NA81B9DhxGKDATVjIx2bDQGSiE8Tfn+43PU3r42h3yDdguKGoW8avUaty1C0utBQWhT3wIyFCl3Uve0lF7m1iTqgeHHWHIAXegPJ/gBkAEcBPXr8uEhhov6MNDjRKvgZ1hEauOwPrW1BgUNT4PRs+LjXspFofMb3idtRJwAN7FB9WXhPc8+YTsiXh/tpq4FRYAP97PrTorBEu3HOANKKAOK+EJbox4mL3bHFBbamOdhzMknKpc6ENnh2Sk88oFnvAwbOiz0CZ5MtBDc+ZEX/W4ZZCdOOATPbQMcIdcYXIBmke9jfQd1DYd9uWHsVKMPY+MFXwj1s20aHsdlRQe1ETnCE3Td/BuGsdvAgPUZnFbLEerUgzYC3AC88BVDXGTAwhSs/XhfkwjvaTenotJunvxMeRgiwFyUzFvXn3LpEyKAMagqCWAqitZwHeObRytw3gpPCefpy7C8rZ2+Z81Mh3Jyo6ghU0Vr1q4Jhx3yvKDIaQBI8OTfhgAaKGPGjBma5sSaAerGYlCMbntLu7o7PI47ndpT6mwzGPSYb6y3QbVcMN3D9vRWG/ke90mrDT5TJymMNo/WcHltgCr3LUYfAJJwmT3IDWDW7SguL1FxWWlIJU58RwQpxYFz5i/1JdHnjANzvS+aFEUV4Rl1BuCzUJk+p3MAdrQX6WNcARaQTcaBb/M9kb7hO+oHca+lzNdGa2mQK9c6TGdFgRJ+RS8mQ9/6XXjPWAG0RGAleu5QGAeWsVB/eOLvUinGHOWi71wvgz/khbVHjDvWFrIWCFYhY/QfoIa1UMjr/w/Ezsvjjjuu71OG/i9QZBH6k0chA4yBxqBubLTXYM8BJbzjjjtqxMgRYTcQBgaF3Z8Y2Bun3rAIrJT1Lh5EjKJw4JoNjMebjaqNBuHUXHvbHnB4SigIUuTFRPPV2079amLFsCG56W8nyy0Q/OAMGhQXzySJpxb+1YRSAwyEPnPzeE8f0WdM84SweohyYBij6Yn0xD1sp8QYoIQhAAttYF0JYAGFibLD2AMoMf7kT5nB0Jqf4aGYPGjQHctha+HQt7yCoFBZnI2ajgBIeBf4RN9i0MkTUImnj7KmvlSMMvFgeRZUvQ1cXV2D6ut4Ai2LB62M/R0P4GtrxdPtDDwnakKoe/HixcHAEsGAJ6Sg+J3iKToaTB34C+3zZ4xYMLgGcCj8YKAxHm4rUZ7+xLXcS8LI1Dc1aGX1WjWwqFgGei7G0EZZ+XnqMbDhADkMIQTAIIrppoZ8AoiyHOG517mda9dySnGbxxvAlG3/gDWiFNHJtUQ5AS2AoRhE8fA56sFC2/DQOyd2otF+nAvax7QCuM0935ds2Em9gIIowkl7MOoBELvcIE++F74QgYE3PAS1tqYmRGHYffHyiy9qydKlgbfxGreK0koNHTxMVeWVwbDyfnDVEE2etJ0qy6tsdF2W201i90uRwV6bZQkDzYMr165bq5r6OjW4rCaDGaaniDyE5L7hfBjOayI6C0hhdxUtCtN7tNV85wRl2hElQG5W6APKoK5xf6QT35MHssjao2hnU3QsQcT3KKLKK4AHsBqmqdyP7FjLtU6Dh130aV89AUthrBlYADq4l0XjIYLmRN0C0O0DufG0B1Em5Jby8ngeVV/iIanROh33p4FPHFHBAWFsBvDUN+bQ2X7T17r/bqK+NZYrIntnn3120Efvfve7w25W5Oy0004Lsn7KKacEQPbEE0/oy1/+crBVe++9d5B/wPr5558f8sjQ/z4NfA5LeZEmjR4SDBtaNB6go0ePDgvyGCB8H6/b2MTyM1D8HWszshIsDswKHiNhXI9+q0Tm5/FGPXB9K6+sYUBJEj4Or53RM4YYoITgMYIh3OvsqSvvw5xuGnGdx3f4DYXBvekUGSiMNt5M5PEg1FBszMg7nfp/hicYbNrNT/bF/C08iAglOGHCRCv0Vr0+a5ZBA6esRmsI4l0KKDAWCEZAgjLD1+sJhUQ7wrZsv0kmrEgxIH5PNIM6pd+Ct9baQZSkV9U168yrpmCUWOAZnpPjuuCponxDHXw/i/WoB4Ahil74N9+PMkWpskOESIwLdT1RovlqS0WhaRQHryE87Vd4iAHp7k1bhOv6831kwDdEmLiA+sfbQzkXgu+DIQ3txpOMrmW9CvWBpyxCpf1EFlDSKGSMZoheONEv4bAt87WlszncA3ABBGHI4zpRPwxctw0FUwoYSqbSQgTQ1weZd/04YCtUF676lfaF8yxskOivXPODtpM/5VMf8g9948T0Jn4zT9sNUKhP9hgzYe2Mect1sTwG/jtf2h3zKuwy8vWUTz/RNiKBTOswNUX+lkgqGQjWUw+8aGQf8Feanxv6HIkhL3hM/vweys7BaUCuWI/CKbTRwll4RIXoF18Y7qF+AYC72Pq6+vAb5WVlR9Em5C08Q8zfh+MJ4IvzofwcdlWFDoCoS7Qwl7FKA3mq9UYUeJNwub3mVYB6/oqzl/qmZ30vZVMu7xlf2Qmm6ApDvfg+1N1lwV/qnuAkYush2g0Apt8jAMDYN18sJ1mWe4B1nvkWyW5fNAIeObFqinzpU4Al3/Fb0Dm+ND8PHhOJs5yxzsZ1Je9oQTYjzN93GZAYzNBflB9FBskxKiev0DrJH+JIChSmaS3TQU553xPxh8/0Txi98JN8nAfbnunzSE8BeOCzedCbUHWDHYv23v+JNSzYHQDHz372s8Arzm858cQTw2833nijzjrrrAA02ZbMtZdccokuv/xyO9mN+s1vfhOAzLXXXhvkgcfG/KcJGc6sYXn7NCBgGTmkUjtNHh2MFQv2iuwlDx06NCgDjBTKHkXAgBkYsDBXbeWWiAELHrg9GhspjzoDFnszKaYIGFyRUeY9AITy2BKaSqH0/dlKJXicGB0GHJrHRUbTPhsvXmPQxUY+KBcLRDrxHcozMnAGLG4G5aE4WLuA4gr5p9HGn6MpLQ5LC38Yk+5oWicmeDJ16q7BA+BAotIy5vGjsG5Q0qGtNsLwxEIbr+xPJ8Lr1BWFyWtvd4fviSIR3Eu7yGc9+f6UG0M+eNZsieVk15SVb5O9DebTUz2NVpxRBCMYc79Gc/eoYKIh9tZssOAHIXiMRDDI5gvKGBDBtme+A7AE79T5R0+QBRCwENXeZ5osoDxZv0RVo28jJQ9PqR/9FRl6IjbRmpAwvdQXdcE4cg28CmtxXDbRGqb3AGKE5jlnhT7lOoxLkCdhRFnIGwEYjHt/wuun45Ej5CF+H6YGfXmILrgOyKL/D42gHqy/QPm1mz/cxB+NpO7hvSnqO2Ytoh1ClA9ICVEut5260ofwhK7nvgBvog99rxhgQCV1iepPNAFQzkUYTfqQdUIxwTsO06Ou8ZjKzuLYfbIDFEUG0j+ZIlnmsLpej+HwIFMDMsqA70RVgnyTl2vHWISQB84mQiaIrtAnTIVxLfWmbzEctAOQCa/4nDRYiInr2KqMkaVy/HV3okc2EFMyAcj5d8rmFGQiKKE+7qfgNLgdyCC8pcDC/MLAK3gU+s7vozHj5NfsHHaksf4px+1kiieK3kVtMPjq9H3GaUyl8Jw02AQo5g33Qy0G/8gBeg9QiwxCoT5uUbZfc5LR7imMJsCBSEy81o9HGnRnRzxGxgBNRAHiPnZBbrPBkz9H6/Q2rK0K/HDy/xaKqNwIUEXvA29oL3V1/4TPtN2XcB81hE8NzTnyEP+vByz0yQ033BD0F/Se97xHNuj6yle+EmTqs5/9bOAbD5D9/ve/H06l/fjHP64XX3wx2CsiLfCW6cmZM2eG2YH/NDE+MoDl7dOAgGXcyKGavuPEYBTwKCurqqJD3eyRItgoydiYYaCjXS8bBnVWossefI6yPFKS1iooPxRyjwe571SH9cvzr73pG6IpARQQHjdKkPcYZauXMA5ReJRF3gzYUAKD2YM9hMFRiPaaMKiAmzAmIa5HsTKg/R1eCQog8nKpBzXyTyiAoLDxOCMFzQ0oHt4y0MN3TuH3kHe4xP/8FxRxpBSJQoQdGq4X9cGwo+5dnMvH2++rnNsdeaMF0SJGlBwCTP252GUFoORyIkPgtriOePm0CbAAX4g0sN6AclF8eHDwo9XfEVImyoPyRUlmZ3O+B947uwiKggdNGRh4FANGAa+Y9S58jo08/c11GF5XJigIUvi9r54YefoGRU5/kuA3yjSAWpL/+Ez0bCMKDN1A8NGZRu33P4wR95M/QJnvMRbUK1LgAE/yxZBFYMNd7HLxRCkbfvZl3keAXxQe3Uq7KJP2w1eMHW0LoCEm6uFriAJiJQFddnA3ItrHP+pEeXGR8TksKCf4wqJHoojIBXVd384+vsKvDTJq75z6+x1Puw789u+0l2kEqsBUA3W1SAUjRpSIfuf+ABy6kdnIKMPXYLxJvhygQf0Arsg4/EA+eM+9oW/haV8dA/ma2OBDvEeGIt65vpZ97ocfYTy7rrxnG3gAOrSRa5wvdQrjPWTLOI7WjMSn+yLjyCL1iABIBPri6CjTfIz9ACpM7JqiquQbZNpjIo5k8UetWCeC7Ec8iNYb0TdcU1DAdDRjJRrz/IX+cT91OC/aGE8fxX0UyvN/0XiBSdmhriH/0P5IV3IN34d6uCtCpMrv+Z42hfUqziNE+HrbbYQXWV7a3A76lHwjfesWhDzon+DgUS945D/+RZHCbDXV1fv7eG0hfKctUR/VNtnZ6EgMCFjg2/z58wMwgHC8WCtCv7GIlwXVENcPNIWWTq+99lrg5bYQ5XOAHeX9txHgB0Lm4QWfec/i3zFjxoTfaC88g3+8t31dzz/sLPzLAJa3TwMClvEAlp0mhsWG4dwKG1YMcPC0PUDy8+k4jF+E4hm03M9iSNZI9Pa2qSDPA9q/hQfIBcBi5cREkRVke1ev/vzQ06HzOPciXvAapT5BtQYOA9R5l5dXWEDqglGho1Fkhfb2WRDMgIs9Lu5nygqjQ5ncw2m2QdH43qDofA2EokBgOA2VtqAsARh4mJyqGYCK7+Wa4FH5KrZ1oxwZrAwsogOVFVVBeLmew/TYSYUyYb66xfnxdGa8rJhQLAEcsJbBr6wtYK0C7SRflBs7QzAcKGTaCt9RNgwAQA4LGfEA2fWC0iJ6VdC3LbShoS4oLqJh7PagDO7HMDFo2NFRU1sbroWXDJamxuhQMgxqVWVlmFIA+NDuDeRM+3gXERwhsmAD4GvZJVLb0BDqH8iXsnaAMvNsfGgjvIRP6UQuGxGM8M2hn/wPwIEn6zfh+xB1CdEmLo0UPpmgkLned1ruzGW+9n/8YeDTKX7QXmlJaRR9cr24loWO3E/m/etJ6RgU/xquDQWkkz/CT4whPKisqgxTSIAHgDLRKxbhIovsHGHKjQeIsg6H/MrLS0O/APTo65C7X2N55Rp4Sb1pUwTU88IZRlzbZG9y/e++lrowBto72wIAACgC+FgcjIPBtYMGDwpThVG0MYoSrbHxCn0YynXOvA012EDUDznkunDAnS9AfigXg8vuHPLnkDLKYmcQBp71KRUV5WGcRIY1Gt/Uv41nTpG5/yMfjAGv9A/jGVkkosp3kZ6IHBIWRcfGk3UhjEvKqRpUFUAAzSCFBzwG0fS9biv3UyfyBRwxVRJOj/Xv1Bkwh3FHDuApvGFMEn0MdeY/1xx9xQJtHAbaDrBkqrHOfcnU6tChw8wLpngAxT1hupay6UPqGEcc0YFx2zvb6zTr9RfV1lnvPkbmPIaDfKOTkA+3uyQ/6L0IsFDHaAMB9YQH3eYH7eY+rot06eYBy1FHHRVAxm677aYDDzwwnEZ78803h+gF62AwrixkZ7wg52yjfiui/2+99dYING8DASAvuOCCUMZ/Gw0fPjy8Yi85Lfeqq67Sueeeq5///Odheop1MxAHrfK4AHj697//Xb/61a+0Zs2asECYTQC/+93vQj/Rxgxg2TYKQ7g/MU/MrE/CAASA0dpOOBaD5hHg7xi4dAYjjHHLgGawMOfOACm2Me4OysKeQGGZUok8taWyPQCZg2Zg2Vj77tPPPFPb72A07ZGFJ+TcIyWG9+JBWFFVoXPPP0/vu/h9qrJyBZQAUq78zJUaM26cVq5abaU7REkPCpRBRWWVLr/8Y1q9Zq2WrVhhZY0BCo5nMOq8kvA8jjvhRH3gQ5dq8NChamxuUXVNrQFJiU477d268H0XhevCWTJuG/XBTzz0sMM1bfqM8BkgRJmXfOD9IfKE1r3ppq8agOSpzkCJB/9htAhj+4YNCT45UYeLLnm/zr/gQu2w81SrpGyVVw3RZ675nJ1izqbp1VnnX6Bpe+ypniwbfvM9Kydfl152uRuQo7333V/7H3yoUnbXdtp1mo468V16z4WnK7ckqZzCbF32ictsQa38ervUY2fOqk0Fxfm6+P0X2chZQSd6zNcLddzxx+j4E491eW2asduuOvyIQ91u1ybXwKmkyEVhWNDQ7n+eeWSPr6AoX3mF9t4MSrt7U5o4abxOOuVEGyE81jyDNCIyMN7878FYYnBsTHJQSLm+rscGiYWFNpTOl7y7fR2/FRoME42qqhyMNARD8qEPfUQzps1QeVml641RZOFoTpgOAggEL73PQFZVVFp2OOOnQEnXL8WS12wr/L7UZU/+rHPO1CGHH6T65jq1dDRrxOhhoW08zG/XGTvrkksvVklZoXILANiWSyce/qekpcBJ5OWclMU46QyvCbcp1d3hsdDrOiX1kQ9/WGeceZomTZ7gMZHSu999ig3Cu3TeeWcHLz4rmRAPXczy9Tnm8WXuV7YW95hnbp7y3EdFxRw0Rl/xJG3Oq6GNNrzZKZVVFGrwkHLLf7lOP+MUl4/nz5js0qhRQ1VeUax99ttdBx6wv78jCoOBZ5zZK3Z+1Hf16uVaV7Naq6tXWwanaN8D92V4q4f20m7zIzyU08nDIBjOQYMqdPXVV7os6tKi9733Au2yyw4e612ux6k6+pgj3C52orAY8kRNmjTOY6DVstuj7XaeqBNOOc590qGRY4cpJ7/Xn4/V+O1YWwCo73S9C/WpKy43X1IGcKu1r9tw3AlHWbm3hjojK7x69GnHHSYbLLfp45+43Ibd48P8Ie/8khxd+tFLtXIt7VulusZ17jv6zEDNf+41jyfrKrdxmJ0zDshs62rVAQftr2OOPjLIJ32W8DX05wXnn6PT3X+TJk0IMtLL765H4JPzOse/V5ov1XXVBvt1qvdrN/1onl36oQ+osZHHmFSbgSkdecRhlmfrjHyDwzUrDBBXaocdJ2uvPXc3AFjrNq+1Q5dSe2+nuhIdShoYFhTbCcof5HILLIcoswhwwgU2KzQYrDIVGB4C68+87+4mYg1YyDcvGSfl5l2hfycyM6DaD9NWL7/8cgAZQ4YM0S233BLGG+8BJxyb/9Of/rTv6v+7FKaxTfQBQA7wvmTJkvCoA6JTfOZxLA8++GCwjeyeAwiyBvS2224L92bo7dGAzxKqtLc3eeLYcNYCXkMI6aelPv9vPQWPzEQe/l85Vuh8xU4GjEt4LD0AwMYHr4Zr3li4WLvvvnuYf+QYZaItcT4IBCiVecjf/va3Ovjgg8Nxy3hR++yzT/AgWEB17LHHhh05PFAwRF2MzpkeYc6S+U4EhfaQbxjgTgAtFnFxDwIFQsabYzsmi7m+973vhWtAw6+88krwhrifV0KVoGuOjIa47oADDtCzzz4bPuN1nHDCCUFwBw0aFEKF3Ee5MfEez4W2/+hHP9Jee+0VjkMnz1123sl59uhFtxXPjfUo+++3n55//jmYZ+X3Qd1/3/1WdKvDqvdjjjpSL730kt574QX6zi23avvJU1ibaxS/g69Zqzdmz3XdbYE40dcgADDZ2NCkQw4+zIq1WePGTdAv77hTRxxpz+rV182zs3X3H/5sr79REybw/KMmFeQV6mMf+5hef+0NG40effqKK83TBVZgDRoyeJhq7KHxuueee5mnS1VbXafLLv+4B/Bye9JN2m3G7ubt7lrw5iJ7ooN08UUXa57vb21ucz9cqHZ7rKtWrNanPnWF33dq4aKF2nXqLjb2Z+iF558PQHb69Kl6Y84bWrZ0WeDLRz/6USuCrNCHhGLPO++8MG+NXHzik5+wTK22TNW4P0/SiBGjtciyBvghwYclS5bZG9pXB+x3oI3ezuZzg/lZE35nl8Z48+Xxx5+098rUC893Qq6j++PEddFW0pKwIJzzUcJvBpAsLkd+v/a1m91nl9oQlFmxFejJJ5+2DO3o/n05RFI++clP6R8PP+a8cuzRHmBv7GGNGD5K733ve13nZSGCNs1A7ZRTTtOzT78QZIN8orM6mHJsD1udJ03aTs8/91Loa0Stzn3D7qKdDYSJjC7saz/tiLd+M4rDVnAD5cGDhhhQnW5P8Q6PI6bzDIj33k/r1taE+4nOsSWde3facZewNmXmzNdCWezcOtjA+QW3qcV9esABB9pTHKwp2+9oQzfM47rCSnyRy7RHf/a5+sPv71aT+QXPCSpst90U1dbU2XDX2FAypdqrXXed7ntHWD7Ha/SosRozeoyeeOLpSJbhsZN7IJy8nTC/iQY88dhTwYFQb7S2ByM71Hkce+zxoY9nz57j+jLtUxj6fvmylaH8psZm7bPvfqFuHPb4pz/dE/ozN7fAddteBx10iD3kX2unnXbxOF2hGst3XIc47b3X3pb/vXXIIYeG6w844CA9/dQzrktCB+x/oJ577sUQ/aH/Fi1aoj122yPa+dXE9GtuGIcYvsWLl4U+Afi3tNbbEaIt1l1hNpCoWdI62QDGThFTWwCL9UcYWPeG6Vf/QWHdmwESwA6gSUSuo4MjC1oMWtyf5lv/ZwkRPUEPou/YjQORN2s/kGd01y677BK+Z6wRGXirRGSeKMMhhxyyTYly0OMD5fmfTjEBSPazXk5ZNx1zzDHh9Ygjjgi82nXXXd3PUbQKgpc8Lwi7QB9Pnz498yyhf4IYcZsQjAdtI5QxoWBhMgCETkhPKDXLe/idOWXC6nQw6wOiue4ofAuYwNAQqmWAxYacV0JmLFJjABGSjAX4S1/6Usj3w/ZYQa1cw7WsGr/uuuu0dOnSEFYjD6ZmWEX+2GOPBaDDgKQtAAleqSttQsAAOLySGCBh6sV5sEUOUHTnnXcGwYO4BsLLQMDIj+94BDn1ZbDz3eOPP24j9bUQLmSLHYaVaaZ0og0IL4LN4jHCySefdKIO3H8/K7E1GjlimFVOtwhq7LzDFC1euEA5VkQzpk1VW0uzZr02079ZoTU1aK4F/2J7uOsMTrpd/v333KPjDeJ22H6KXnzu+bBOIDJPAS3ayHVq/oL5Gjd+rM495xzd/5f7wxQXwIDV9YSGV69ZaTC1m4488gjfya4je4vOh8WZ8OerX/1qAGKc4nvxJRep2KCUHRf0yZLFiwOg5RCzsHvBFLaUOrGokwS/VhkYs4OCU3npE0AIoHHJ0iW+o8evi9xPCSttwudug2WmvNwKg0Xczh9lyDwxfUa5yFI8v0x+i8wzpmFWr1rpsgmFY2w3JBbj4Sl+81vf1B133KHtp2xno7VP6Eem0riHKTvKitd0wAvfGhKfKZv619RW23BEC5k5Pp5ptWh9ggGt63D//fdr8uRJusd9Ax+pH2tomKZDruFXlL/JLzxVFxCwatUKg8vGAKq//e1vu+BoyoY+iHgWTVfCH+pElJL6+oswTcRamVCexy3XYtiYmuA914fCTCjLc84522DlF5Zhoi/Rb88883ToV95THuUyRUn0cNy4sSEf/7Mh3yl4leS5cNECff1rXw9Pvn3gwb8Fg/riixH4RrHjva+rXmf5ZZqOOrNA1v1rPcE1OCrIx1dvvFF33fUb/fWvfw3jas6cuaE8rofoQ+oZpvr8yhQOa5moOgYemWb8P/74Y7rz13dqrOuLkeE2Dsp70mOT8uA99Mwzz+i6L34hRBQuv/yyMCU7bNjQoAt28Bi86qrPhHUIGPH99ts38BF+IBthusclI0fXX3d9WCR67bWfC7wP/WN5DkDChTMmcMLon+p11aFN1AM+Ml3DVBWEDHFN/CBYPkflGaS6/jhNTNviELSyiNe/Q9F0aU849VYJO6FZyAe6rj2sf2MqDtmK9Vl/oo4kyonfU+5A77cmRe3b9jRQXv9tKb2e6fyC0j8P9D5Db58GPpp/cIX2nrGLSstK169Q5/f1A4+pjTRikLAbA0UPIEh0N3vQs/c/aeXM4MixJUn6GsKU7B7o1EP2CPfdd99wTgZRFhQVgAZBQEHGHcwgYTHYo48+GgAJvwMwDjrooFA2i5pArAAk1mfwsCvqwA6d119/fT165T7yIqH4Tz755HA9C6DwMFBybI0DkDz00EOhDuTDb7zG95MfjyHH2GA0KZvfULaUzRwl16PEZ82aFa7jvnTiWpQG7SB69NrMV7R23ZrAQ9ZkHGygxrqhF158MYAIdvC896KL9IPbbgvrYvgMv1hvAh+YJ61rqA4LbOEpc+fPP/dcKBsiqsWhW7zSRzvttKPB1kg96PsAMUytHHP0sXrk0X/Yq17nO3ptlMZp5112dhsXadTIkXrcSh5FSJSJ586Q17NW9OuseEcavOxswwVII4qDlwQwWmswQSSMSNcrM2eGhdt77LmHHnjggcDf/ffbX8tWLLO3u8J93RWiNIMGDQv3nnTCSfrGN74eZID+2tceTVlpmea4v2e9Plt77LFHiKTx3KQ4jE0fHn/88brnvj8E44CRwVDNfPXVYMwgTAKRw13cNqJgyD5yAvAJi5cNRHbccSeNHz8u9P0zTz+jQw8/TPfZCCOTUYpAVjrRHgxXiEi6MOrxm9/+LhhZDhHEswXg4sE+9NDD4Zqjjz7GHv0fg7wg47/+9a/dZ1muR0GQo9FjxgQDO2fOnPVRPcoIQMqG8pRTTg0gAu+Ze55++kkDghrzLKVTTz0tMnTwL5mjP9/z5wBqjj/uOIOJB8OZHm6EdrD3zNqs18yjeLs6dTv22OOCXIU1XXHJ/oE84C1yS72fs5zV9Y1LrkM+tpu8nRYuXqRX3eeMF9bCnXXme/S9738v8D9wynmcdOLJNsBEM6IFvoA61oKMs8zgiTLen34a4NQe9FDKZVjAwrXopEEev/vss6+aW5oCyACIPvjgAzb2BZrh+wcPHmL9MCeE44msROu9cnXkUUfqT3/8U6gzMoITwZTxAsvdm/PfDGt+ANq0hzFE+fvvf4AI+68yCKYNgAMAK3oHeUc20YPcw7q0u+/+g8FWp4477tjAA8Y7Y5foKdE8Duzr7OgyD3ma+4TAy7lz54U6AqRWrVqgjlSdQb51BTMQvYxllwwQMXBP9MY6mahhNE3KdBBt4nN+WODPhgg7U+2c4ZJSawtn/6RUUFLl9gFUN6xhydC/n5CJzBqWbaNNAAveUYYylKEMZej/X8KJYjqcaaAM/ecIgBlTBrBsmdYDlgxlKEMZylCGMvSfoQxg2TJtPLeToQxlKEMZylCGMvRfSBnAkqEMZShDGcpQhv7rKQNYMpShDGUoQxnK0H89ZQBLhjKUoQxlKEMZ+q+nDGDJUIYylKEMZShD//WUWLx05YZ9VRnKUIYylKEMZejfSjyDb/TI4fGRRxkagBILl2TASoYylKEMZShD/ylKGqyMGZUBK5ujzFRQhjKUoQxlKEPbQJx8HJ0Gve344u3ck6F+YAUmPvH4Y7ryik/oJz/+oX79qzvCUdI8Iv61117Vl66/bj2jv/j5z4ZXPt9/3z16/0UXhmt5hP6HPnCRbvzKDXrs0X/o0g9erFmvR0d9k+81V306HHPO+y9ce42WLV2iN96YHY6jvu/eP4fXDGUoQxnKUIb+2wh79+wzT+u9F5yj3/7mTt3z5z/2/bJ5amxs0O/v+q1eeeUlLVq0sO/bDG0LbRJZmfnqK/rOrbfpve+7WA899PfwbIvcnNwAKv7w+9/2XaXQUVBdba1mz56l7/3gx+Lpo1dfeYVu/f4P9clPXRnAx4033axvf+ubam5q0ue/eL2+cN2X1FBfr/d/8FJd87kvhOdx3PKtb4SnM7/wwvN9z2DJUIYylKEMZehfR9iaX/z8Z7rh+i/o83acGxoa+n55awKsrF69Srf/4k6NGTM2PO9ta6isrFxVVYP03LPPavz4CX3fZmhbaBNkwEPR9t5jur79zW+4M7ccrqqsqlJRQaE+eukH9OrMV3TMcSf4Wx5ExlOa80L0ZNdp05VjwHP0EYfp+GOOUDInqXPPOkNnn/nuIDAfvfwTuvZz14QHdGUoQxnKUIYy9K+m8Oyk8y7Q1dd8Xl/44g3BYd4aWrdura774rW6554/6bgTTuz7dvO0aMEC7bTzLjrt3WdsdTQmQxvTJmCFp4C+8PJruuxjn1BRUXGY1qmrqw1POO31H8gyngrilYc0XfrRy3WOO33NmtV68YXn1s/ldXZ06NovXK9f3P5Tf5b+/shj+uuDj4Qnyf76d3/Qb3//R3V2dmjokKFqbgLVZsBKhjKUoQxl6N9JtmxpDxvcHAFwLr7kg7ryM9fo+hu+Ep4avzU0bsIE29DBqqys1HHHbx3AydDGtAlYKeVR6N09ofO+8tVv6NijDtclF12gPfbcSxMmTNQJxx2lm79xk5leFd7/8o7bdcRhB+n2n/1ERxx5lPbb/wDtt8/uuvRDl2iIQQjA5Zzzzg8g6NSTjtfJJxyjwsJCffCS9+nE448OoTGQzOe/yPRQ3VYLTYYylKEMZShD/27CRsUpQ/8+2mTrchwtiQmwEXdMHFWJ30Px+/gaKL4HSv+d7yHQafr7mOLrMpShDGUoQxn6v0KZrctbpsw5KxnKUIYylKH/U/Tf5hQns7M0dnQGrGyOEi+/MjMDVjKUoQxlKEP/ZygnuXW7eP5dlJ+fr0mTJmXAymYo8cILL2TASoYylKEMZShD/yEqLi7WlClTMmBlM7TJAtsMZShDGcpQhjKUof8myoCVDGUoQxnKUIYy9F9N2wxWcnNzVVBQEF5jYmdPTk5O36doVw9zcOnEUfzxDiLex4l7OUCO60nxLqGYuGZLxBH9cd4xDXRsf/+8B7qPdvW/7q0ornt/os7wqH8+XMv3tDO93LiNXB/zJU58l85b3pNH/+/Sy0rvm3SKy4kp/XPM//78iCk9f97H7eY1nQfpeaa/5x74HedDOen1fKv7IO6hzfH3tHcg/qUT38V9wPv0lF4u79PzeivebYnItz+RLzxNp/5tSa8XKeYPFNclvjam9M9cH/cd72MeUzbX8X16m+Lv48Tn/vITf59+XfxdOtHv8W/92xlTer4DUX/5iWlz91GP/uP7rb7rX+eBxnxjY6Nqa2v7Pm2g/nWI69q/vnHZ/fOFttT+DGUoQ1tHWz2SGKA/+MEP9P73v19f+9rX9MlPfjIMRAboD3/4Q1100UXrDejatWu13377qb29PXzmuqOPPlqvvfaaUqmUDjvsMF177bW65pprtGDBAv3yl7/UlVdeqa985Ss6++yz16/URgEefvjh6/PpT9TpV7/6lT784Q/r0ksvDZ+55wMf+IA++tGP6o477gjXdXZ2hvyvu+668BnFQjs++MEP6sILL1xfHm055phj9M1vfjN83hI988wzuueee9YrKV6/9KUv6aqrrtIXv/hFnXHGGcFQkP+yZct0yimnhN8/97nPqa6uLtzDoULwA4U/b968wJdzzz1XH//4x/WZz3wm8Ac+wcO5c+fqzDPPDPw/6aSTNGvWrPA91371q18N+VHee97zHhUVFYXPMVG3Y489dv0hRl1dXTrxxBPD9bfeemso67Of/azefPPN8Hs6/fznP9cXvvCF8J773v3ud+uCCy7QwoUL9eyzz+rHP/5xyH/NmjU69NBDQz9Qr3e9612h7fxGX7z44ov67W+jRzYgC6effnpoN3U96qijwn2LFy8O/IiJ+tLmm266SZ/61KfCtZ///Oe1dOnS8Dt9ecIJJ4R6xfTggw+G/qe/H3744fBK/cmXV9pLWdDFF1+sL3/5y+E9dUb+3srwvhUhXyeffHK4P51ef/117bvvvuro6AifGR+05cYbb9QnPvGJINfIAnVl/Fx99dWaP39+uJaziOhHgA3tmzNnTvierf70I2XFvEHWkKsnn3xS3/ve9wJvZ8+eHdr2rW99Sx/72MeCDNHXNTU14X7Kpc95Thfy+qMf/Wh9v1HeypUrwzWME8YX969evTrUIaZf//rXYdxx3ac//em+bzcQeSErpaWlfd9sTH/5y1/03ve+N/AOXsXEfaeddtr6MZJO1J8+Qv6+/vWvh++QAXhFXZ944onwHffymfEJ0TbkgLqed9554buYuLa6urrvU1T+H/7wh1B33sffMZ7POeeckG9MyHZcNnyKgSFy/8gjjwQdE+eRoQxl6O3TVo8ilNnIkSODMkS5YhxRnBiJu+++O5zMh7GCVq1aFYzPn//85zCYMaoMZgwvgxjljXIlTZw4MXg2KFAU+A477LBeMaPUf/rTn26kHFDI5AlhLGfOnKnvf//7OvLII4NiIk+U8y233BKUIUqK6wEwixYtCveh5Pmd+wBRjz32WPietsyYMUO/+MUv1huzzRFGKh1IoeB22mmnoBQxBBhGlBvtveyyy8LvgDxAQXl5ebgHBfeTn/wkfDd58uQAVnbddVedf/75uv7668PCK/iDEuTaO++8M/CfvN73vveF7zE4JSUlevrpp0NbUb4oyJdffnk9OIFQ9DHRD3iTvFI+BpyyqUM6ATA4hnrFihUhb/rprrvu0u233x4MxkEHHRQACKDju9/9bjilETmg3B133DHcA0C9//77NWHChGDgqPNvfvMbDRkyJNT1lVdeCQYSig0jfQcBfEePHh2ACmAWfsMP2kc+AIu4HTHB+5/97GcBoAKe+My9PPuDvkGeYr7AE+59/vnnw2fqE8vX1lLMy3QCmGBMAZK0hTwBAGPHjg31YvxQd4wnRvHggw8O8sJ4gOJ+5BWQgPzEZxLFdQbIAyRpH/zBQUAWkGNkc++99w5ggnpg/KkLedCfN9xwQxhfAAnyB9zQD5RH/vQNdWN8ALIBiACoeIxDlAXgpN4APvrkgQce0Ec+8pEwTiGABECdsgGRfI4J2WF8M26RJYg8kP39999/I9mNqaKiIjg3tPvRRx8N8gD4ADDjTDGOALS0A1Czbt26cF9TU1NoO3IASI9B4VsR5dfX1/d9kl544YWg+xh3OGfQ448/Hl7j+tCfMdhfvnx5cD76A7wMZShDb4+2CqxguDFQKFQMD0qEVxQC0QWUL8oU7xdlA1hBEQEG+PyhD30oGA28Zghjg0JDkaJEyB+FimEfNGgQq6KD8fvjH/+o8ePHB6WNYaJcogvkCaFc8VxRWChqvKp//OMfGjVqVFDYRxxxRABKGI70SAOKnvz4/ne/+5122WWX8D1GDC/15ptvDopwW+nb3/52UN7whkS+r776ajD4KHzqHyeIOqD8J02apL/+9a/r24hS5ZU8YqI+KN/0PDBy8IPrAEEYYgwIBI9QyLFXvzlC0RJRog/p05gwwJSL98731KutrS28J2HoUND0GcYxjgxhqIj+YEShe++9NxglDA33cx91A6DQZwCl4447LvQLPMNAAtQoY9iwYdp9993D70TRkBX6DWMLaMNz7f8AMowf/YARgzfpvIx5FxNlXHHFFUGGkRnq8E4QMguAJ7rxne98J/TH0KFDtcceewTAB0CkbOoCX+M+H6h8frvvvvt04IEHrjf29M3w4cMDL+I2cV06xXnS9p133jmMVeoBaId3AHjuh5AdZCiWH+rRv25EHwAeMZEX4xY+wz/4jkODPGHcGdtcQ6QH3cArch4T4Ie6IQvwBH4gP8gO9RrIYSC/ePwCqpA/xjjjmzribFBPnAGuiYnPtA1ZBihvv/32fb9sSrQXgJzeFzw1/k9/+pNOPfXU4NxwDU4V9cEJYyxC6C7kCGeIaBPXcU2GMpShf462ahQx4PAI0z3zmOLwMEaNKQEGJh4kShWDgbEmAoAyicEKUQAAASFqIgcoGaIqeMOAB5QE+QE2iOhg1Lge5YVx4noILz6uE0YfYIOBiIny8OYHIhQlCgblWMXDGF0/phaYrsAriqdetoUOOeSQ0N6YUJooPdJTTz0VFGs64Q2ipPHUAAsYpLeiadOmhehEbKyoG55q7InDMwAlXiM8gEeAG9oZ/w7F9/OZPOhbokF4h4S5AWvwGUUPmISvgBgMCmFtgCG/cy+gEzCE1w6QoC1EheAhhgtwAhGpwvhgmJjuQJHTpwDYv/3tb0F+4BEyAHAD5E6dOjX0AwYMOcJQvPHGGyGShjFg6gL5IZrTf5phxIgRwcsG0FC3dG9+IIJXGFEANsDrnyV4AxgZM2aMvvGNbwS5pO7wGmNHWzD68XjYGqIN8BHwQ98xbogsvtUUS39iTAL6qMO4ceNCvQBR8BLiFVBJv7yV3CNre+21V9+nSC/QZ4ATIiu0i/GIHMdlkcgTmcHZgQ8x0bdEJ2677bYATrmX6SCiTg899FCI7DANlg46IOpKVOnvf/97+AxvSOSHzDCe+xNtw6FBzhnzRJW2hQCKRH/iyCbtIQqI7BCNJF+AEkAIntBudBVtIpqYoQxl6J+jrbLGKEeMAiFWvGWMEaFfFOD06dODMcHQXX755UHxxEoUI0dIF1DA4I2ndzByhGNRGExdoHxIKBvCr0QL8PJIGNxLLrkkeOYYu3idBXTAAQeEEPtvf/vboCC4lugGaz4wnuRDhAaiDfGUDeXj4QLACFtj9Jk+AhCdddZZIeHhM/WxOUJRUT6KnwR/CJfjRWIsUW4AMIwVIXnm5mkHRra5uTm8YrypN949axYw6kQp4BdEvQEEGKfjjz8+eLHwnzYCJriOdsE7ABdGA4VPu1mPkx6GxoBSB+4nH4wVHiMeNvWiDUQwaBd1APzEoBIwwRoU+ERIH0NC/nir1AtvmKk/PtNPzONTJ3jLlFFM9G/sjWNgAEPID+3GY6Wv435EdjDo8JMQPBEqppbgB/WL5YY2xAS/AMe0h7qSF/WhLgNFmWKZoHz4Ahh6O0SkA/7RNvJAJok2UD5jgr5iigCZ5zNtRf4g+E0d04n6xlGsuN7IEetuaDPAl/7DiMIbAC+AOJYd8gQIIH8YVa6hfvCHSAD1QFbgLzzge3gA39OnP6gXeVEPAB16ICbqkd4XjGnaT2SVaAegIe4P+MH4QGYgABEAhT7C6aCPAdkAHtaM0S6iPegYxnYMOOHbPvvsE4APbWIs00bkiQgdgCruU+pNvSDAPjJBtBYwxJqvLRH8h6grYxNQhkwCgmkz4Bx55zf4z++AOeoFHwHdjEn0SYYylKF/jrbpUDhAAnPAGFoUCwqM72JPDMXE4OUzypRXFAfeEb8RrgfEoGBiY8x15BN7R7HiRlHgmXMfREiZeyk/3fvFw1myZMlGYVvuZ60DHiRKBYrrhtHnd9oQX49hR6mlPyKc+qGIqftbEflQr5ioLwofZU078KxjQwMvuB7wQHm0AT4QZYLgAVMH8VQJ+dC2GIwQIYn5CQ+IHvA5vV285zvyIewdv6YT9aIO3E+ZJPIkCsSUC30Q8yWdKAPFS/7xGhHaEBuyuO58T360ke+ZEsKjTSfkgHpxLW1FhriWvkqPPnEdedJe+ofpPXgIOInlC4KP6REGeEYfIKPUmc/kjxGOy42J/ov7AEqv27YQecf3xAA5jmrFZdMW+IxMIBuxIaVN1DE9gsA9cbu4N5ZNvo/HEe+REaIJ8AKjT970YSwH1AnQgDxRDp+5P64rcgPfqSv5pecP8Rt5kWf/elIW5fNbTNxP1Ai+017GGXUnakn/xeXG5SA/MXF9TLEMEakAAADUIPoevlEPiLypH99TFtNQ6Xwl/7g/KBsHhOkz6h0T+oO2bLfddn3fRJQuV+QFsEbmkT3yoi9Z20M7kCPaF9cLoo3pYzxDGXorYhxmDoXbPG0TWMlQhjKUoX8nAUTSAcC/goguAVY2t44lQxn6V1IGrGyZtm1RRoYylKEM/RvpXw1UIKI27ELMUIYy9N9LGbCSoQxl6P80MaXz7wBFGcpQht4+rZ8GYsCytTB9LjdDGcpQhjL0/x8xvcYuwAxI+++gzDTQlmk9WGEhGqva0xf5ZShDGcpQhv7/IxZUs4WbnWssBM7Qv58AKCwIj99nwMrmaSOwwnbU3JxcFRRVKJmMVvknk1nKSjhlc7S+b/CftGFNbm94z5HqPDMjS6nuVLier/mNiE28qwViYCSyogPGyC0kXxPebkQbyoho4ws2ufx/lEI7ttCY/pzoT4kBLkjXP1u6H9ryNQNd8U/2wiZZbkVNt6BY+TVd+SJ//XPdhF/9s+z3+6Y5bAX1rycyvhFtvh3vDFHmP1vO5tse/bptZSS2ip8b57nlO6yD+t5tLW1yxyZ99HaIPDfks2mOkQbdqHRf1JtWlS3Vojdc3HdDj6XTqjRl/Z3q5OTiLqW6Op3YMcXuLQ7263b+vb60J+Sdn89zs/LD8RNs12enWIb+/cSuQ7boYwszYGXLtAlYAaDsd9AFqqoqU9WgCjO0RPkFPLwwPwCX3GwuZ4D0CNFPZBnEGHx0e9DwHsrNylZ3inNT2PKYrVQq2t4ar+zPymeLcrjbA6hXyewc358ejqSMjY/a7o/+szcM9QEpsTWKZysMX3/C+K2nLdwfqGfja/q3A471z2bja6xktlBM9ka8i0K86ZSuCGPqH/7tX8ZG7TRFaq4/bXzTlhZA9RrQphMylE6REdt8v/XnX38CGKdfQzt6LGvriXb1K2LTPDe+oD8v4Ofma0lbNs5zU8CzKbf6l7NF6n/5Jqzhgi3lufle25o6bWu9t9SHUH/+YWg3R1uTZ3/qX++NddC2twtK9iDjjFl63H+uF7mEnKhib1JZzjfp37P92RpQXV0pZdtJ7EJO0Z29G+u+/tSRyle2r0t0JwxQfE8qoeb6FlWvqdbSxcu0ZukS1a5eobq6NWpsrlVLW626E11qTrUr5b/tdxirvLwIrHCYXfrW8wz9+4it+pwVlgErW0cDgJVsHXPih1VWVhTOMCj1a15ejnJzI4HOyebAJRA7CiJpgOJBZjBSaGYzhdTW0qHOllYVFRcpJwAVD8ZUKpzXEKI2hXnqzskKWwVTBjTGOaFsIjcRxf21saLor4wSm9ddvn5DTm9JW1BwA/26kQLbGgW5BbCCsjLc6/sUUfo1QdFtAQX8p8BKf12evQV+9GzSkI0zeCfASjByaZfQjo1ytNHL6seQLeXZnxdbA1b6/75pCZt26rYax57uja8P3b5RW/h9S3luXri2pk7bWu8t8RvaBJsMFD5Mo63Jsz/1r3f/MbGt7YKyiXQEnlqaXSccsiiXvvr12InzN9lZduAMSnp7utXQ0KxO92Xl4KEGTL4SpbgZ6kzl2MED9GQp1eXcu/3a2a225natXL5S1StWqnbNKq1Zs1J1taudf7XaulrU2tWuLuvusZOHKD8DVv7jlAEr20YDaqpBgyvMyFKDlWIDldzgrYaFt2Ylw7nH2rrbHkR2DkCmxIyu0Irl1Vq+vEYNjS1q6pTqW3vV0NajnmSemtqN6u0BdDqDtfXtmv3GfOXlFyjHAyYnLw9nwoM2FQYuXkc8vDdH9l02m/5nyE3Fa3yr1OvUn1CiQZG+DWX6ThJ1W5+2guf/jj6CLwz+OAU+YYTWJ142/D5QeieIqFF6+ldQf37+Z6XhnaX+bftfoQCNA7AybCbK4pTVkxUiwVkGMlm9KYP6LnV3tqrbAKK9tUGLFs3V3DmzQjQ6aytAV8KAI0sGO1k9BhpMAdmBtPdWWJSn8qoyDRo6SFVDh6hi0GCVlFWqsLDc4KhAyUSeU2bKJ0P/m7RpZMWg5NKP32AAUhTWoBQVFQaFT+Sj19d09xAhyVdeWIibq9a2bjU31mttdaNa27uVk5vQkjU1OvWUwzRr9hzNmDZF3/3eb3TO2ceqsyup++77u85697FaumyZioty1d5Wr4rKcnsG7cozsOnoiI7dVzI6nZXB2+3X/kM4awuaeaAh39/72pJy35La2NL9UGILYZGsARRx/3r2j3qkUtHx8awN4jU/ufH0Sn+DiwLdUl1TA4CidBooOhOAQB/xc//QfX8C5G6OIpC6+Zr2jxr1p4HARjo/Qz37FbFJJCqtXRC/8x2J/AeKrPTvs/7UP096fku06T3bSty/pTw2rsc7BdbSaUt9tjX0r6jXlqg//7emP7IMJLpTCYODfN9AzNRSHaZ1Oq1DLSMpHo2RsnrrUauByszXZqq+vkV77nuwissGW5Byre+ihx9SHgndTNS62+MePdwdnswQJNmynKNUF1GapEGx1NWZUkNNg6pXrdG61au1ctlyrV29UrXVa1TfVGfs1KVB4/KVb2fxrSIr8anfGXrnaKCNK5nIyrbRJmCFCMoVn/1aACPJ3JwQ2mftCQtnYeqQwUMs+PWqb2hWfl6FZs2ap333naFnn39F4yeMU25et16es0i77rqzB2GNwUe7nn3mNQ0ZUqmDD9lTM19don1mTLJX0K3CgiIP2Do11DVYG3WpvLTcAy4yWSkZtHjAMmgZpPF6mJj+L4MV1mAQKo7ACmuENm9wMmBlQ7mhnv2K6K+sBzJKseEg/wxY2Tb6vwRW1GtdpaT1Zq56DFqY5gWo5ObaqWupV097l/VZh0rL8vXSi8+qsalB03bfx0BlqHuqQF09HtPWwbQ3Zb3HUf5MxxfkFzqnPhCT4nECyBshaR6PYV3g97292WGBbVdbSk21japes04rlizT6uXLVbN2rWpq16ijp1lFI3reEqxQJg9kzNA7Rzz+If0BnjFlwMq20YBapKAwN0zNJG0QIx3co06DjrIyns2zWjn5OVrrV9k72HnniXp55jzV1TeqraNJs95YoMJEjyrze5XX06uqwjJd9oEz1NFQrRXzF+mgPXfQ/fc/5wHbq/vue1JvvrlUEydNcN6VamlqUX5ugY1wtsvfEC3oD1T+r1NWMst9E+3QysrKzDdnKEP/LRTjmQjYpgJ4yc5OqaWl2g5hoxrrap2qNe+N1/xbh3bccbKq163SsqVLtHzl8vBMq1WrVocHOK5dt07xc4uYEkYVRymaKk8wFWS3Dv2MJmcTZiI7oezcpApLi1VVNVhDh47QkEEjVVkxSKXF5cpL5m8RvrI7KJPe2ZShf54GRAFMBfV6kDEPypY3gMPw4SO0aMEbGjN2lIYOK9GBB+6nhx9+QMNGVqqyKqETTjpUI8cM0vHHH6jTjz9YQ0pLtM/0Sdp1uxEGLx36xAfP0cF7z9CIslztuMMkPfjAyxoxYrB6e5JhoeDQIYP8/WS98fpsFeXn2RPJC2FNaFOv9f82ADVE8X/+33wBx6F80lOGto2iHW0bEt5resrQ/x+0wdgPnLZEW76mV8lkTtjd09rWroaGetXUrlNrS2PYmbN2tQHJ8iVqaW1SaysPHy1STfU6NTQ2qLrGr/VErOtUW1sTHhba2NBgJ7AuRDt6eqMdlSG5nPVRSFeKaaawTTno7O6g1XPz8lRaWa7BQ4Zo+MgRAbQAXspKeLBpRktk6H+PBgYrRoK5Od3q7mxUvgdDWUGJXnj6WU3dZapywvadJhXmt+ioww9RS12bDjxgsirKmjWsslhJNaujnafnttmpaFBWc1LJ3Gek5m7lJhvUlWrSoXtX6JJz99OwsnyV5CXV6/yyEnXqal+nww/YQ0vnL1Uyq9BjKs9jMdf1iHZwZPdkKWlwk+xObhi4fak/9bie/VM3VU9LW6L+15M2ypPPW0gAvs2lge7pn/z/RqnXHhXKKdXdZX52qsvKKj2lDDC7fN36ZNTHNE966urxtWkJTzA9EZpMT1HRG1eMKa44MT/PIsL0xFTdRsmKND3hFaanqJCNqX8/9wcS/X8nbY5Q8z12QdNTV9ixtiExJZqeMBYk3kf86cssjfrzj9B8eoqGWnraAjkPFmOmp2z3+8apd6OU5X5NT5FB2wKxACIt9c8j6pN3NiUsn+lpoGv6JzDj5lLSLN58SlinZG8+WRY2m5JZyumXNqqHy8hha7J7g52ODS2s5VulxYvfVPWalWox8OjI71J7rsdcbrY6spJq6clWe3eW2syG5p5OdWdbdjym85LZduK6QkQ7mUPvetwnLRb8nshx8geOAjD/srOZFu50arXe7lR2nmWlSMopy1L+kHyVja1S0YgqFQ8ZoZySIRatrZCLfxHxxGoSyw3S13HwZGw+8xvvGcfx77xnrMf3xvdD/aMWfOa+9KmtOLoRP307Q/+b5CG2MSHI+R4cnR08Nr5UybwSvfr6PM3YY197AqVqa+8IHd/mQTR58miNGVdm9N9sPZennOw81Io68hq0NjVf67oa1FTYptq2XbUmp1aL7Gms6+7QmpZ8ranr0Y47TdQuO22nopx8D1Abmuxitfh10k476pVXXnb5HnFW9OlTQv6i7zVD/xdpY0AwcNpW8l0b//2T+WXo/w9KB8AhoS79ulFKJ3/s7G63UTSUNNBoamoKh7V1d1uOAPi92SowOEl22DincpXdbsPbVaESjVBpYrQKUyOVaCu1IU4q1bUBHCOh2Ta+rFUbUB6pW0hR/YiMJ7MNmexQcexEaUmxho8YqmFOVYOrGER9N/57CQBxxhln6NOf/rRef/11nX/++eF72nT66afryiuv1Gc+85mwlqaurk4XXXRRAB7wcdasWfrEJz6hd73rXbriiivCo2Fo8y233KKCgoKQD2tDrrnmGl111VX6yle+En7nu+uuuy58R8rQ/y5lX3LJJZ/nDQLzyCOPBAR72MGHhbnPgsIy1da2qb6hS88886KKyspVVpw0eseTSKq11T6P5T6vMF+/vvPvWru6WQsXLdWvf1qkO3810/mt018fqNEDf2vXI8//QzVt1br9p3P198ee0xNPvKxRQ0dpRFWRstlhZKGsb05p2dom/eAnd+v44w7TIudVVlZi5yEasKgGVEagLa6w7adIBqAtXREc4n7EANgW2gQNbgVtWsbGbe3/+7bW6e1QVMbmy7Fu3Cwxpbh52rSMLbVta8DExnlsWkZgb1rqH5HYpAzy23y1TFu8YIuUCFGFDbQpL7ZQxtZUYQv8G2gMbCv1r/eW+vTt0JZzjAz6thDXb5Qs4GQRf4Y41DKdEj1dYTdPU3NLiIp0dnZYB3RHkStfm5OzxLqzxvc3OL8mv7YoO6fLhrzT46fNOThxSKaBCotlm1taNHXq1BDdRDdTGkHZdMoK9dqQsn0/i++5lsPj8lDYRPisrDs7W7Vs9aygbw855JBg9Mk3JsoZNWpU36d3lignlUoF0MHi0ocfflhHHnlkmPKaMmWK9f0ifeMb39B+++2nmpoazZs3L4y9ESNGaO3atTr33HN177336jvf+Y6GDBkS8nzppZe09957h3r/4Ac/0Cc/+UkdfPDB4XECixcvDqDlxhtvDG09/PDDoyjxv5koc82aNX2fNhAga+zYsaGN9Ifb9YW+nzI0AA1oSwmbFhWWasXKOg0ZVqk58xbr1DNO1PyFS/W3B/9hgeMwo6xwwFtPb3Ss86IFtXr00blatmaBKibepxlHvK7Je72qoqHupLI31NFRrqn7dSk3MUXdeZPUqUrlciqua5DV062O5k4tXbZOcxeu1KARo7TQZa1eVa1Vq1Z4dEbh/vW0bTonQ/8fUf/zS/qnt0MbnRfjhHJJTxn6v0nonPCokb4UwIANbnramAwPEkwbdhoUtIUdlEQTcOx6e7MsS4afXdups22yUn7taJ+g9q5xausc6lSlrp5yYwo7Z9ZvLJ5vam7SpEmTfG8UlYhOYt4YHEUESKF+UcL4dXd3uh4d/sl1yLGuLs5TWWWJSivLwu//Kbr//vtD9ATwcdlll4UFxT/5yU+0//77ByAD2Pj6178eoveAkLvuumv9GEx/7d8GpoWWL18epoigvfbaS/Pnz1dlZWUASU899ZR+8YtfhN8y9L9JA4IVBpZ9ALW0t+jRJ+Zq9NiR+s1v/qb62nqdcNyRHhpMnibtLNhjyLYAWVCyk4OVlaxQbX2rFj4zVonmci14ZroKNEwFPaOUbB2k3N51ShrZd3UXqzerwAOz215IyorAyDInWxMnTlRuXlIrV69WWUmFjjhif40z8iwuLrR3kB+EGYURnncRDMtbh+rTf/tXpbdDDJz0FBRgv9Sf+pcbG9F/JvXPM16fEaf+5Es2uad/2lIZW/p9oNT/nvAMlLREL6SngWigfNOTmb5x2iINnE962hINdM9Gydf8O+QCJZ+eMIrpKXsAed1W6l9m/3qTZ3oZcTnbkvpTf35EQHTjcrck8yFvohZ9iXzQQekpvQwSspFtDyw8TqSvDnyXyzEQ5JE1Qll5Bii9g9WeXaneokr15Bcqld+rrtx2dSc52dt1sQBwP5439SAf6kB0JL3d8W8bt8UgRSkb/IRycrOtdHqV9GtJZbFKK6x7ne9/io466ihdf/31ITIyfvx43XrrrZozZ47BXWeQN6Igl19+eZi+YRfUF7/4Rd19992hnW9F/EabSktL+/gtzZ49OwA9dlVBRFuYesrQ/y4NCFbyiytV39SuzlRSg4ZUupMXadqu43XGu9+F5lGilzUkvpWFkgyubnsRXZxom+/B2Kjtp63TuKkvKydRpKyix5RqTmjK9r1a+/oQDS1JhYWyhNpZl9md8KB2dq3tXWJc7b/3zjrykD31wINP6c4779XTT73q8ueora0toO1oVbyL/h8NrzCo0lOGMpSh/07qP1b7p/6ETsrOylNXB6DGoMEJLQVQItLR3dOlnux6pbLr1JPXaJDSpK5kvUFKjbpz1qknuda6sDbkQ+4AnrdH3GfAY/0MaAkn3eYmlFuQVH7Rf/ap+oCIP/3pTwE4wMPVdkxZq8J7gMYf/vAH/fGPfwzTIhAP++OsGYAMNBBoIT8AzaWXXqqPfexjeuyxxwII2nfffQPY4fywv/3NznZ9fd8dGfpfpE0OhcOr+eFP79G8pYvU0Z2nhQtW6sB9t1d7c6vGjy20/BtRGF1Y/A02PCBzPNB6c/XVz79qjyFP+YOfUM3CSaqaMFtLZh2l4lHPqb1mpI47rUMzH39V7zlrJ91ws72FnpX6yCWHavLYfOWzM6QnR12sivcAnbtgmUYMHafc/Gx9//s/1qeu+IAFrUmtLQ1961cssOClzRDr2bZEW1r2MlAem0P4A1F47mM69fuMt7Qlik7AfGsaqE7pynQgxdqfYo8kJuRgYxoQ125E7FnYHFla+t69FdGOzfNjS/Xccv9suYxEz+br2evbt8RRnkK+OdqaPmHHz+Yo2mW0gfrzZmvqmZO1cT3784/1F+l5UO+tqfvmaKA+61/utpaRYPFcGvWvZ1TGxm3dkiwx9ZNOqV62B298T/88kv5YXVOv6tp6dXS0+YJO65lWM7JRvT12uLLHuV9ynFeO9WeOup04LJH6hwMiEyl/3+J8e7Vi5QodfMghKigs9Pcb+jIZnMUN1J9Xkb5gjZ/r7zb02Dlk2p5pqBXLl+u2735WJaVlb3koHFMo/yri8DPqSzlETpi2aW/neXPRTiGie/RVS0tLqBcRFl65BxtVVFQUfouJHT78zj0sxGUdSNgAYueWMiDy5Tvub2Wh5b+ZaMOrr77a92kDZQ6F2zbaeDSaEIp1tTVatrxWc+cu0M47TdBzz76usaMrVJyP0HMUM7eRrMgSnWELH05Ac3Ozunpalcrp1sI3d1R25UK1Ne2p1t6lev7FV7Tfnhdqdc1MZXe1WRF3+t6Uug1U2lmU5tccj5nivC5N33ms7vvLQ7rjjj8ZLV+sRQtXqrmpMTx8i51BmxrS/x1KXxtB8n99v2QoQxn6b6DYYsTP54rT1qyRysrKU2cHURV+N2AKfz3WW0x1J6zjXlJ21gt+fVXZyblKZi0yYFyp3Kx1ytP/Y+8/ACw9rjJv/Ny+fUP37ZzT5DzSRGXJyjLOCQNmgTUYvMb2LiywLBvZ3W/ZQMbAksNH+nvBBsw6W5KFZUm2cpqcp2d6pqdzvrFv9/f8TvU709MzmpHHRsL77xq9urff+74VTp065zmnTlWNWcKmlEvwrKDErk3WUa/o8py8/hhG8UQIvH29EjoCsAFQIUVAhcR3fuMZ9BBKngToAGiQFgMVEvlE7wBYyMNXYS0AFVJ07/UAKsvpW5cuGQkJIYYT/afsrW+52W7Zfb2d6T1iPZ1JMcKsOlxMX5kUyMCvMmVJWQyJwiorzTbYfPUZa6hJ2xu2bbXvvGuPfej+GrvpttXWNXvQKoob7IZVx+2rz39e773d8rLmYrOtltRgTpUTFp+vs0Js3vIaRuU5Itdz9p533+Pb+P/CL/ypffYLz9kXH3mKnY4sX8zL2itftGcIF16Qxdf5vT0WXY6oFl1sonSlC6/I0ssPIzt/SZjICr/ipbpddKmNiy+mtXxDpytcS/fsYCnk4ouAvsUX76iB5z8BRQi+K11BsF24WHq5+CrNF60kgPmK17yeUXuvdF1a5tIkAi+px2I6hPZc+XesyiteNmuzsdIVL/XylS+KXsJLS3ltKf2WXr46ZNGFN2fxviAcI7N0V5WSGPvi62L60rqll1TmRZfY56JraR5LxxU9cqXE70vLWHpdjX8DD6u8RdfS3y+X7+LL9xha0o6LaMHfS/pgKW8UVbcD/eP2td4pe7Z/1l7sz9v+gaw91zdpXz+dtSODAhIVld7lnHicSVRZXLZbosiS5GpLltLSrEWrakjbdGXWismCYEfWkozLmZLlsvM2leuymXynzeQabWYqrX7mXLSEzVVUWUFwZbYibUXYXJJyFk9ztmSjwxMCNWmbK8VsaixrY5OjVpmssMIsBxiKdhp7MF2skv4lDqlaQKlKZeudWfhVQKlC/GU5q64MAGA5Ladvt4T0vSihRBrr2+3A/j5jhuL4iV7btGWLgMq0B4ldUDL60S+JCqHgeAw326y9vPdFq2mfsY7dn7MHv7TfSun9lqwftlMHb7ZS4oT95Z+e0TsUu1gMhmXJF5KGeHbKurrS9rP/6Yftwx9+h333d71Ld/VeRULlXVLt5bScvu0T4yi69L+Fu69tWlwHr8f/H6WhgbP2x3/we/bsU1+zx/7+Ifvj3/9t+1+//qv2/FNftwc//1n7y7/8hECRQKToUpQcHB4fk2EkySUDr1xRYbFkUoZb0aZnmIIg8FX34ikZWWmbT9RYqr7T961KZ+otnsxYMtNgM0XJ00TSCqVZibYKn/o5eeK0HTt20mpr6u3U6TP2+ONft96Tp+348ZP2/AsvSq4+bBMT05ZKVltMht9cOWaFAqfWC8AUWJ0pEC/wlVB98MwQJB2mwVRXrquk6Nnl61t3LadvPl0SswJd/+STX7RTvQP28f/9RfvoR95p9bXVlorLOikWfFBWzMUtLksbb0spVm+zqbj93M/9hVUUWq2l82m7edN91rn5EfvJf/d+27HiSTub32a7Vn7eXjy+wT7ywXfZ//rTR616Lm8//pEdtn5lvaCKLMe4rJD5hMVlBVg8b9P5SvvkX3/R3vjGe+xLD+2znbs3CKyMWWNds6USsj5s5iK8c8l882Xk7CXW/NINC5akOLtEXjFRyGUKWpTYyXVxWqoAZCC/inRx2y71Srgpdj5BC/qReW/2YODxq+udi/O8pJ4g1yvVVVZpXNeV08VlvBoX96VtvXK6ap6qIjsRXyklylfu9/NTeIvS0nKx7K+UlvLnUqEGfJ9fIuSW0gJvwJXS5bpjqeC82tY3S9u1FMTwTXfCH6+QrnaY56sR5lcJAZLCFi2uUA1KuFpbT544boV4xjrXX2cPPvRle/Bzn7Y1K7vtJ37qp+1E34C9/OLT9qb77rDmhgbLZ6etJk0w7awVVXQyVS2gol6b6bcTg+M2lserUrbK0pTFSgWbyZdtXgClen7WJmeyVlPXpFErIJFIuCFYXZWypMZYPlewwYFRyxcK1tnRqTxLdvr0abvjjtttWs/t2bPX1qztsW3Xb1fnxKyuttb7g6kQ+IP+IoaDTeVoc1tri3EQbKmQd34ZGhywX/yl/2R1rxCzQh5Lx/5y+uYS9CRmZildl2NWvrF0iRRBwR093Gu/97t/Y6lU0uLxKg0YHKnzNjnFtvgX07MsQjMfyo6JBDKV9f7IcNHOHbnLqjuOSMnp3dSIFVMvWLr9SRu3zyinKwvZmEBEIsUGQjnr6m63f/HR+2zt2g5ZGo3q8Jgfg64vC08vp+X07Z8QZAit6LpcPMRrkS6Jyfi/ZJzRCsDbla41q1bYiu4umysVrZjPWU6AZOvmDTYyNGBfffQRe+7FF+1Tn/uS/cRP/4wdOHTEynqpLLk3KYDx87/+m/bUS3t8SqosC+STn/yc/dmf/5U9/eJL9n8eetCePXDMfuv//Vv7yhPP256DJ+2LX/mafe6hx+yPP/43NlOatyeffd6eeEqG3bl+O3bshADGvBRYrXtKkomUAE3OvSf5fNGq0rX20st77cXnX7ahoTF75pnn7ZFHHrWHH/57O3t2wJ577nl77LHH7Atf+ELoR8nnsPxaRgxGxxUSYGfpcvbl65u7ogDh5fTNpUvACpZ4e/tK+6mfer99z/e8w0739fn+AASLZapqHcwsToAXLBb6Ynh4yGpq43Zs9Hdt377j1rN1v+XLfZYrTdjWrv9gW25I21/81pSerfDOu/Qin3nfP4MppR/98A/ZqVPT9tEf/1Xbu/eY8q4VQqXzw7qTxe/iGbro0iBdLPy5Xo+0uI5cSxPCZGk9l15L23a1PEncxmKNPhFCi6+rJd5ZfCnHi8p8NdfV0uXauvS6Wp5Lf19Kq6UXS0ovV843cl2uHkvLWVqvS66F914p8fvScq+WLlvOkmtpnkt/V2dfdLFD6xWfv2pLrl6vxfm/0rWUvkuvy1XjknKWXMiIxRcyLhobJ3t7Xbaxs2pbe7tAQL81NrXa7XfcYxPTOTt05IjNZAkIzdvDX3nUDp/ss96BYRlnbMNQlpyqtXXrttrOXTvt1jtus7YVq20+0WQ7b7zFduy6ye689zusaAlbv3mbPfLoEwJLcbvpplsEmFZad3ePr3rp6zsj+XdKCq/SRkaG/WDE2dlZP4ZkaIi/J+3QoUN25sxZq8nUyWBMOLjpP9PvnhYs95ls1vcwIVgV2Q0dltNy+nZMl0wDkX75t//KHn10jzW31FkuN2hve8tdhHvZzHjWMvUZmy/PXzQNlK+Ys5//hU9YvNhq3asP2Ln9tWaJI3agdLtdV1u0o+Mb7T33f9r+/ql19r7v67A/+IOyZeZKl5kGSlpcQmMuNmMVqUZZGIP22c991XKFsn3fD7zDmhtrbHxkUOXbQiDkKyfZEO4GvWJ6DaaBLjcdtTgtXRp6uYQ36Uop5vspXEiXghHevzgPFMDF6cq0KAuRXrGequPSaaAAchanbxwwLhWuS/P8RoUvT88TvXqFdLVpoIVcwteFtLQeV5veuxp/Xm4aaGlaOg20tA5XYRtP1ONK6dI+XFKOfr641MukVzfXeeV0lYF0uSmeq9Fj6e8VpVmzTIsd7hu0P/jDP7Fycdp+7Zd+0V54ea997Ld+z67bttMmx0dtw6ou+8Hv+x7LT43Z2OSU9Z4btyeee9n6+ofsv//Ud1vvmbL98sf+2LZu6bFC9qgAzi47enrWHv7qCbt3Z7vNy/hbs/F6+9P//dd28623eUzMB77vu6wBb3Ipr3om7bBASCZT7UBk7do1lqhMOGBpbWu3mupq98AAPtLplI0Mj1hVdZW1tLRYQ0O9nT1zxsbHRi2RTNh3v+c7/eiUeRl/yIXhoXP2i7946TRQd3e3T1Usp3/YxKql4eFh/748DfSNpcvGrPzM//OHduz4STty9ID90x94t7W31Fhe1kRDpsHy5bzLjQisFK3OshVl+9jHPm0V+RbrWPk1u3F7vQ3kf9v+7vEP2Jp41g6feYf94Hd/0f73H/2U3f2Ov7eHH6uyqtnLxaxEYCUrC6VOtYpb39midXRV28OPPGG33rLVyqWCzUuo5AnJv0JaBiuLE+9fnMcyWHnltAxWLqT/W8AK364GVlKVKZsqJ+zLX3/B/u7/fMZu3rXdfvAHvtd6+87aL/zqb9j3vu8H7G8+8Zf23e98q731/jutMDNp/+3nf8FqWrvs3GTRzo2M289+5K02NFpt/+u3P27v/763+dLkioqCfe35AZsurbB3373KhsfHrWBJ+5tPP2hv/I4328Nf+Lz95Id/xCw3ZelkzAZHx2xycsK9ISy5vf7669yzMyoAsmvnbuNE5+PHjzvg6O7utPHxCSvPla335Ek/12dY4CWVSFpNbcbe8uY3WakgmanfrwRW2OEVhbmc/mHTGQHJF154wb8vg5VvLF0yHwBa37m7x+6993Z7z3veYQ8+9CUfNFXpKivkS4zwhSdDYgCk9VupWLR8PifZVWNjJ2+yc8/9mDVX322TQxmbnTtnJ5++0973b/7KpkczS7O4JFGHSg22z372MSsWZm1iPG9vfOBmXy9fLGWtUOTAr+W0nJbTcvrWpWKpbC/u2eeG2sTUtE3ncjY5NWOf/8KDFhOQ2bL1ett23Xb77Gc+a+f6z9kf/eEf2g/94A/aRz/yz+2mm261bK5guWLJnn3+RauqqrVkKmX1Agwxm7XxkWFL+gGDZevsbBPYOGatbS22YsUq/d1tzzzzrM1Khp45ddpO9B6zXGHGxidG9Xu3NTU3CpCMWrGYt9VrVqqcGcnAvO6N2MmTJ2x0VJ8nTuge2xaEac7JqUk71dtrM7LkLzVeltNy+vZLl5y6jCW19bo77dG/f9Jeen6vZWcKdtdtt1kyMWu57IDFqgQ+PI59zirKSRlNc1YSuHjowUOWqclYrjwoKyJtA5MrZRWctmSjwOLESnvj9+21nvYD1pO60Z54Jm5WOWbbb1hpLd0JK8yNWZx1MzJ95rGgJBjYV+Khh79g999/k8VjJRsbnrFzfUNWk6wx9l2I6zl2s32lS6ZEAFaLLuVOS89fvtX/Ff6RT7TyI7oQBli0warld7Lm8/IX9bjc/fOX/8PjcHHdvpGLPR9YcRFdbsliRp6/oMXFV8yvRfS6ihVP4olXuhCHMQnJi/JccnGm1OJ6Lr1IUONKCb6jH6PL27Lob+W08O/SOnJRCix2pYvToRdf6nXlfOESgUOb9Fd0wRuL/3Z66DO6As31feEKeS35R3mL/i3O7/LXldOramt49BVT4HvV5vx1cTtpC3sOLW7bJRfPfZOX1/NCsZdeV0mBJy5wh//T2Fj8jyW+E8P91lxVYXfs3GQrmuvMStPWmqm027ZvsM6GuN14/Rprb84IjBAHNmfdXa1Wy/Yqk/22c12bJSW3eho7bed1Oaubr7d0ss/mp1vtus31tra1SkZf2uYLeVvR2mDXr+uy6vlp27Gx21oaUmpGwdJVSetobZGRlrWd266zbVu3OOCJqzOv37rZejo7/Pw09nC6YfdO6+pst3Ipb5s2rbe73nC7yksYszkdbc22oqfL6htqfaEE8oozi2ay0/bE43+ve+mLTl1evXr1+S3ul9M/XMJTxhEDpOVTl7+xFDTEohTXqGisb7O3vOUO+5F/9k+tpbnFz+0pFsvu7SjP5TWsJUDmKyUkOFGUA6jKVp2uEZjJ2YbNdXb/dz5nd9yVsd1vOG7pdKXNlzP2iT8t2+jAFvvUn/VYrQbk/GzeKmMJKxWkwuarNPiSnifnDvEvmy3ZO97xXg1a3bcqS6dqfBkeS/oYaK8ufYMS7ZK09P3LXVdLl3tn6XW1dLl3Fl+o4SXpokf0uwbERddrkrzwRdc/krS0WksvT5f7YeHi45tMIaeL/33L07cky1DTC9e1pKV5XMv1D5/KsyXbsmmjlP4ddtstN9tNN+62zRs22C36vmPb9dZQW2OV8ZjdfNMNAgI956dOZktF2379Vtu5fZtt3LBZ8mnOMlUNkpc5my3GLZWOWaIiKRkm+aa2sEAgLQBRBbBQfgCRTHWVrmqPU6nQPUY0B/HV1tb6zt037NrtgIKlzO2trX4icWNjg7W1he+rV67yfFes7FG9b7IbbrjBtmzZLPCSksxc9kQvp2//dAlYqaxM2Nef+qoGTZWdIMK9t89GR4bMz6/QgItXCKHLksKrgqUyP59XLiWrrWm2ZCJtp4/32eEHd9qzn0vZvq82C0reZUWWPmvQTFdM2GjqYRmZ7HZrVledsorZCkvFa2XlJZUblo+SZNPY0LDls1P2t3/zGfvd3/lTe+mll4RE05apqbbZMlv+L6fltJyW07cuMW0Ti7FlQjjdnVgOPrlYgooFzFk0rBJiapyVfKkFb0RRf9fX1dnp0+esNDduNldjFYlxmy1UWSJZsFIx4WDikiRZx7QNYDVM1wQvD2XxWWBvq7mw4mmuHFZGUR+2i6AuPM/KJrwm8Yq46iYZyu96jvpXCAkllwNnl9P/BekSsELw1v333W0HDvbagf2H7F3vfptV1TRZOLhQAIVALXdp61UNtFnc2TG2yGZosW30uO2841H74Z/9pCyLPRZLHLRYesRyZbOH//YmG5qotNqqc/bOt91gzXVpS8xX2my+pHf1QGxWl4CN/uXzSctmUzY4OOLHiXP6ZrXATYHNjXA7a0Aup+W0nJbTtyrNCnCwgiYuUOHnAUnhewyIgIL7vgQKACoAB6RPsVjybRaS6bSlBAhOnzpt+RwH70mezWVsLjYmJJKxWGVOMrP68h5hZYTkRJYi1+YElLK5nD/Lniis0AHE4FGhDgAQliJzn3NxEIPUsSIW93pTRzKLQE2o81V21FuSjh49epF8pb1Hjhzxe9Ql+p3v/f39NjY25tNJXNF7o6OjXjbP8hz3jx075vXmUD+ejU5BHhgY8JOSna56jrKeeuopbyd/79u3z58jkS8rakg8f+LECX8uypNPnuEiMe3y8MMPO61Ii9vGsvAAEJfTt0O6pKcIbi2VJmzVqk5bv2GjzWTn7eN/+dc2OZWz4iz7sQqtq7OZLpqd01/JJnv6mdN2dnBGv1dYc8NK27XrZg3gSevqXqUBJwGQyoqxZq3/VMnuuned/Yef/X7bvavH0gk8JAWrSksAzOUkIAgQm7Nz5ybt0a88ZXtf3mcf+fAH7Lve+3ZrbW20gcEhMVfs/Lb/DIZXui6XLvfcN3otTvx5uWe+oWshr9c7XbZuiy7975J7V7uWpkvjH775a2ni1uWe+4YujYHL3l+4VMJl7l2clv6+9Lpcutxzr//1j7Ve/wCX+sD3JNHF344h/DMoffZiIYiV5/juBwPG4wIoOZuannHg4v3IaUTkFyu5MmQH2Xg8zRFQ7vnw33ShNHmfvEh4UJixzWZnrLu7y703hULRlTLPkbhHntEBgHiByAsww71ZFYJsJAWwNWfFUthnhV1tQyuvnP7H//gf58sjPf300/bf/tt/8xgL9n/54R/+Yd9VlziLT37ykw4stm/fLrm/63y7Hn30US/zV37lV+zP//zPHaT80i/9ktXV1dmLL75ou3fv9tUwf/iHf+g0Z0rtHe94h9XXh1VKb3zjG+1DH/qQT7P91//6X+3kyZOe7wc/+EH7+te/7vX67Gc/az/7sz/rdWIq7Dd/8zft9ttv9z1mvvKVr9jjjz/u9XjrW99qP/IjP+Ll/NzP/ZznDw1/7/d+bzlO59soXQJWACLVmTrbv/+QPfvcsxqoRXvPd36nfeJvv6jBWWnxWLWze748afE0a//j9vkvvWBTGiil+YQdP5q0P/jVavv4r7/VzvWttOzEKrcqEsUO6155yL7nPbuVx7QlWKqswezLn2dnrDIlJhdDl2OVNjo+Y9/53jep3Pvtia89Z5/6u/9jzS0NGrQlS6YSGpRBmCy+ltM/bPpWUJhu+sfQZ4vrcLl66O6Vf3+dqr64Tq/m+takbz6fb0W9lubxaq6L09V+D2V4WgAnfi3cX/w8AADFiX0OQEhUVvo9lhvrV4EC/RbPCX0k/XN+TnIzPm9z5cqF/MgFJBTAB9NDeGm4RkfwCMRsxYoVDg4wCkmL6xCBkegef0e/Xe456sl3DoBd+OlVJzw57IT74z/+4/blL3/Z733v936v/dRP/ZT/FiX2Don2D1mcmpub3eMReTZIAKzo7z/7sz/ztlI/gA0eFuoPXaqrpTekE77jO77DPv3pT/vfP/RDP3Q+QPXXf/3X7fu///s9vwi0RZ/U7dd+7dfs3e9+t4OUT3ziE34BwgBMEW0GBwftox/96LKH5dsgXdpD4uyJiVEP3LrjDbdZa3un/eEffdze+c6327nBKXVySsNRgzVVsMJc3n7tNz5tZwdjVlldZUNjMzY+3mQjpbSdG+62KQGamTKIeMTWrWixn/mJN1l6bmwhMgXkHq5YZYXNxeKWzc/Z6b55O358yj7+8b+zz3/hK7Z16wa774F77MzZPqHsah/Q7OjoI305LafltJxeryTAQjwIChBQ0d7RIUtdgGROICMxbcV8WgaYZOZsRn8LUAi0ILaQfnrVp5pyuZwNDQ1ZUcq7r++09azokVKu8ngUPCp4Yl7PBKh45plnfPrk7/7u77yt1Pk//If/cB68kPCScC1NgIePfexj9jM/8zPnwQ2ghn1iAAwAkCjxO+UxdYM3hpUyPANwwUPCPTwuTBuR74YNG+zs2bPusVmaHEzqWuwhigDSv/yX/9Le/OY3+2+EGPz2b//2efCynP7xpktGAsibiPempgZZDTk7fXrQfviHv8cOHe614uy8UO24oErB5ipyNjlTsrGxhFXE221OlkNlKmP5QrPNVlfaTPqg7bx5p+24haXGWfvRH77DZkcarDh6TmWkNVKrdKX1PWGl2QrL5eetWKq1z372WQ3eor3/B99p73jnm+zJpx43ViABfLO57ML8qw93r+9yWk7LaTm9HgkLHoWI5V5bU2e1tTU2Wy5IRtXYfGzSZotpq6ickfxLWbySw0YXzohx0RWCYEsyvvA+oKjXrVtna9estVtvvc0ymRo3zJjWeT3T3r177T//5/9sP/ADP+CxKdG0CauN8IREiXZ5214hbdmyxTdEIwEQABrQrrW11b0aXL/6q7/qXhRWQL3//e/3eBRACX8zjfNbv/VbPk2EZ+Vzn/uc/f7v/75PFQGalk7nAHCYEtq/f7///Qu/8Av2T/7JP/HvgBQADvE21IEyltM//nTJPiswzT33fIfQc9YaG2osn5vUd7Md29fb1792yPycoIpKS1c12CkBGU4qveeODXbz9hW2vqfaRs8eth//6AOWmzhkb7pzp912w2a7++Ydlk6VLVOdsMo0y/XKsjaKKouAMF2xpBhzwD75N5+2dRt67PSp47ayq8uqq+K2Y8cmGxsdFiCalRAI9WSQz1tw90WXeI5WXLh0L3yNvuuZRd+jv2P6+kqXGqqLQsMVE1Bij5dCvmBpjn3XMzx2cbr8nVe6Xg3mon1XTB5jgSs4XEtpIYrpA8vhwr2l19J9Vy69oEWFPkWHy1zn93Y5DyS5wMIX/oa3IouHK7TrwuV9qW+L06y7dfX2wjsclIkRpA9aJb6QtYb1uXD5br+eyYVyF1+s9kjoHf4qlzlzBtroP32mklIq+s0VBHksXBW2sMrCfYLBL3hpTS9O7MqswlTXed+luFBkhUncYrLAy2oQ8QO4/1nhQUwBKzkqvV4SnvqNQHfqQ9vLs2VfvkqDoQGJWqTSaT3HJmAqTe9iifM8f/szjNV5tcUZmnfVjyyVZWms/k4kK22uROxDWY+EC0OlQs9F12yJANOQH3Wj/YtpARnKc7MhIHXhCjXknXDNKZ/F+9Z4GxaxBv3Oe9A0+uf3F/3Ta7qlz1e4aMN5PqcOlOP50i7aIt6gzirbV82IFwO9lPvCVdbvRJ34uUHKcp539Hx0zZWL4hN2g521spRhvNIrr3xmXS72nT5lMxKWCctbYn5azypfzuspV1tVda3zWGEuZ5UJ4lRC/MiZ/jPW1t5m12+73jd/o39oj8fGUHflC5/wLIG0vEt/oHCRQ5QPGak/U/iVeBKou3gAUvA9eA1izkPZmRn72hNX3mcFJc60yxNPPOHxIG95y1sckAEyoBkeCsDG+973PvcKsWsu8R/oD2JR8AoRN9LZ2ekAZ9u2bXbTTTe5FwQAgWeF8kjvec97fDrnL//yL+0Xf/EX/R5g5MYbb3SQAugAoNx///123XXXWXt7u3tlADJ33323t7ujo8OXeVNvQBTv0Obv+q7v8jr9xm/8hn3kIx9xUEh9qSPvcK4ScTZ/8id/4uW9Fml5n5VrT5dst48785d/5XdtKjtpqapqK80lfIfahx7eI7BRp8FeEkI+YTfdeJ06/TpLJSpsfGxSwIKlzHOyJmatOlm2mWzB6uoafNkyo2meVT6+LXzZkgIa5Tn2aOF484Q9/9JBG53I2uDwGZ8SaqxrsZbaOqtUB9Y1KN+KvMYcZwEhHHGlogguPhuIAbc4seHV0hQJ+lebAGWLEwKPQTutgQjjIzxcGixKMN7ihND8ZtPSPJempUW463hxU/U+ovhK6WrVRNAHsXiF5GDlQrqU3hcXEjYYu5DO44xFCYWN4PGD5vQ8G3cVsYTUpkRl0pXc4uTtuEpbJO2dX/xyJRYEOvnzOad6I/hR9jwTlP+FTKHmVQsR7wC0SMlE0ttWLAblwunkfAaligINoAzghCL17qNeegl+CwrWb3p+5+up/oiWw7JEFeCD0IuEdVJjE4XnbeN5FYliRZHgyq/W+K6tEehGsS3wGPksTvF4tQNE3k+oHVShxBk6C8nrAiBalJaORcDK4hR+D20hRe1ZnJbmUQEBL0oX50kd/Qn9jz4lWJVHoJ0DId6PMUXDbf2g9lYsmiIgzSc4xt+/6RPlv4QW80UBXcm4hX7K5fLOG3W19XZWihJlHKtMWGpuypLlacsLcBZiGeXbKONMz6WSVnAjSwBV/cp0Rn1Dg91yyy0OMjxoV+UAAykfWsMHPAs9aAtXqrLKV/5ks1l/Ht6hHoFf4x7nERf/0RbyIF88OORx9uxpKcVf8LiN5e32X/u0vN3+taeLR6MnDQgxNYzP9s6ZTMKR8L333qABedQ2rm+zD/zg++zggeP20osHrCDBVVtfafGErMG5rFXVYjnOWk1dtWULMxLSWExcC//UHfn5GsuWUpYtmh+vPi8hksmkbN3aLW71rl3dpTxrrLW9yjdUCjLlYuF01US3f7OXl3nhQvAXSwUrFnIS2Kq3/v7mE/le+bpaCkLtwuX01gA4f2FxXi0teE5e6fJ+rJCgvcKlB694lWWZLr6kxlRh/RZdPLf4b125PFuL5ySQC3qn5BtcYfHjHeDohaV5ogiWlrv44t0Um3OpWeRXKHH0flYKTeBXbcTbwBL5ZApAzAnguOKLC5/h8jIun/35C56dmyt5ncibM63SqYRVpVOWz2ctn5u20bFhWVpjeg7ayWoWNk6lsfoJFMSCR8HMy0gQoPDfsbqD96MmUyWLM+P5F0WfksZqTPWnLeNjI1KkM+JRVoEU9A5Ag43IEp4XeGSOdigvluU68FGb3HKXEkwkKs9ftFeiQCAoIaVXVF9IQas90UUel/DfYt7zS3y86PLyVNb5S8p/6TPK5uJL/1t8LU30q3tY9C6ATJ3kMgyPB49zNo7+5/2SEIgjtiTyHkWXEIVAUdiaAV9GTHJs8cVqn+IsMRQClnq8qM+4Ou3oseMCAefcuKMw98xQKTEZ3OjeHfVNTH2JzABMjkimNjU12cYNG6xS8pZl015P3hXIoQ0YkMEgEkAU0M1lZ2xw4Jz195+x4aEBX+ZMfmwkV1vL0mjiZ8wPMTwjUNJ/rs8/Bwf6NW6yHvO3clVP4N/ltJy+zdJlPCtx+6Vf+R3LF2dkEcHUFQIejT5N097RbW1Nzfb4Y09aV0+3dbS3CKEn7cSpwz5wtm5ZJ2GpgS4hO6tBXRFPaYDincCNKoHk+c0JqODSnrPDh07a00++YO1tnXb69Cl7x9vvFuCRMKmct/q6KpuanpBgkeWA69WVtkbiq/WsILiWpEst/SsnTkddnBCiU9OTNjE+aR0d7aIVwuFi78tScIGAulJyq/3Kj7hivVISNZQu1NWt1MV56qerNT1G8N8VUrkCz9grV5Sflv58Kb0vFpJLaQWQvaQEPYMFjOWJ1TiHEFf7mHrCC3DJnP5VDs0LlqmUiAR2qQSdUCIVrtixNplWKaEkpASYfsFCx6OAJX0+qZILdvwrJClkKXJ/D2SgMrPZnO8fwRJMvB8zUxPu4aA+LS3NsrKaPLCSOjTUN1h1JmPJBMCm4K50VppMTk7ZhD5r9JvvZqq6Hz96zF3jdfX1vpKkIDCHO5z3Kn2jMAGgVMqvZDJl27dvcz4mHoLjMap0XyoUMjutl9J/XkB1Vpo5UpqRhR8l+pDpjcWJaa/FaSmtLtfHSxNAaXHC07U4LfXEAIpI1I1/yVSY0mDPErxSjNUSoEh18zqLBmyktjgFv8ZCHrrgrcU8iiEFhfBEuHdJPx0/flLAsOArgthdu1JgM16U3JLhhrdnNllno1MClHnxVzopWdrgsXdjo6N27333eV7UHYCjQkVLjTOQkKoSefb279vvq1aoTy6btaLKaxbPbNi40adKoH+RpctqK0ud2eJhaiqcCeRtVZvxBN955xt8q/5/8dEPCeg2XNWzgqfov//3/+48STxJFKD6D5HoTwJo8TJt3rzZx8gf//Ef++ofPEfXmtBn3pcLeUCPP/qjP/LYGKZgvva1r7mnk+mgbyRBM1YXMRUG+IwSNGeZNwHIi3knSsuelWtPl4lZidmb3/auYNlJYCOkcrIEOztaBFiOaAxVuODctm2LLIOU7d17xLLTBb2X0WfRDh8c0ODaY5s279BzRRsdnbaRkWl7/oW9drL3rM8tzuTL9olPPqg8tlpXd7fJILC3vvUBm5ocl1Cak+Ct0oAek8DiLIsprxMucvp+nr1dAAhYKgtdCzNGA5OO528sKeqOS5R28DvWCvf4HUkTdoCUKNWfvOd7x4ipeQ4LMyvBn2C+GMUlCxNxxidWK4qFDaRwFWMZU3ZUBsKBQQITp2TBBZe07onBKd/rpr/5jkJk12DejQRwxORRnvpPCjUIUBKKNTQBoYtVSl7Uraz685sUCnJYzyCQyYPE+9EVlRHl6XEZC8Ix0Du0KXqe1VooLtzZuNQ5FqGigvYz3YFwVQ4x9oPAvmX3TABAQYIg5e2nCuh7aFOpfmXOHrDB1uLQg/ZF7cTqZfqMOvA7XoApKfeh4UE7e/q07du3144cPuj9UKdBzs7GWNB4HAKdaBd1IlgcRbVAQ/3NHhajo0N28NBBe/LrT+jzgO3Z+7J4+5h7VbBeB4bOedl4E6gLbQKJYS/T19CZdpAneXub9XcYL4Ap+A7vCK7+ftv78ov23HPP2LFjh62v76T4fMz6z/ZJYQ15m2YEyvGMnD7da8ePHZFi6tfYGZfyydqJ48fssce+Yvv373UX/sED++3cubOe9yHVfa/qzvN7VMbevS/a8MiQTUyMqY0jbmGzsm9cYAeL/KzK5N6InuEQPOLS6NvR0TE9N+7z6bSD7eOjNgI8eK+397j3WW1dzULfst8I/QZrE9tSdHrTl5XqaJ9GW7gKGgcIdwCn87TuMYbpM93wOgD6Aw9r7Om5uPiNdxhHTIuoVv47e6DAV3g5eI4x6DEdkg/QHaOJjSOHhgZFu+Oi5zFXEEPDQzY9M+ltqha/VGfSvgKHMahKu3Kkm+E178NiwaZEE2K5UniY1D7KnpqcdqU9K7BHDMjgwKDXC5DrU4qxWYuXNQa9jqqTJez02X5bs3qFzZWyNi3QOiTgQSwIng7Ax9T0lIDrtE1PTfqGZ1MTAqa6pgROZ/Tb0aNH1GfD/izPIYfof3h1aGDAvSf0Ub/ABbwBYCX2hedEGPUTHsqsg4/Dhw8LYB319l7tbCDoRkwJ+5TwzN/+7d/6J+AFbzvTU7wPkCI+hX1PUMBMTxHvsnbtWu+/SNZcLe3YscMBCkCC9Fd/9Ve++of30U2Tk5PW1dXlfEpd2NsFPv2Lv/gLj4mhHix93rRpk79DHAzPUx82gGtpafF8KYcVQOgi6E38C8HN8Bv5ffzjH/c8COINm5FW+3PEmLCvTLTUmuBjfqNMABa/XX/99S73ibNh0zv2lAEURWk5ZuXa0+U9K7/22zY+MeLfcV+mOFVZQoCzf1pbuuycBmhbW7s6pEUoca/dcftue+jBl629rcEeeeQlMfd1Yv4Vsghz9lef+D/2pjc9YC/vPWT1DfVilC02mi3aS8+9aIcOHnDAkstOyNqdE3OvlDAdche8u7wlzOrqagUYBDgQWG7hxfR3UlbMtFuuCDoHBQ48QqLzq6vTVpAwBjUDQKg/gYuADCzp7EzWhRyDD1Q7I4bGFYv1rlsqZ96qavEMSTBLOAF6sPAZMDBbZ0enyqzSO2zTnRToQEgWXTkzNhGilIvwo2xnSOXBPQiOKKFNBDASE0RdAGRYlA4G9ABCkU+Es79A0ssIZZgbgY+1FQUQ0hboQV9yeQn62wM7Hb1cSOTLM/wOfYuFYB1Qz+g9j5/QJwK+VNbfGszkEwJQ9YzKK6rN0CWZEDibZUdKnsfyCGANgcag5TtKlM+aTI2tWLnCBUHIHwA0bxMayCgVvmMxNup3LM6XX94jZfySC8iy6jkpAQ4vtrd32P333+sCEhpD31bxZaam1jJV1c4/tBGaAwixaI8fO2pPP/mk9Z7stUEBhabGJq8Dwqexqcnd7XHyaW11jwUeDpQaygjAQqpKV7s3sLuny8uuwHsoGollVPdgvVeKn2n35z//eQ/ko83V1RnPA6GIUgXoUC50TYlf4B/qAh8WpAzpF8Yg+VTpXeJ3OHEXXoPf52if6sV3AnLhF3jZx63+hTgIlHEAtVHsAkG+VJaxUBHXONF7TAfF1N+8Dw9SRz5r6+tkZDCVMOAbla1cudIDgsmnW4YG13D/iJ091+/Cv76u/hKlFxOopS98ekR1JxHvMSGFDGBirPAe/c6+JQRNw62Vug+w8SDoirIr71GBLT4r1UfIBrxQjL8KyYbBoSFX6jMa21FcDtvgA54S6YSlq1P+fJ3KgmbQH/4MBo1ZSvTS0PNunlG9+qSsa9Vvzc1NXq+ZmYJP/bDP08033SxgOCKeHPVxNzY24QoqlZHllR2zatV3Wm08N5634amsrVzRaflJAY6SgJj4pVZ1hy+RT/T5+aSyaTOfjHl+i3Zjha7QfX6eqb0Knz6iL8OY9W4Ofe3j9sJ496yUF3Eu8PJzzzzjYOlqnhU8gayaQaESXMuKnP/5P/+n/bt/9+/8PqtrqD9BqwATAMHGjRsd3Hzxi1/05c7wC/S9WoKG//yf/3MP3GVpMf3zb/7Nv/Hy6CPoQKDshz/8YQcabEzHZnVsKgdw+dEf/VGnw+/+7u+6jIFWgInnnnvOj2ohPzaX4xnyeu973+t7x7ztbW/zDeS494Y3vMHL/I//8T96fbjYhI7gYQKOCcxFLgHW2AiPwGP2aKFeP/mTP+mrpiiLjefwSAGOKJ+9XqgTadmzcu3psquB7rz7XlkNLLeTsGO5cn+/jUpRvPj88xrAvWJ0dmMsuSXQ0tJqTz61193OXRJmqVS1rV3XLOGatrSQ44svHbQ33HWDMD7R89X2/IsvWUdbo1uVu3duleUwrGGXU2clZAnttyNH9wsJT0vAH3EhWVtTLyHQ6AodhYEgjix/Bgp/o5BwcXMvKCasOJRg2YXMlOpZnQkbLPHumTN9sghesmMnjruXCCVYW5Nx4cczIc1LGJ2zU6dPyhruEzjKKy9iDbJupaCQpqVc8yh5SQMEOxeCFeFfkuLhhzBfjQBiYgowgiWIMgiWYzKZFiPPep1OnTq9IJjmXeAi0LHu8TAh7Okb3gPNM7j4zbkbLam/kU9YudQNulAWgEI3eOqixOAhP34i8DMuCY2HAE8C553g0WADPqxf2l4qExeR1TPzVlOdVN4x9d24ymNlFPkUrZpgTZXtgFD5/f1X/t6+/vUnbP/+fXbgwH47dHi/HTt2xE6cPO40pE1j46PuPXjq6afs6WeetOdfeN5eePE5gYkTUj4D7u3gnZO9J5wv2iUAiNdAuWPZnzxxzJcnHty/14/LPyowgofi3EC/LKbj7n04cuSwyjyh34/Zqd6TdvbMKVFg3lpam6W8BIYFtKgz3kRikiamJ6V8RtUfvarzATt85JDe17un4IXTnt/RY4fcazI6Oiw+GfC6TgjgE2NDDMnE+IjGzVn32AC8AbGc0otyLrICRyAiXSVeEL/NqkxAEnETHHBXIRpjJABW8MxxEi/8icVMXYO3By8eZ3JVayyGlSO0Cf4mVgbaQCPyxCsAG1Sl1W96l6kGxgogOJcLu0ajoekzwDjjBSDB9FOfLHboktK7TIGelkKCrtAYL9Xk+KQd2HPA+3dG1idypKAxh2cgugaHRqxftADwjOvv8dExvX/ajoqOZ/rO2OC5AZU17uWd1d8ubzQOeB7DYEDX4PCADQzqU/cALHgYqCteIfrq8MGD7lmAr6EhtANAovg5dRgPKe0ACGb17rj4bkTAODsz5SB3VCBnaOCsrnPKL3ilZonPEY0L+ZzLupzGZFZtHNez0Oro4cOWlQwoaXwgNSp1j34sTI1ZTu0ZGRplxDuIScsAmytOW01ds8sr5Ah0Qj6RN5+8C5ijf+BDwBblMU7pW7w5nBVUV5NyvmE1EmOWuiBb8D8x/kplgUnVO4qxgk/wFiE78CT1n+kXD13dswIIYZoDpQz4ePvb3+67xzJVA+2pH8obYI+ypQ0sJ2Z1z7/9t//WAYXz1qtI8A072OL5ueOOO/w9liTjZeE39nihfngwmOZkhRFKH0By3333+XO8/6/+1b9ybxDAia33uY/HBc8Iq4eQmz/xEz/hK4BoA/oCzwqeFGKIACGAFlYcASyozwMPPHDeC8KzgBtACUADDxLgTEa/0wl6PiljiDoB5NEFrJYKxuOyZ+WbSZeAFZRcY3OzNemaGJu0F55/QYrgoM+b4k7GcqEjH3/iMUumpdiqE2KMExaXwsoKsMxZ3rZtX2uTGtijev9s/xmrb2iVwpu13r5jdvMtN9i53mMa4BMSIBqUxQl7/LGHJfDPqOxZCcQx1aVCwmNGwi8n5pK1I1Hw7DPPSgENOFDCfVpdXeN1JjENADMggGFGLoRQcHsecmU5IitItq9b87NC6lhNMA3C9OyZswIz1dL5cw7SxsfHfKvmrz31mO0V8yGccZ0ePHjAzpw948CCv19+aY+YL+sDdkzW7x4Njl4ptP379rkAbWxqdCUIkEJJYO0yCBFIWPkIXCwy4nXwHmCJDEuAQuNjx45LEI943g1NdcgqAQcEVNwHHgqT9o2qT071SjnLsqUdp6REchKuvOCudbVJhBJNEHgXEpYGQgqlx3x7Uv2HwkKBFQRKUES4mmeykz5VceLoHrX/BSmTYzYxOWhjIwIDxw+oXx5Tfc+4MI6rnTOiOwJ0VAL/eYFbpjNAVIlk3AMB01UI2rg/d1wg5ejRw9ar+ver/rjD1XVeV5Q+/XNagIH9fnivSrQsSSACwjjQErCGcgZc1RB/oWemZFHjiWATQWiEVwMwFMBGrwc2Irwbm/Dq4F0K3jaEPIoAixxeoM4oAcYD+2fU6OI56EaAblmAgOmk030nQ96nT+h7r8BMr/rzpB3Yt8cOHTkoZQmtk3o37YpiWgofLwiBtkmBW2iMQAMwQhP+pj+gFXyDQlIWXj/6BloQ+I57P5ri4x2mZVDGuP7JX1Dd6RNXI+Eb2opKY7pkVnUH9HAvl5sVEBFtBfzdAqYwV35SfxpTVQKG5EfZtKO+oc7HH+8wLTShsYKcgK/hS+g3ODjg4CS6ek+dteFB+Hrk/CfjDouZukUKDaDBpeId1Ew5cJpyN/5MHtrMuhcGsB55ReBTfieeBF6Ii3fw/AAA8MBMaYwRy+GekeyUaB2MF6a9AI5sftnZ2eFti4umPp0lWgNuAHuAAihHn6QwMkQ0+mZefNOhd+vr66xNALq7q9OKqsuY6KECbUV7m916822268ab7aZbb7W1K7usoqyx5XtKsYooACn6Eznm4FF09p1sxQ/Umc9ggLERZjDS4PN0aqE/Vc8g80K3kQ/3YDr4gue5omf5zlTWwLlB8cbVwQo0w7PB2Tp4YdjanrHFe4DJu+66CwXrO9zedttt7nHB04CHHg8JzyJvMSqvlsjvx37sx9wzw0WdKBePBh5Oplj4BKTAPyh5PvGM/Jf/8l/cg0NdAAY333yzlwuowBuydetWBw/oBTwdyCV0HZ4ivCCUBZCBn+BhvCLvfOc7/TfAEVNMjFHA9M///M+7pyTyKgJeWC7NuUdMSwHwuNj+H5AKoAsrRwOPL4OVa0+XTAMhsNaIWW7YdYMLgd7eU74235GzW4VYJwWb1sDEW4Frd8NGodLmVmtt6/LBlp+esIbGJgkHWXxzcSm3KQnyPncVbtq8yc6cPOqKCst0emZcTESAWEFKIeMC0LelnsM69yq65TMixY3rcsOGde6SxJLA6mDPivq6Wp+WYr8CjlkfHh6xI4f2ucWdz+VdwTOtE6yAFs8Xy7EowYUHIy6lgZu8ubnFlRECE7AxPHZW5UuZ63dc9KXirAv1kgQEU1EAqRr3/LB987xPJUXnigCg2NESYQgAYkDghodRqRPMz7x7Il6l7yUXrMRwsBkUIGZEbaiV1b9z+w4h/lq1VoCDf6p8r5Tuvr37RLtp1afK4wj0swt+99ZI8NbU4CKXRaf60sFOSv2ferrikwBksPPjihU9tm5Nlwdoci87IwEqjcE0E22dlGAvFSdFL1n2EuAEfiJAqW8UJEr/x+J16n+mImodPE1MoMSIfVDJqkBVNctqmf7AykUoB/cu00jBC6T2YSmqptQTYYkAoT38Xi5JmYi/KqWQYg7Ewp43DrZE4/KseKKYE/8EwUA59AVeLfrYV53o76QAAAqP4EuPj9BFXpQBr4dAzEBvlKL/LkKh6BE6snEdfDGtA296GyrIJwBCnmHqkDHFFE9QogIH+h0lhACjrbjxCYzEkmYKhvcInqVuLHdmTx/aTz7wFUvmmdaBlwgwrkyrv0UH+JvNEn1ptIhH3en3GgF6po7oJ6YPoqmXmdy08y/KMJGqsabGRg+2xStH6/I5Aagc43zWZgSMAAmA3sp4Qs8zVlguW/JOrazQPUtCHR+f7N+BEAboRGflxOYCDeFD2k59eI5+9b2L5sQHogf11v9U9yoX6oCJyJtamQnTJ2QyKxqwzwn0QkYRV1NTARiccwXRIyWCh3Na7+umTxmlZFgRXArtfEpM7zCVyxglzgbgPzZwzvMjxgYPDLRQz6rNSQfKVckqy2dzGiOs4GKqjzzTvgScv8ljaGTcqirmbNPa1bZq9TobFJBr6+m2TFXCDux9wUpxySfAmsY7fAOfw+8+TQ0YE582NjS6HKJPyBcPTJypWvoXIs6LXvrCb/QDHhOmxPmtqDHi8Spq5+IEn9H2nMb2gX2Hva9ezdJl3iHhxWDaBXDzO7/zO15XHyNqQ2gHYCgAT6cxfakUfb6aFL0XvRPlHZUT/bb0XvTe4mdIEfgACERt4xkuEnWNvkfvRL8vbkf0G4l7jMelZUafpMXfl6blaaBrT5cFK9t2Xe9CGAVNh6PcEOYIs9gcAwbhuoDuXflJCMlCwFok3iKZrNEV5qGxwLCixsfGg3LW/Wwpv8AQwaLwPFQHtwo8wTBEY4bvXCUNQp9e0SepqjrsQcGgCfOItUK6PR4Xgxt5ZmJUyospmCDkAATuupTFzpJP5qFpK2YcMQfTsuoR+igJ7odpGxSyhKzqBy2mJmekQAsSaAV/FiuzKpN0ZgsX8RELtPHKx1zoo8SUhXtURiWoeDYhJeIeoqoWCQsCRKVw9ByDALCEoqYegJ5sbtIBDHT2YFJAxMIzCCvy8aBbCfyMFBR1QzmFvhPokABk6oCEAsKDgNKAPsSfMAcbL3MQG56lpOhZ5wKMjamoM4Od6SqUBv1GG+k3BCoAIpsn/kfCMsZUHEokJsA46PXk+ZCIAaryPqX93MUC5ruDLPpCP6bTSecZBjJ1R1DDmyh6ptYGBogRCPE9KBL6FboIDngps8znAw68rhK0/Mivao9Pbeo+7n36hF8oA88M76DYoelcOQgs7vHJO/RLlJimIa4KkEQeKGby8fgm+kWggH6hbZGQhNdJtAXrHqWozJ3OAAcUJnmkq9NeD1aEzEwL/AIKlAB2HpStdqNoyE/qWPxQ7cAEejEWyJ82Q0/idAjCoI/9vhLC2/lPvw8PDTsvNDc3+rhhzPM8NJ6ZRiFW2lSB6SKmExhLVDnwKM+qxcpX9RO9ACjkST34Tl0ohyut32dyHHQa4rcArGwO2dTSoqry24Q+UQCBHoBdvA7QCYBPeXMpylO7GCf6G08XcUBY727Bx6otL0Xc3Npqt91+u2Vk+FAHADMe2fFJAYwy022cORNWXcHn5ENZAMGTRw6pX3IyxLLOb15f+oV2i3aIJwAeib6nLdCafkd2TaqscglAyhRnhVv7jHfGEbIxK75YI4PNp1VFU3jLedzlWsnHY1L83ySjCb4BtGLNYxCoIK8b3kd4o7mlyeoY9yyrVx9mqmiHxmxe+ehfkKgXEnzNmKcuo8NTnvc3ss8KdSUPN35U5+V0bWkZrFx7uixY2XHDNrfsGeyRtchwhUnReaz4c/CycOl/LtjxDrjHYDagXZQZ76ek6HDbY/niApWJpqHkw/+8QPM8sJiVj4sGr9XCd10E17rgwkrW4JqbZ68TCRMJ8bSED7/j4UCZTwiUpGQ9o0Qok1UrcxIECBeWEhPPUinLGLci7SVuJVpmGvIPKwyms+NSh0FBR3VA0I4Mj/m0D3E5jS1BsfszqnOgS2gTpKmUpEPQo2wo35WMfsP9S5BvpqZFyhmFw4mm4eAu8uIT2vLu7CzW3Kg+S66cACG0k4QAQ3kCQniPKQyUHX0XCUSsQrxW5Me7XAA3+girEG9ZVQUrb+KuaBg4/BYCIHMu2Ogb2kN+DnLgDdGIttDn0K9SlicWPgoWDwVLOaEnCZpU10mB4B3R77wPz+GJKzH1IaudacXm5garlbJqbGxwelFX4j0onxihM2c4LE1AFeUtWuJ9oI+hE59YlfQLnhYUC9Y5bcH7RDsAHupIp42Db7XH26T3eYf70J4y/J+6NQANZ0hPSfFOVXXqfL/zrvMiNFd9+U5gJ0oQIE35PIMCgydpE3/rhpReiF1yflHeeHooq1ictamJKbfwuQ+NqQ+AliBRaG+xnAN0DADq7M8LmJDID7DiHgbRjbahoKkv4BM6oAgdtOodpoWq6Gdx/Ln+YSnenJ6rsgkBc4J9vf780/ikPXgAoB90l250JUaCd2gPfMQKEfg1of4dG59w7yn9VaG6V0iINDQ1OwifnJq0BgF/6ojnKeoD/mbFTUJApam9zfrOnNb9lHsC6Uuem9A4pG6NlRkr5opCkuY0nxQoQ04ApE+f6rOh4QHRNO/ew4wASpfqBg9C3LTGEu8M9+sZ5YnhBc0BK3hxXFaJbqyCYuoO2tEfXMGoCf9mpmYkLUJfQKOGBgD3nIMN/ua9ajxYypznI94BBACiMCoYRwCWhPoI+tI/TAtTH8Y4bWb/KuhVT7yV+J08MlUZiwus5AVWkEGLE+UASpHpyK+5chjn3whYWU7fmrQMVq49XTZmhWV9DDL0DIIVSzq487GCw7MIUQaOW98aLMyvu7tNSoHnMjVVC56WeeXHJ8KYuACUGMoqWJ5YU77kU0LV3eUqH7xCvIDG2IVP3fQ9NlQW212nfMVQEPRYzHgX+O6eGv1jEOOK99UAEtrkS5l4CsLGX6zACeAIoe1LMVVHFCzuVvLBOxSUfrASUTZYrNSTAFSCDlGkCeWNQMA6pn54ClAgWOwqmUXBnhcrVFqamqyjrc0vXP6zKEzlRZ4eKCd6QXfoHbw+TNkUBSpCvITfV0IpnVd6ai+CjHYzLYDigBauVFQu9aHtKHgsegRgoFXZwQ0esHhM7ZVi8Ptqa6CX6K2LdvMsigbFHZXtfKH7LvS9FvOWkuCnP6kDygFg6CBQn+y9A419Okb/UH54VxDybqUSFOobtgVvAEGOLE/GEqU/oMNsEZ8V50gF/vMkeqE06M9KKbMKAR894m0mwJlYlsaGWikK9ZWUMlMXvEuf0k7ai+LRDV7TR+DPkpQr9WPjtShYkStXCDQkD48x0DO8zz1oAS943yg/LHDn2QUFwqcrE12AGfqI5/mE9g5WYACSgyTRr0L39BW6UF+m/mhvTV3al2ZCT1ZHUQ5eHaZQQj3w9IS+QoHSJ5SFd4W6kpd79FQcZaMgA+hjzMkqmYtJMaod6mfaQqLOvId3y1uk+5UV4jX1ceAJgSyVTztZHUSMQU1Vwto6Wj0AHzDa1d0pQ6HV6mRcrF690rZu3WKdHR1OA6Z3OEYAfme8M2XDfVXIstMzllCbGO+QcBpwpjKhR43uYXQQ8AwoIq6s/+wZD+CemBz3/nE5AI0lNwBxI6OjNjQ07PExGFFTU/Sp6KU255VvLo8nRmNAdeB5yoL3GANoFVaFkR/f3Ys4H1YqNkgJQSf4wuvm8VQZL1c/OM3pS/rLZajK4VmCggEs9AH1HRwa9P7ku8ck6T5jOVueccBCPBmbGlYmJV9SAjeSFwTWusG14IGKLvoXfqfM2VKY8rxazAoLD3iP/n4tEuUQ0MoqGsp95JFHfElxNHauJUXAnHZHCTqQaDfAgZ2EiT/5RsrhXeIaCW2I8iMxvv7mb/7Gjwa4XFqOWbn2tCAVLySIPTYx6gTEBY+CQPkgP/WTMxGM7pcUIe5gFCAWToeslY62djFbo7W2NltrW6MEUo2/iwJglQQDloGJMvB8HZBQMNI4fBcfaLDNL1xsxqS/Y3grsAr0bknKS+8T/Ma0ARfCgch9ZWrVCDMxENYnQo88UXgoCeatsaQIqENAYX1nMgJWugdTU1fKR/GhBFBG0zNTYjJWHjDXPCFhWmk9PZ1SFO0uOLEyWXWBIlYtXMgi2HxXUTULgIFnh7ox512WQETAE/8CqKsm6LQSBS0BWWAfB+bhEU4FX6qKIooAVKAXHi5AmqwwWZ2RxUvfQcPI7R8JKcACA4ppBPqV3xg0CEq8J0MSSigaaMZzKBw8BNCU9wEsvBOARgBk/oz6EZBBnrQx7O4rXphgEzPc7gKH6jOCUVmxgjcJwUs93OUv3qHCUX1pI1YtnwQ6ojRQilieWKf0BcCJ9pL8PeVPs9PphOiY1qBnCTvAiLOkwkqQmtpqX6mER4SVVa5sAyGdXg64uNR22kLAKkCL1V8EvWL9s3MuF/0BUKcvI6UyIyVKHb1tysPHiC5fOqx6cB9wRZ1QepThl2qqD/9O+/0555sAEOg/v9R/1LlJljrWGFYYU2VQAWv53MA5pw/9jwWN14y8vM+kWCPwSl34jT5nhcTQ4JCDVWJvqIOvdBOvkY9PA9Mf+puxQ36+emWhLfAOY5D8UZQAacqgjVyUA02QE3VNNbZydY9t2LTOVqzs0dUt+dBkkxMjGh9lW7WixzZt3Gi7d+y0m268yXbt2OFKiqBZpnGYSplRfqt7VtiKnh4rSbkP95+zkhR5RmCgXJi1MY1Ndvttam7yKeHWNsmf9hb3hDBVBa8CxjoE7lpa2lRfAopTVtfQYC3NLdbQ0OT33MuZYe8eVgc2WEN9o6USuh/XWEskRXNWbyG3CBjPqF8wCsKUI0veoTVxc6yEpH+IMQLUw0/wSzB01Kd6nj72/oY3FgwigBB19alC8RUxdQ7U9UwIuC1bowO+Duvq6VA78cyqXnExktrPbCgyDO6ibJ73eCP1DR5W98i9yhTtpYIxR2AqCpV+RsEz9RYpafqbQFP0ALzDShl+4282QYxA8tUSq3dYJkxduQAr8D2J/KkH+XBRHz55jtU31It6HDx48HxZBNiyzwnPwu8k+JyN4HgW/uQZzgmK2kJdyQ+6AeRCn0iuK0/GIm2LxisxkdSJT3iB+lPfNWvWeNt5Bk/KcvrWJLH1xYmOYLAxXYIixPpnPrtRV02trAN1BugexsVqyEhwsj8FVhKufwBA8FqwxFID15eZCkzoHZQLSv+C1ySg3KBUla+sb4aZ7gagIj5llUlVFTETEgicKVQmkp6Bm3eFAxhh4PNm9IkQAAixgmEmOy3GLHqdADVMEeCFqasjsLBegiPm89ZME1Af2hcNSuIwEGC4nGFiX/bpW4yrbjI8XfDoHYSJAwnqTvVFQw/iUz1Y9ROmf+bc1YugZxdSrDruAziCI4BgTDaqU8Yx6k7cA/us4GkRcJTiYHol8uikWB0j5cwqE+rGRb0BWChPgm+xnrHMCKyMlAj1oI9dOKI43XqnzsFixvWOokWwuiDVOyGFaUCsTO5zMRi5UEhYpOTJtBRxPVOy3tkJlva6ctN3LFVif7Aks1mCZxfm6vVbAELEBAgcTk6r38L8OoO+kC/K+p0UzcYsbMpV9LoDMgATeD78ULkK0U00AzjS33gI8aTAJ5QD7xGb5Ets1SLaQ12hE/3FM+RJn6OEABZR3BZ85c/I0obHmQYcU30Ar9SRNkZCDWub8eAWtmgD3Znym1a/AMbcW6XnoDOeOXgNKwvw6s8qP+oJLSNPGv1LX6Aw4RaAHIocq5DG0AfkidAMq9BC0CeKkbwBH/QpzzDlwTJNAjhpO2UAdvAXYIAQ5M3qK8riXfIkP8ogUUf6DE8FwJ/7PEc7oBWflIOiQlkcOXbMp30oZ3h0yJeXs8Ku/8xZ3wTv7x/5sq82pD/oq3MCIihqFPfKFSsEXnbazbtutM0bNtmG1WvtDbfdYffcdbdtkFXbWCvZVB+WzzLt1NHe7p7Czs4uD8RfsXKlrxBh6iwtUAZwYGdZ4kLWCyBt3XqdrV633mrr662lvdVBIPu70IeAX+RfUrxQ4zJAskbABL6gbuy3EjwYIa4tKXrAP6wGwXtFcnCvdocxBygJ3i9SBBygHVN0KF43bJQXeTY0NujXwIP+vurObwREh+XQKQfiAHJ4l3FFELgrePEEPOL9pPrTH/w7P95fZUKmfOADH3DPC/uIsCIIerKvCb+x3wpAAp76zGc+40uGidWB99g3hZUw7IMC2L1Sgm/YXI08qStp8Sf8yg638B7hCqz2IeCXHW7ZffZnfuZn7F//63/tG7aRoCll8wxTXawUchroYnUQKZJjACR0EO/89E//tK9GIgE6aCfv8Az8TP6MGZYqs08LdeHeP/tn/8z7EGDEPVYHAerYZykaN8vpm0uXgBWSb0ONFa6B4vEHUvjMK0dxCCiR6PKAMw0k/bcgZFlKyIoHKaxJBC4WalBSRVlATAW4RX7+CtaCWwMoLFnKTPMAVlJJLEoYlukG5uy5b7ofXwBN+s2VHIoXRbNwCcyQNwIYDwICAGFPTEszwEpMxbQM98lCfKr3JFTUVkY5wAFLiPeZQ3fFrgaGPS9QZMH68TOC9FxRCiivtvtW2AJRi68Cgl3lEKiX1bM5XRNSRBOiJwfyscAhJTBWUwvwkIJgCbDuUUZMoIULZgesBc8AAYg1VidFw8ZStKleQo17rDhBaNEPABbqz8Xg4kKYRZ+4m6nXTDYs9WXnU5ZB8y6CxoNeJTxRHt7ntMU/F/pSfU+9UGQIGPpwZpr9NaZdmNscFujcRZd7nEQ3ABzAgWBBAEuwJvG0YbHAgcy98yxBi+KpKdU5J14pCPCo/igCvB0AOPrL3VfqM/otna60REodGhMfwMOeJ8oCJcs+J0X3FGBV+ZJWXfABz3DxvVQEaIaLusG3k5NZWZosdw2xIyieiLbwLcAUugTaT7lSKIrORZVDHg4SqStVFU354IoS9YTHIgFNYuyFuvPmvNMNjwUrSfBSwUMIb/oJBUV8B56FlStWunBnyTVKhPs+XaG8eZ4EeKHvAEyIAV+dA5/pAoQTlA5AaW1rNT8KQIJczXY6MvZCmYxP3g/Ljqkn9aAcBD/0wTpnS4MDh4/YI7JiRV675aab7T3v+k77lz/+E/ZP3/8j9sYH3mSbN232Dfq8TsqT/VSgc3dXt61Se+rF3+MjI3ZKCmNetG7I1FpKxgSrw1Z1rbDb77zXbrvjHtuxY7dt377Tdu+80Tas32RtrZ3W0tJhjS0tqmPwbLFpIKsVWXWDJ849H6p/WYZIlcZhU3O9rgYBzlqBlbRPISJ3GN/0Mf2pLve8iBGBpwDUyDlWBNJmlsjTflac4ZECKEIf91KJb7kYQ/AFABG5Ar/Clxh13MOLxjvQmngiAIovBU5ITngcnvh5WvyncRJTfRgGXNPiD8Z05O3jot/pI/jpAoe9usS0DGCFd+E/vhPvR3rzm9/snggAGlN+KG72RwF4AG5Y6steLciIKyX2KyEdOHDAFX2UABHImU996lPOU7SDJcLRnid4NngeQPXv//2/dzCFrAdYsJfP937v99qWLVuczksTeoBt8ZlKhdfhXQAv7SVf6sR9+uBNb3qTtw1PDAAoqi/PUhemPHfu3Ol0p79I0INl1IvH9HK69qQheHGCsOwzgvUPECnkg4BkKS/32FeBjjx/qXOwNBHSzMWxMdPYKBsGSTFrANu8lF6cmBFiJ7Byw9xpsCB0zUt64T1Q2TAFv5V1DwABOEhgMWsQ098EIxJ/gDcBiwfLItoLAaV60eVMLuWuPGgTUxQAIxQE1jeWa5gaUnkahAj/mfyMP8fgRpF6XSSQsGhxzYeBj+LP6vkZ/x5oFCLt2fOBDaQWX5wvFFO9+SwpP/afYWlkWe1h+WShxOoTWWgyhvCgALY8hmcewRrAHFNmDNJwsQpISlbCDo+RCyEJUATRLNNkKsPpqLwvXNBabYHeag/tJflz+ps8EMIEYk6oT315qwQtefIeU1oAlgA6JQDVXvJAAEWgJnKrewBlDEsCN7fKWnSFOgShQf/gzYlibMiLwOzREaYppm2gf0hCn3OYUMwoWABbtSszAoHJSw1wXqhKoWBhE3gJkJNX/+JFIRYhq3bofZVVFAhBsXAyeADKPCu6QRPlB2DlO94Tni0WZc3qYgUacRzwLudSEbCN8kCQEV9BW5japF9YVQKYgH4AfPgCPsfbAK2oN0qKcvGwhD4NngrawzNMIZC/C3jxLiuu4D3nU9Ef7ww82SxlBu0joMAggtcj4eieRn2nfN5njFIGSo72upWt3+E335NF4wjLn/qRP14Z6gCgYfqNMng2GqeutMVftJ+6cc/7VYk6ITcOC6Ts3bPPvvCFL9mXH3nU9uzdb4cPHbUTJ0/Zqd5TdubUaY2hEJMFEGea5/7777d777nH7r7rTt/LhLHX33fGxoZGbHRw2J576ml75OEv2/49e22o/5wd2LvPXnzuBXvp+RftpZf2SAYNiOcJNq+ztvYOW9mz2tauXm/rN2ywDoEf9pCiPRgSYdfkYV0jHv+BkcJeKRwtMj017tPYK3q6pIzW2rbrr7NdO3dJWe5wTw4A1YGzrikZB1y02QGrxjnjaGJ8wp9xQ0bt4DcugITTWXQKsiP87suylS99Q5cyRcc5ZF2dXVKqnQKPbVbKiXeKek4gukAANF5K8XV0hWmqwAf0CWWRP+VwvVq04h4aJQAvfQ5o+MhHPuKbqkVxFzzDTrZ/8Ad/4HuhABDYOI4YkF/5lV9x7wbnCjEerpToc/K98cYbz8epMHVDeWzUFgEi2gRP8gl4AaSwiy31+djHPuZGG7wIgICeeB6JzcHb4WNEiXdJLDX/0Ic+5G2I6IMsoh7QDE9RBDzga9rGFBJjmf1XKAd5BI15j/x5HhAUgfaIhsvpm0+XrAaCEZIZNkEKmy8hSBF0WHm4fSvUMYwi+j14QogNkcKRhYKnxfPSYGM1BwoMRmdwoNTd0hBTWAJAwRxvFFCoB5SPxwyQn+QdQXlh7wfiTSSolSfTKMwVuwBNBLc5CabEMlqc2HEVjwhgg2BBrDTm1hsb6yWoBBLEjGFXxxCABaMCBGBEVz4qK5nM6DMAEY/dmSNmIlilTJGx8gXFB33CVAs0YqooGhAS6vEqjy/BsiJeZVwKjEBb5tVRujQfRREUU7CmQVQIK3cf63N2NljEEfMTp8GqAfpIPWHZGWJ4FpSFngH6cd+9T7pCXUJf0Q6UMTEuFBRt7R8vF1Q+b7ISCQARzj6iUgAUFHakpOhLmAahj4JnKgMvSDY37x4T3NvQ3gMKF6XiLFuphzqhlEVof9/rro6GB7FQWUWB4icfvAL0ie+VoU8Ud9QfKFdikIhLwLSEt9Tb3h9MI0E7eLa5uVX0rhf/oW7tM54AAP/0SURBVDTybrlD2xA7JcFOu3QBpgG3Nh8CcD3wUbxFvQiShM/5zkGbiRQgjamVAPTgW6xqyqQ/eZ4pLW+D+BShRplu7Spf+McDsHVBi4gu0D8SkEyHebAnig1Aon/87h4NPVNdE4Qs07FYughvpiNZSUScBkvyaSttwcInH8Y0DBpinAi8BqQVnUdQRu75BKQJ3zFuZo2YoYKA15SxBQEghue4XFaID1lRxjhj/APC4A3oEerDTr1h9QxWP3IipXcBlj09K6yns9v6B8/Zxs1bvM/ZP2j3DTeoimVZra3O99SXEUz+1BvPBQCAPKEZiqoihhFT49OfyBH2U6qR7GGKWj9KhuSsQn1blSQoudv7qO8su+cO2um+0x5km66ed37DM9bXe9puvukmu/3W21XfpO4nZWDEZXCYr8zDun755Ze8fc4jqqeqKXlQ8L5kbGEIME4BnsgqxkNBPMcUD7FCyARATIjfY8qbzSOZ4tXFlJP6hPGG/IOHQhnsbj2pscDUj4AHL7qcIGCX75Jzejau9nl91B+U4/wkmrG8Op1i1eTVVwPBE5ECph+gNUCEOv3Zn/2ZT43wnWfgBxLP8Tw8B39AH1L0ebUUlUWK8uRdyqYsviOf+c5nVHZUP/6O3mfPKDacZDqQqaul6QLPByOPRJ5R/fmN+/weZGioX8R3lMVnVL+obnznHX6PaBil5dVA154uXQ2kgdTYXO8/orCxUH1qxi0qLnWELjbOKkmwcSKr5L0sfSx7FKwGmBQV87lodgYmbnUUO+CFwLVMtQS1FExCHeufcdzOsig1wHxZMR6YCpbuaQCCjeAjdboDCzELXR+LJV2A5yXM2QjJmU1lBKZBrGMt4j4lBgNloEGXgMkveCmk2QIz6V0XpKofStaVse4xReDWr8oB3KBIi3niZUQHXCOiAx4jPinThYWEO54k6sJ+I0yNeJCi3ndFJOWBQsOqV61cUVIXB4esGNB7KAeEPy5uFDnBtvMxfUoB+ZbhEm5spEVbfApC1hVTLOx/w9SYminrWc+qHTYfptWKJWJnwrbgxMUQ1yFSqT4aXHpndk600a/QMpFSPVISppLMOVlvHIuvny0nQcx0FmfSsFpieGxMAlxtkgKacCAA4AmDk30qcLFjwXLP76tPZ+EPXXgnoBG8Qx+XBMg4NI7erZUgJ0YA13+mKm3tsmLZMbSVvXFU/4zAEVe1hHKV+gylDK84KJ3DeydlWpnSb2GlE8tn8T7B2wAe6XI9y5QZMUUCrfSM/oZf5+ZFj7L4AC9MVkDBp31CMCSB0fCFet89ZfO6z8nNRTSYyszJ4qV98UqBaAku4lTSySpXQvAwFu+cnnV+rsBrRbCxAI3AO8cX0E940/AOMQ06NTYpADQlJc3UANOu4iM8hPqunGwa0Kb8ausbfDku42EmLwtRinmemC/RHB6DRxzQix+ieBnaARAaG2HqUjwojAxIKeTglbILa7rOl6Lr3QJjQX3gwE4Ps2CXGVrnadF5Xt8BfD7doeZxwSN4nrq7OlSGgD6UZJwDrjo61M+1Pp4nporWs2KLNbd021NPvyiFXS0AwYaReZsQYJucmrG86l0gb9Wnpr5RNJNRoSutMaNMrKZOYK2mTgCuzmVQNgcdE1LsefWD2q02nT1x3KbHJy07MW1ljeGEAE5TbYu1N3ZaR1OXFIbyS6Q1flLW0d6pv9mBVMBX1+R0zg4cOmQvvrzHjhw96jFngFPGKmOZKV0+AYCcHwRgYqM/Nq10kOtjQsBVMo74P+jAakXGeEm08dglKXfGcJVAaCqB/Ciq/En1GfvNsFqIsaO+h+fUdypC/SPlrsEJKGK6Da+0WFjjKUyDusEjXuE7AJ9ykVco4qutBopSpMgZ10yZ8C7elOg+ie/R39Enypt3Fivrq6XL5cn70Sdp6WdUTvR8lADm1BdPxyul6N0o8Z17JD4X50fi7wi4kJbWJarHK6Xl1UDXni4FK0L/lUkpIylXVkNwnzlsUugjMTta3i8l3WMw+ICQ1kGhEquBxUk8ggcK5oidmNLAAUFmNKjDUlQUMol+BmQwaFDc/Mb3CJXS+dyPvoe/sciltGEoGE7/qB6Dk4GKIvYy9ByWBgrDLQx4Shd5ufCUUo3K4V3AynmBK1BxgTGDlUNdSdSXn3yKQQnEHTE+Apr64gbGyiWx94m7DGmDnvOyaCuAQ7/jBqeO5IHnwNuovFE0gEBOO/Z39Z0yAEuAI+iAd4f86BIsT68nz3lDVUlpFZRx8KLQXvoQd2qVni27+zoECgbXKoMbxUxQbOinMP2ABwGrHtAI3VCACFieJz6JKnjdFi4SQjua7kgLNNB2FKF7JBDUfFcbACMAp0rVASsSejKAARrsP0O7obfHS0hYEitB07D08fxENPNeFe/wLnEACFYStaHVDkiUV0RnX/LrFQ99ivU7O8ehh/pNY0DawKfrcM87t6pM4AqIA/oCZKEDdKFcQDd5zxbD5mvsL8RUJcqCvvRLORRlFUMDeBDae16iA31AvxOMDFBiPNJf7lWCrvxTXcmP94hj4CKxyzPjDVpD59liiKNBscHTqrp/ersdfGucCqRwP+Jz+Afeod/5oaA8nHYoYY1nxpMrPD2PgkQh1Dc2eX/TzxCS36PpWPqSqVvGpHscRCf4hU3bGCd4EjhygqXLbNbIrtZ1dRmXP/CAt1fgA/DFPfo70FI9Lb7G+8ffeLkAYyS8JiHmbMo9EPAMgfZ4KGb13uDwkG/DPzQyrH4ViGLJuwB8pjZsClhXWxvGiNqPMmd6lHTs+Al7+tlnfXmt0wIaqz58ugxSPUgRP0FL+ghDhARdmNr2/hNvYLgQd8YqHWQDF/wKeQHR9JsDcTrAx25M9xgzjE3JBspUJUUdH0dcYXwhwxhXAigl9b/kg0/xUVf1X2xeBuI3AFYWJ+qAFyAa38vpG0vLYOXa02X3WYkngkINCgJ3G4IsKAv3Mkg4EyhJzARCjWcQIixPBazUatCxmoABwWoWlkQG1+2kFA3WLdMXYWAzUPju5UpoIHAYdC78VR4CgGkPvAkIpSjWBaDDp+fDwOFSWXgYcO8DkMiHmjNtg9BnoCIkAE3cp12U74Jar+NS91U3es8FkGcdhATZIxCZIomUfVgFoOf0I/VH0PEeeSIYUGLJVJVH77PKhngG8o4EHNYtdSYWh7lpAACKBDdjEITUAwAIAEEZoERQVkwLSUBJCLGDK232/PQPpYIQjJQ9dfFTbCX0UFDsijoti5+2UHyIz8DliVDkmIAqfx+PVVjyGYAGipVP8g8KlYBaCXHKU164lzHpoG900Q74iER92GyPejqNRD9iYciTclFs0AHBGwR2ABxhFVc4VwfaQLPIPY7VS18jrnXTPQDeL+oLyiMFMIM3KtQf+hfFB9SBaUXusT8GCf7y+yX1n/J3faV8+ZlVWGxO5tN/cfqbabbgtfCAcJXpilT1hF/UOrWD4xPUr8onKLLo4v9B4ZL4PzE9KF5WrQDG2KWUgtlEDP5iCpOgaAYF4Il38ATW63n6jnFI/8Pn0Id24glk2gu+gzdpK/xEP7hnRe2PV7DsFR7Re/r0PlP+0J/89VgYH9BY+UdjgXbSL5xKXVNbJ1oyNah6qu4853wn2gFU4gIC1J1ranLCV970dPd4XrQVPu/qbneQwuoqEu8D8iSiHOinq5Ma0yGug7b7Zm2qJ7FbTO8xvUOMWF/fKT0jwFFTa3v2vuynbHd2tltHV6fVCCS99W1vt1037PbN4sYnxnRPwEjAkilKVv8gp1DgxDPQbF9tpXbQv4BRwB7fGY/RWI74nf7EQ4vRBi3gAhQ7dOIdeBKDhGkhvEvcZ3k0+7WwCsk9kSoUeceKIcYeedKPnrcMDgeh8IYuOIm+hlHx4lE3LuQcNKLP4OdgREa8LV7F8yi6XwtYWU7fXFoGK9ee0LqXJIRAPMk+AmkX1j4Cnf01cLAIZzkjJmb1DTXW3FIn66DaamWVsOlWRledLKSW1iZrb2/SZ6P1rOiyjZvW6bNTeSBkgmVK4KcLe6SfynAlpHsIXg8K5dLARTCiLLHc+I3vBKAi8sNYZeBGvyFAsHYLPghZloxQ4DvyFquHQYswuSjpN2IJfBMmCXaENjvVslx2XJYfQZPj45wiy1JZAqqq3KpEyFN/hJWDFdUR0IMQgxkRaNGqABL1QuAidBBMCLEKFKvKB6iFOewAPqJPNUvfUWhq8axoVGZaglUqspxzFwBFBMZQWNQNQUk8AdYdIKdSiqmqqsZPsmaKY0JtYTUDUyakSLChFAAqXrbXQ3VVHlxYawUHOCxRrdK7HFsvASgFGAnL6ALMeb6qE8+PjY563AOn10Jn9xypPJjQgaOIQF9DMy7o6kpXdOF94go8D+InFoK++R2vQ63aCj0jpQE9WL02pXewjOkDLg92VF/wO8tpERLQiwR44bcZlZcQOKiWwiM4WlSRzhS/VIjf1FVMJ6ZlIbOsns0JmW5kj49iATCak8KWIJJy9SlIPYvycV7HIwPPKh94kmlRuBBlRB9CS7wV7JRMDBQ7vaLg4HeUMsqS5/kbUB09x8nDk5PT6n/lLcDI1A08yrQQfEcQ6Ri0G5/Uu2zXz8GM9QIplX5+Dqv3eG7G6aI6io5JKc+a+lrnaQ6ZGxoa9DEAbX0sKTkwFg0Ba4xjYofwnBL429wULoB6S1ur1xs+aOvosG07dthtt99mjc1NXkf2LZqaHLHjxw+qDZzALuUuGvk0qPodAwkaIjcwaAiq9s396BvxKSAFjATtmySTVq/qss6uFlu/fpVt27bZenra9FvWUuqPdetXW2tHi+9VEkvM2VRu3DpXtlumIRU2iBsf9zqRbwQo2lraEIr856s/4Dd4MTJOIp6jjeFT3/iDNut3eBRQDQ8DEJnuJV5n1ao1vtqJmIrmRk4AZw+dOtGxyjLV4bPMePeVdWG8M9XINDNTSowvDBGEB/wTAtlZ4ceKtLAyMzJOzk9XqS4ubJbTcvo2S5f1rCSrpEQdBYSDx1iRgqeDYFmASWNjnbV3tFl3tCkRgrsqaQ0NtT6YWySksKjYB4Rt3ju7OnwZIEIGFy1WKtaij2iVgYBG8GDRoVhRHtQD9M8A98AwWVxhvh0rnY3lSu5CzcjyJp8QOCrBNldy65c5YKw8rBueBYAgNFwY63mGK+5Zt4EXhD+/UweeR5kWi1K4KhChwHMoDgQRrnXyQRBRn4ssEt1AeEXegYQsPoAD5dczvYISkTJsEI0QLChpACHTKfSBx6s4OAseCcCQCyu1HWED1aingxzlT12r2RRKqt7rpzyqBCLYowFLncMmsciYN4+8NtSZd90rpk8s18qEwKcsXjxACGPaCJ28m5SwJLHG3YOmejANQx2oJ8qOfsIbQNu9rrqYYgF8YDFiTUwI9LGUlzZBf8pxqxP6SvGhjMDG1JME3aJVN3iwADf1UrJM71AGmUBneMlXt0A/1RtvDPWmLtCE1Sz0FcolCOvgASIP7vNM1GfQZrYMAIU2nCRMUGleSmxYgIGN18qyhCustblRVrH4Xf1IUC58zY7NAFTAC3FAeKigO+2ERygfQEUnBoAXLHSAayZT68/Ah+wz4oGeoh9Bgix151n3zmXDihOmUAoCnNCE8QHfUHn6lekO+hQQpGbZ2rXrvN+hjQMNPccz7mERuIGnoQUeUzcWFrwG0P3IkeMOYAE4LIVuaW31tlI+ABFvBaAF2nGgqPOF2pxWW3iOfqOPGZvcI+C3pbnZZcnhQ4cEtvMCKmM20N8nHir41gLQjucZG4wL9hVqaKwVUKf/67x/a6ozvjKR1WvIgxb1B8uM77v/Hl33CbSxminm95uaGhzssLMxe0UxDb1CBhSkQG61S4a1t7fYfClm6zesV30mvZ1MzTLOmaaBX5mGY2oX3iLexOWLMoHv4HP3WokWeKiczkp+lo9+j0CLxzH5+GwUrYKnkfEJ/zK+4Y0K9QtGBRvVZapr3HsGfwBC8V5SZ/oLvvUyVRbjx0EnY07lAUqjBQjwJECG8pETARQve1Zej7TsWbn2dFmwkqrWYJMFw3wvArmhod6VX0N9nYQTG8GlNRCwSBkksrQ0hvgbxehWjwYVy2iDMEDxhSWBzJ+iBBBouK7pICwxn1eWwGGk8gwDGEGFtcagxFNC/XxqSM8ENzXiQ2Xr/0TP84zGqysmt9IXlClSxj0uEgQIg2ClLUxT5AIwIG+MZ5QkQgelrCKUD9tfM+eNEkMABQ8FQtVdqzwn4Y7QoC3kg1IgH+6xYR5Bn2HpZ8x3SqQuuPTbOKVY91iqjAIDsCF4/CwbgAjlqfKuVFWX4IkJIIM6khDGKEiffotoJDpCSwYCIADQwD45LJdm23FoivCFruStLCwuKxVaQV/e8VUunp/rtUBPytUNp6F+4zOAzDA1hlAl1sGBnV7iPVbgoODw8GCdMyVCwCvLzjmsDqUDnYICV2F0gvhJfzktUKKsdEEpBMBZ8OBrlCj15w0UI/wAaGIzw/Z2AWMpNDww1BmQiEKhiDA9lhBNgjUMiKB8LueBhVRykArv5a27u93uvutW0Ux9LEC3enWXbybIinr4wBW3LqaEfFWS2sB0FsGZeGpQDAC5Kc6NqajU57TK0z31e0hhWgUwnCMuiDgV9cVKCTH4Cy8Xla8VKGAlCVN5gGtXksqCNjJeqD2frshFX2hEfhyhgEDEc8JKGTZDo/3QBVoAWByg06cATu8KPJYx93yc6u2zN33Hm+3DH/5R27J1q2RAvfcjfVKlzyrRkL95PsTrqFJ6H56JxjiAk/KSandGfMmeROyXkhVN+BvZUZOpttWrVtvaNau8T9kIkt2d2Q27p7vTGgRSN6xbZ6tXrjSg7sjwkMBazjpa22z9mnXW1dXmu+Ku37jex9RLL75gx44ettGxET0NbwjAqm+QP5Pjo+qHCRkkM+o3NtKrtqHBQT1X6ZvJsUzWeVKJfYgwMiJgjpcCAwb+o1+c9upA+Al+pTP5+/ylfwBHxrMKEFgvWn1DgzXWN2kMsYP0pOqCl3Dczy0CDI1PTAkwTat0VpYQLA6PEddS67zNcQIUhcCDtxgr1AevTQA/oSw8dxqSaiPB5Brveo4fkpVhin4ZrLz2aRmsXHu6LFipygRLKSgaCT6BEIQJSpD5elzeDHymaNizJNpMDUFFUC6BYWEaAXDA0fbTGiwAA1y5gBssBAZzmBuPFBT5uRBQ3ggLlKKDEH1HdnAxGAnWw62KKxgwhBVKXoAerG7qieJkYKoYf4d83SugOgUvgeoroU19+J38ABoIbt7xWIU5KfAF5Yvi8HgdKQBWOoU6UakQYwGzOQBSHjzHXLwvHZZCR6CgaFslWJkDH+WIeYEcFBfTVggyAITHHigPEgIKxQHIYo6a55nuAlCgDPAkQWuAUV70HRwachc2bYEeKGYUHR6iaYGVsF9LUbShbwF0lDKneoYYIqw32gMgoU+gVwApAfwkBRqiZd58+nSFaEjbibdB6dGH/A5ZoD00IQ/qtHv3bvvAD/6wrV+33vOmHSh5lLT3jwtTWfdSICOylskCLx2rx+hXAgsBcihJD+jVoKftwQsVpqXqpEjZkZR2cNIunggUi1dHZIVrSUxj8Q6eJAALCcXBPVc6qo8oL8WSVVlp27hxjeqWl6JOS1lUyaomdoY6F7xutAWAC10BMLR/aHDcXfAoI6bb3MsisIKHAusXgOTTKLpP++EFBxBqH/Rn7NFGDuWEFxkzABU8Is6b+lfKBe8S3hhoCoilX+gDlhTjFYCd2LeFaQse5ne8MFnlBZ8TxAsQpA6MBWgX7TyM92NkaNhpz5LLAwcPemwS7WPZOiB8eGTE20xcGoYG/AYN6XfqAH2JJ+G4Cc7FWtndY0m1b0bKeMPa9dauMdHe1morV67ypZzUA09tZ6fut7fYyhVd7sHtaO6wGdGDXW9P9/YKLFbYRoGX7ddf73uxEGfHuUCEKh85ctD27n1Z9GOvqLw1NTW6J6Wjo8XzxVu2f+8enyJsbmyy40eO2zNPPyvasAS87fxeGvC2e0EFLjBSXG6p8YBB+AW5Bt8FOSXZtkDDpZeDANGa72zdH+KY4japPmfMTk1P+5QN8UV4c/HGVmlMcQAssrSv76zKC2AEbxsxgni/ACWMAd9gcZIpTqZ1F+LdBEzcWFE96XfqB6ihXEDjMlh5fdIyWLn2dClYETOnM0zBEKlep/sBOMwjFDXwS7NSEDLpXLhJOCIgUbj8zRk647LecQVAfIQa8QUkviPUseZYeoeAddd0niWR0bxvqIeDACUsU/LnzzBNEFZfMHAJquMYAKYFWBXgmw5JQGLdATywjlFNC1m5EsY7QRnk7x4EPcsDDGRfMYHA8d916V91dZ2EVtqVHsADxckgp67UJ3gxArAjP1bMRPVHSSJIOGsEa4n5fvZ9wNWO1Q8owsOEVenTNVWcbCzlISWC1YyVTjluOUnhuDdFv4cgSMoJoAYpWK982VeCrcU5P4Y9GniWFTooRVYc4QWrrcPixuNSIZqFdnL6NHtItLd3OmDwfV6UJ+1AiPmltgJMwgm0TMNVupKF5ihGvG5M7+CBon4oSNABipG8UGZMZ3R3dtuxY0f9fA2AIjuJhj4V/aX4fROtiVHVr9K6u4lz2ghD+KDGO4dAT4vWeKzY4XRYVjM0B+DxiRIh4Jj8jxw94vTDw4ByB6Si6F0xq370Nbu80ncIdICde430HHt6SPPofZTvlBQaq51G1Uf087xAyGTw+IjHoad62+lNXfv7z0oBjdmu7bfYO9/1Lrvxxptsx7Yddur0aXv++RccHLz4ghTpjNqqseKgRTSmn6kHfY/SR1mOKh8ACgAGrwq/4wEhUJUA3fwURwuEWCfa48BaN/Bi0g+Ac/qLU6xRZAGQi3foE71DX6PAGJPEduEJ45gAB8RKKPk9Lx0QwB50AcuhgNCUzSCZ2sPr6oaJyoHnme4hL/ZYwgPQ3NIsvmq3GtEqJv5pktJvb2kD32sszttm9S9Lin2nVpVHnSlT7CYgmVF+AlzlgsobthMHT3mwLAADBqtXm9atXeue1dHhEfvK41+23lMnVHeNO8kUpog7Ozts8+aN4qVO9XPcMtUpWyG+atNYwQuHl6++ttGnZthv5cTJk76JGWe8APBqBCyhOeAYOcUOz4ePHFE5p9xTyMZvzr+iI7wDj7kHhcYsXNAaUAfdkHMYLIwZ6BbARZieRt4EeUKMkowRyT6MDrxSgwNDIfZMvxXyKms2lAvNicty3tUYY8m0LzCQUYJshSnpbxLP+phW/ZKJZc/K65WWwcq1p0vACkF9HS0SwlKgxeyMFaVwi9ks0t0yqSq27bD5oq6ywENZA0C6bU4Cp2KO4Razynnm6GtcECCYEV4MGo+LEKJnULslKMGJ8Aygh2BbBjNKS6BBn6hFBh2WM4KZvSV8r4lS3gqzBdUl7vECGDtYuGxshSXM/Pe0lAD5M/dNIKRUFdJRDMH0CiAB97ksU5UbhDrKasa9DHh/9IJ7bNqamqWA1Sq9w7ts858kuFJCFOtPY1yaG4tLzyhPpqOqMhLYC8oEMEDZhQLb/o+60qtKE9uQ9LgfjhMAzEAjFDvBq1hGgBiJLqcb39UlVMlSeq5agh9aMnfdUNdo12253j7wQz9k75Ji5BymhOqYyxNsuSA49SaBelWpjCwq9Z/6rJQXdUUSkVd0qbCaKvYhmPPVOVjS7o0R0CE2hQ2xUPi8Q4xEfE40iCdtVc8q6z3ea9uv226re1ZbV0enjQyfc2XCXDkxBeXSvK88iM0n7PDBY9be2SUFPGnHT/SK5rjNZWHLUhwaGZXlj5XKRmGr7Z6777dbbr1LArpO/KIBPs1KFsBfyQqxpE1mS3aqf0h5xG1kgvN21KeJjKz8KbWz3p5+6iV1d6X4QUKANosn2QWXAEXc6UkxQIXQN+79pAAW0wnsAkr8BKtIxkfHpGRbpfBqpNiaZd13O10B8M0tTWpbnXW0douGcSm7ZstOMQhSNjI4Y+f6xm1irGj3f8db7T3f9f22YeNWW7N2vTU1t1u3aLZjxw122+132k0332WrVm6W4BoX7wPsCcZmmojgcDwrLXamf0RjQ/WT3pkrScHlpPpmpbCyGg858Sir6jTu0O7zHtdU9jZWVHDIYVL8nxaFk1LM9TY+NqU+JaiZvX/EY3qmJlNvifkqa65r0fjVuI1X+WdCdalJ19r1W3b6eOrsaBMdWkWvWktovBDLgee0UeCD81NW9az0WJQGjXmCa/m7tblVNGpVH0i5Sn6wbw6rBKvTIU6pQ/RlfBBbhreWwHz4BlmA14SNDs+eOWd9vf0CEiMOrtasXa1rjcZETGBhRHTDi0iMldpqarPqXptuEI3ixv4pN99wq61ZuVHAptmOHzklsGp2SvkVcjKWxM/sUcL5ZSFoXrQTSECRsFMpYBHPEN4lFDuKBVBw5Mghny5j35mMxq4f1zAr4CB+YkwWJMdYHo3ng0tfRa+M6Ncm3ml1YMBYRq4BJjEcUFTIIU/6SNUK3FVKlqYlB/Q5nZu21esEJiRfTvX1WllAhuXIPs2oOhLojheGstiOYP26TXb99Tts69brbYV4jpgY9qzhHeJlMLyWwcrrk5bByrWnS3awhfmv29KsgRR2ZsQ60KiWtISgWM5x3/OAARf+x3wtbvPwiQVeJUGXqgpBdcyTAkDoEBcIuuerVvDY6C0fqBos7q7Xxbyw76qpQYvCxWLkvWAhBO8IlnSDBN+KFSx/lGUl5YKFiEXqVopu4gVhkPIda4Vy+GSlDs9QPks7uEed8NSQsHQYyG1tHVanPHC94sVAwGJN0p5cnqWgsmTwQghI8Hw07YNiB4zxHBZqLYpifFzW0aCt37Regm3OAySxrnAjxysRtpzUmnHPwpmFJZM+7ywAQTXVav+b8rlYlYQ1T1/h1l0hy/Huu++yx5941M6cOeX0ZMMzNnUTudTGIJxIDgQX+pa6MmBI7R0tLuygDzQJ01lFWdx1TvPJiZxbkl45PYfFjIVNQCJBkexZ8fxzT6mcEGRKH+JpYZUK0yB4T/7T//OfPX4liulBIRDIS5a+F4T4ikp0d3X5lMPnPvtZn6rhAQQzXovqhkafIuHE4A0bN9iNN90ogbxCj8T83trV65wf4C3iqfBo/L9//Id+uN/o2KieGXCFyjkfHtchgEIgOOXg1aDfDh0+6NMmPd1tAikxu37bFhsePuOAmRgWmLOYg4djVluDJyIlpYUljBdtygZkCb/h3vvs1ptv8QDLiPa0F96DF1mJs3fvPvvN//WbTmuUHcqQsQJt1q5ba72ne70dYQiGsUFfOP9qDGBNA8jhAfocCx7PEQkPgQdl6jf2MGEahykl6gDvkR/5lkRvPAckQDM8CSjjMLpVK1fZ01991AFBmLrA+q80Anrp/+mpaVfC69as8z5FAVPuzNSM9Z7q9WfxmFVoDJMfG3RF49DHjGiA5wHvHjzOuGCseF5qJ30Kv1C/9kaBRwEH2tfX1+eeOpYZ05ZNmzbZsPocHvGk99ixdNPOnQg2mxwasi988Us2K6ODqUW2gid/ZEtzc5MdPHjYt3bv13OMi34pE4KA4Q/Kh5/h0yPHj6rP9nr9szM57xuWuM9htEFMtaKoMiAs3iPEJrQjKJhVUeRFHcPWDwTIMgXLsuYFoKKEUzIhQ4n68Tz0QiYQK+ReLbXTN7lUgR63BF+IJshXgBOpUUZWHeNE76McoZd7gmR8QveaqjDur7aD7XL61qflHWyvPV0mZqVC1hLncWjg616EwhESCEuCMREiTlX+p8tdnAvxKMwX4cZkCS73cb0zjrGMcH1yD2vCX9cnAkvZoY594Lkwxq0qQXIh2j6c8ErC1clupCh3FCMHJbryllDmHeI70rJ4iKPAw+GCWXn4ygvVC2GEkAJUUXkEMH8zVUH1uc/gxb3PIYWVsmw4qdlP73Uvix7SxXsJlq3Kuk2ldemTVSFMieVmZlyx8QxeCwJrcbNzFD2xKwAGhBA0JhDYhbeAYJh/nhJ9WI2yMJ2k+vM3SgZAhFJDuQFa6BdcyXhBduzYbocPHfBYDVz5DmSUN22kTdCdhFeGtgHWEFgoAgd4qisAzKdiBEJQGrxHGQBBFDO/0+U+7SJQNz4x7s/x+xkJxDH97fFDegZaIiDZ9IvyVq1eZd/zvve50tog5cKUVVdnp5e/cfNmW6PfV61d59Y7y1sf+fKX7W8/9SlX4CgxBC1nuCREB1aIQJt1ev7+++73s0Ta29q9vwEuXT3dUkrNxvktAOhHHvmy7di5Qwq2zQ/mY/oCelNJ+ohpJabRUCh+xIO4keWwzc2Nxo6geME45wcPHstZmWryVRkCsK0Ctax6wrpl7xv21YFX4WX4+tjx4zYuekJX6MFUA677AQGr/v5+e/TRR5034dO8+I0dbmkbgoyzuPjuyk9gFcBAcg8K46MC74kulVcZZ8qEPTmY2mHbeLxsxC4lPR5pWsoV8ErMDEG/Hn+k92LV+sSLqnHHlFNnT5fdfNut1ihlnRdwGpMSZ8qEIFSAD2NoZHhEeYS9iwAg7PYagR/4CxAPwAdcNIvn58sFCeOMg0xfFShwyL4iTE3Sv4DQYydO2FnRA0XOtCv9uG79eg94hU9npnI+pcxU2mOPP2FHjx4Vz53xd5gOzmZVhspjvLBXDX1aq3ozBgBVZ1QGMU14gqiXT9GqHA5p5EA84qHos2aBGc59CZ7OWX8GXgZ0ASDgPfoKUIkskmTR2Alj1eWfywZ9cOnPaPwwZolJIiCZKZ1a0QNwGabGw6df4kfkFdNm7HaLxyrafwifDLs2s+M348BjgvQM/UA9kZfIFerNOTrR6c/UnboxzvkNzxhlLntWXvu07Fm59nTpNJAG4trVbS40ACooSJYpopwYrB68KkHEuESK8h2lGwJqJWg12LD6CSLEasA7wgVIwIribJC0lBfloPj4H/EkIQWlCkBBuPkcrQY5kfFYwAS2hh0cQxApSzGJBWFKgTLZJAyLnp1SWZXklpGEMy5W6s/AJT8sQGqJm5bkgYH6HYvSQceCoJqaGJFiq3FhSHBqLjetsvAEhMBUlGOlAArn0yCUADTkQywCu2cylz0zHZYLsxwVixMh6ata9C7gjaZDa+rgAq1AXJAAmQSLAyfRiRgA2sLSxSgIFNpQT/oN+txy803uvuYQNrwEvoS0AkEZvEUcsohAReHxO3XAA4RyIfYEYQW6b25q8cPSWJnBaaUIMvqSsrEm6Td1k9ePyuPFYGokBAAKoOk5rNBQ7ya7/fbb/OTRLVs32+Yt1zloJR6APKAP56zUyvLkO206d+6sC1L69Z577/F3r9+2zU805RTTHbt22bbrr3elQ53Zo4L+RSmzyReKCCUBwHHgmJuxv/7rT8jSrHMr+q433OnTh4AfgAr9AejCS4TnBW8g7WBKDY8LRxM06F3paVewxBBQZ7Ys7+095WDl0OFj1nem3wMhmdYi2Jl6+eoZgTHo6Z4b0YbD6PiO4gR0PPzww2HMqG+wtp039TcnELM/ioMVuNU/sdZDjBTL06urWO5MPFXC6c4yZMYFZyE1qR8zVRpD4pEmWdpMx5AAU3gL6Ve8jxz0SABsnfiiVmPlgfsesHe87W22f+8+mxAQbRdoWrmyR/Xu9nEAuFyzeo3H+8Aj0JRt81He7DYMbzIts3HjJoH0dgcza9b0WFt7uwfqA3hYmXS675TtP7Df+s/1q58ECAVqWAHV3dPjedc3EMcy57TsPXXahgcFVNVW3qX+lNvZvULja1pAeLVlxEMdHZ1+FhAXUzvIs6888oi9SIyU6hXGcdj3CFnF2KGso0ePheknAdFRAWLuIfc4lBUAh4xj3HSqLYAZgqEZc/A58it4QUM/zWPQLOovVr0xFgA5gCk8LcT6IRNZQUZfYrxFFwODCWDGFu8kfLxJvmFr6D2WRlfKSEIOc8X1fmRQYjDCu9xjTDhPSV7A44Bz34VavzNFuwxWXp+0DFauPV12NVBPT6MrQoQIA8GRvp4BtDBn7FH7DAwNVsYpFgEbKqFsGTScJRMpoCkJE40aR/NcfGcgkicpct0yKBFkvM8gZJDxDNYBG7OxAytAxaPy9dy0FD/fUegEjI1PcMItQRgVPl3BmTEIA6Y1GLTUle+u6FUWHh+UBSAh8qYwZRGVjyDKzWDZUjtpPwAaX/U3eWCxz/ObHojAGO1HiQM4EIbUn03cUE4ACXIgAA4w5s8JLMxk88oCQRX2WsBCDWAlrDii7EgJoIDpJ+rLJ0KRhGfplltvkZV51kEJChsaDA+NSGgHy4ppLspDIPIbNKBMABxW/8aNG/049Xvvvc/uvOsue4OUOoCAJZVf/OKX7PjxEw5IsFI5+K33ZK8A2IDXg8BMvAAnjp104U7/DoofAAu468+cOe3W84aNm11gRzxF9dmwDUuYpgJmqQ8eC1ab3CSgsklWLpYuSp7PHTt22/r1G2zdurWicXDlw4+0Z1i8wsoNcsJzRCAzwaZflsJi+fbp06dUn2E7uH+/DQ0Ped3ZpA7l5SBRfYLXjmk+4pKIjaBe7LlRUxOmjHC1E1sDcB4WaFklxQ1vdnZ0q65bjUDl2tp699DQD65cxRcojHMD51wokQegBi/Ls88+6+2gLwGV8BCJoGV2KgZUIdTw6ABK4E88D75hmYAH4CR4OVhplHGQsGHDRmuUsqe+cAheRvJRRY0lvHgdyBNwumnlKrv1hhtt/YrVFtO4rda47xcIe/ZrT1qnAA+gH+CEd4zxzzsAXLx3gDmCoQFZ1INxQBAqfEIsCooaGo+ODDrPwUN4RM6eFUDR2AOw4T1Zp/qynBeAjTLFgwdPA1Q4g4fl3HirGBd8Eg/XIECBVw9QQfsI1oYugD2eYUv9ffv2+xRIFDzMHiuMI1VJfVjQuIRXwrhCHvSdOWuPPf6Y+Js9X4o+rUibMBQASPAU9SO4Gz5naob+ALwwJknTAn8ASvoTYMJ4ZszhBcGT4sdJCMyxfQF9ndW4pC4uT1Q3+iutZ6lkRvRmqf6E5B+yDK8MG+XFEgur9VQOYJwxhGeIOvIeNQHwuvdXRhF8AT2ZxieFANtlsPJ6pGWwcu3psmClpaXahQtTPwhSBhFSG4KC0BHq/hsDjJHvaiYoUARXXqCBHS8ZRAw+LASEBACAqHqUA8LA41OkvNlgifx8kKkc/pWk6BAAWDAMQskJ5c3GS16cBqssOA3md73r3VYrQXT6VJ/qg6uz7J4WDv1iYzqECfWiTAZwNBWEYvDVIfqOsOCifVzQACVFHuTNwWMIeIQptHALGLqonpCGaS/fPZLyVVffAh/hpf9w02OpMY0Q4g0W3lWdaC8a2wNhVSD3EY4IHgS2r2BRPRFMCBeeBSHRFl6OpsbisUrbKiu+r++MCz+mGWamCeqdERBhWeO0lNW058+L9B9Akny9TF1btlzveSDA3XsiIUnA7fj4pCvyjo4u3yKdWI/Va1b7EuTrrr/Otu/Y4V6P1atXhaC+LVuV11afhmE1mR/QJsGMd2LnrhsdTOCy9g6VkGQjuSpZ9AA4B2e6j3IBPOI1gL2Y4nN3idqfSISNrpxP9Din16JM+I34EII8UQ5Y5QRhcqjfs888IzqM+wX4PXumz8EDNCHhXfBTnqUQsL6TslxJBHBmBVxqMijqlIDOkPMwoJIjEOj3des3SnkNS6mOW/+5QSnIA67sOPuGfUGgbWhL0pUGn/zNVCX5PPn1Jx1YMA4qpfihDat3Orq7nQ9JAAROFIaX6RtoAn8xTuhPlBIX0ws7d+306TXAI8uK2WeEaUw8RQSNR9MxgBCmIhqU7/rVax3cjwsYnDx+3L7+2BOWUh2JtcDMh9aAb4+z0BiA5sgB2gEPApb8GckDNm+k3+BpgCqrZ4gBOXWaOBMZHXq/tbXdY8LYrXV6OmtDeg5v1aBkBgBwTCCEeBTihpBDAL6CZArAGWDAGCL+hjKY1mJRQF5jDu/OpMAuq5fOCHgA6HrEr8RdISvwfML7jC8ACmOedjmdRVNGx4svvujxK9QNfgntSTjfDA+PeH/iacTbwiZzjE9kCAYU08TBoxGmT6ELU2jQDbmBV47oHLZ6IM4EXgfA8AzjG4MCni0KZPIbUz50Md4eQDRApUDd86KBysSbzdQifM/ScYwxptWQq/QFAIgxQkKWMN5pc1VSwHcZrLwuaRmsXHu6TIBtwm65ebWYmh1Is8FSVnKlrwGXlVBH6aOEEFboWaZIHMD44GeQxAUeTrmwwBVMihQjgpaYFCxBlg4DYlDQKCumjVBsLEVm0CGQh4akcLLESsiCEyDQ4y4YEBJYvPfec48999xzdrL3pLGclP1T2LOkNkNgYavqQJQ80xWjLlARLOSNrmTL6sUJocXADWAlZim1s6m5yVeNoKRm9B5WMcLS54hFg7LAQ7DWIGMIIqatWI4ItEQ8zL8TWOXP6R+AKdBCCice4i9QNrSNdxFa3MMCQuCgqPF0YR3hXQLIoCTwuJCGBkbtox/9kC/tbGisc6u3TQqBHTBHR3knJ+EUYixoG31J39FWhCsACwWyYcMGVyb0Dd4APxFaAhGQBhjjjBm8Mb6kXUIQZVESkEE5gc2oKnzAstETx4+4sMdyBTjQrtVrtjqQwELGKqcOg7JemWtn3h3rf3J60qcaoA3KHTqhUABM/I23AYsUTxn1JoYKy5+2YLWvFZBiozzK4wh/puQeffQrrnSgKSANJcCmhzNSfExJwdfwlPep+I8TkPHw4FnhvXXr1zpdjxw57ICzUv0CICaY9s477xYYesEOHTyqepU9FiUei9uHPvQj9q/+9b8VUBwT7djFlRgNvBAhGFIYzU6cOGm//Cu/7HSEn31aUbSGLijZc4PDNipFTh2hEQqIfnCgKeUjwuhZ4l0AC8QSlcXznTauOrOqCwUF4KJfIxrxPF4M2ooRUeknhocYLsY144Ml7wAoeEPVUZIwFV1CQKysfwb9QhIHiZ7EswQvKMIYIAhwYMxAr4bGZjccCPilDyLPI4qav2dyAtgChcrcxy785MGzypOGoW/Fsd5m7yfVm/rgrSDhQSKGAw8L8TJ7X97jgIO4qLa21uCRUVuY0oO2gFJvp+oKeMaYIN/e/n7frG5UYIkyDh065LKJAF7awuGBVAZZg2e3TiAI7xGy0qdk9W9CAJgYJoJbfaWS8mF1HW0laHe+RNwKO3vXOIBiPOKVol+Y+pyWUdMooARAxTMXvExh/yT4A9kxkyhbUffhcd/hWDzOUnDkDVPqIR4pjG/aywW4YfwilzLp4BVbDrB97dNygO21p0vACorpx/7F97jAOHb0iCyjo64UIrflhAYTVgDC1z0VLPVVIhiVA9Gw7jo7V9rLL73kAjijQcmGUCgxBBMWKkIJgUfwInnTQw5eAAu6SLkCFlTZN1AjcNEQViUNRlm0KMw55aXiZc1vs6efftoVAIKHOvr22HMzYoZaH+ApKRcCUQFDKH88Kih7t9i99JAAW4AdSqON9VKOKsWtSBQgtEGJ4dlwj4GUiKrkgh7044JCSoVgOOhJAB6BcgR6InCwmBEwuJIR4m5lJ9hlkudBT3hzghVOfAMBu8SWjMk6pmwEknsrUqzgYZVTwoXuzGTW7rzrThsZHvAltwS6EqcgUaV3J3y1RZOULcoHjwv9gOKn3sHjlVf1Yz73765rCTmvo34D2DDlAkg6KUGOIkKIQm/oifJCgVI/lsMy5UQd9ux52ThUbkLKGuWKMN65+47zCgpBj4UOiKQNKE8PYlX/AFjJnzYC4hDqCFt4pKW5LZwPJMsYejEl4XEqypPD57o5sK424+14/vnndO+MQAWxLJyHU+PKh827UE4wIsoCJcHeKEyH0T8WC0qAqY9JKYJ169fpebNjx47oDYCj2i3+5cyot7z17eL1fXZw/xHVG2GPMi7Z+vWrbceOHfrbq+legmANA2bLNi06UjabBAJm6HOUMaqZOrAiairH+VTDThtXOFjjC4n2FmRho7B9HyD9joeJfvVg3pFRGxoeFJ8m3GNG3/uz0EtgUgT2/i1qPDkoET3Ik7oCajkskX6oVJ2w6AOvovSiOuhZ0QTlmamS4oXeMhroKzwJjB/q4mNRUINVQu0dHd7XHow9BpANU7rzovcsezehSPUO7QBswIfUEXqkKy60k3uL6UF909U1PjbZ2fbpp54WYJt0Q4nga+LWAM1sVxDyiHs98HwA1OBdlmYXRBMADH0PYCagFyBLfeA3xum8CIRljHcFWQdcQ+Zg/OABOjs04LxEzBKxIXiXWRJP2wClFeyK3NPjngyClhnfnPuEPADUsAKvvbHF2lR3ACbeEmQH4456IzcLVTEbUB1oL/c9rkb1hC6MGw+chq4+hpRUZ/rJZaNkVmUsrNhbBiuvfVoGK9eeLgErKMDbbtvilhGbJTHAEaIILmICkhJ+roxFYAYghEbYMTAALxyvzvLAgwcO+FkwzRp4uZmcr3Jgzp0BPptE0CkXvUs5KE3KR1QiwPMSQjNZVgRhQcii0ScjDs8KQhalVV8bzlrZvn27lNLzLiBbWlv8Hikly5nNRKijnwwrZqBMlDXeERTlXDwISAAKVjRtYlCHQW9WI2WMMGMqiCBC4vFpw/TkjNosICEriYPtqLMLe9CTEkIJwY+QQOBCH2YxeM5/1z2EOtYXio92ofAJkiSIkMfyRTZ6yrmLl+kc6kgcUGNDk3uE8CKxGsqFXMFsx/ZtohOBk3GPzcjpJoF8uOBbW1j2yAZ8eVcqCGKEFcIeYYhiAQR0dHZIwHc40EGwIaABZdzLzpQFgiZ9BQbTQNCNfXBGhkasqbnRGuobRdOUx6ZkpDj27d9rx48fd7r7KjLVeevWbVbf2OCBnBH4xYMjYolGsvCllFAWgA+mBFpbWlU3PB140kJ92lravU9cyOtdFDOKBi/bieMnpBDb/Qwatpo/sP+AFEu/x1Gw1BYexXVemQrLR+lnOomzYIgnmRifEG8JvIyK3uIdgBrTDSg8gDRLSLGUK2IJKSB4f97e+9732IsvvuTxGFjsuuU8OlUIMQQod/ic4F3Kgw4oTGlna5AyYuM0Ihw8yJxLtKBfiFmZKuS8fYwZ+s1BrHgs4reKGfEfTo4FkIF3Eiudcti1mDguEsugUZo8zE7UjIegqNUGlUkfw5OAKBSix8F4OwFEWffY4OWgDpRBPwEgyBOvSKY+7UGtp06dFn2qnE8ZJ0yT8ZnTWK4U4OfQSmQJYAWwwDvh/J3gAUL2eGyMymFaiHbgzeFsoCrVx+M6oK9ay1gBZDjY0b2s5AhKG+8BcXLEZ+GhBahkxE/sixSTjMA7AuhKpistL/7VaHcjq62jzVI5vH7BawV9+XS5Jjow/lQZtR9XU7hHYkxBN56FLkzhIJ8AFcSnTQgI8yR1Iug+o3FL4HmTxySFKVlACkCHvobHmXZevXK1x7pBJ5aBu/EjfndPS2HEQSy/MbaQAZQJn1GvZAJ+qXL6ANLw/OB14TeMhPnZsGP2Mlh57dMyWLn2dNl9Vnp6alzQYo0GyyPmyh2PAptjgf5xvTJoGfgoZxQPO0fC+MyPE73P9tEoeVzFaSllpjVQ2rmKsOIBARDcxVJEEqwElSJI5+YrbEYgBU9CiA8ApIR5cwQVZdgcewrEbPeu3Xb8xHFZamMOkiKwMidFHykHlLNPIehvTiTFFc8UTqE0oydDcK27cSU8sFR0ywMkW+obFuan2bWU/VnKEiCNyjcIK+qerg6CPrrIi7b5P9q4IOwQ/B6X4bVTEbqPMsSNTDvxwrCaA6Xgc96iM7sFY6WpaxzMMHfOAWdYktSBjaDwJs3Hkh5DgrAGeEALmB8hSJwCyx9FBm8jZfpUjDJFgKFAUAbV1bWeL+5/FDvKnOko+haFiuKDdnhC2MMCxcx0GPVjXwe8RpyEDaBl2uL4sWM+zQHIBZipMFu3YZNbqQ5C1Bb4KXJxU19oh9XKkQmAIeqBAoOu8AZ9IxXlferxTupH6EievE8QM4G4CG5c8Xv37XXhwNJU8gaIxuLzVpiVEtd7DhAW+gIl4WBOYDE3wyqtYL1zf9Omze4R6lNegJVCnvgS9rsZt+/+7u/2OAeAmYMV9QvWN6tCsLZJeIdcIYv/KIs2hYconP+ClwM6kD98wgqiOeXBahe8aT4NpN8XX2m1h7ai3OlXykD5YdUzFpi6OHr8qMcaAcbo/+DlCt4tHx/6DlMm4gIEGhNFFLTuA4zoUwC/Hg1jR/0Fj3EB+MkHIF4p/tmyeavHmgBWOKSRreQBGoA99gXhs+90n/MLdSRwtkP9e93W69wAAiQBVFCwtAMQDYiizqSY086/ed2J72FLekABOxuPT4x4n4l4Tr/SHOCh7CDY66jn05UEI0upxwBNMlTEr4kUxzfUig4CPeXAZ9CWMvikv6KEN823V9B3pkhJ5B0ZOATgslUQQJDE9BN0pH/w2jJ1yaaO8HHk5YCX3cuj/iMP6KqM/D36BVpEgbMYLiwbnypNeNAxfON9Ilq5oSUw58aXeAsjiLzxvkBzYgIBoYzvpoZWlb08DfR6pGWwcu3pErDCIGlvIwCL82JYVcIyvUkPVGTfCbY0ZydZBhwDiTHLIGVQMwBRyjA/ewowcFhiiQzBOsQNzQqewnzY14N3GKhcKAUGM/EWEgE2zmofDdoQVBs8Kyh1LCkEWF1NCjnvVi9z5VjVuJqpA4N4XlYTu22iKGEEBIYHoOly8KDyc7J+4Y5KtZlpA9pBm4gFYavujO5HQX5Y3ezpgtVIm2nLrAQ5q0bIj4vM3PrUPxQs92DEqDwEK3XmN2hK+wk85T7tYlMxjw0Q/dKy/ArFGRse4WyWMNXGM8QnQE8sLEAY8/Ld3Ws88BXBRV58+vJLCWB+pz4JvYfyQGjSHvoPxerl6T4CjukBLFHm/+ck3BBw9A30m5gWaJrT34WSwEmj8wkWHc/gKeBE3HhlUoIzrF4BMAFoeYa+Rmi2tXeG5/Uu8QWAL/YaoX8jQQkfUPfQD+xpEjbYI+AaJcfeItCPE3AJAKbsSCGcEVhh2TqCn+44deqUTw0dOXJEz7ABHcvWJfgrw7QT+WAVk1hFhXKnr9iVGTCEN4WAzrVr1/h9VpYwLvLZgqUSVT5Vcdddd7pHgekclIP3t/JLCrDTrpC/wIi+o1Dof5TZrBQ6v0MDNpbzqS61j2lSIC2HCE7nsu69cOWrtlJnGkZdKKNO7RYUVrkhzsrHn57duGGjx1oxZXvgwAGN5w6BhwmnJwAThZ0AROp9wGg0jQDdAKy00WmsPvDATfET8UTUj36h/vAAAaPwW2Uy41NNeOSIqzpy5JidFFBlBQ5tXLm6zTZs3GSPffWrDuwYQHi7ANphOkT8416T4DWlHlzQBvrBs8l4aLt7lGLxAFT0j1VVAGjGu352ejD+mU50j5DygzbsVpuuZG+mSitjIMmY8ZPhNX7Z24c4tmm1DQOENpI37y8FKwAVv6eLX/i++EqoftCPRD6MH3bmBRjDGwQu+0pEyTX6mrEBQIKmzud6p0rvO/hQAe6Rpc4CmfQ7Hq9EdcKXlcMXLGXmWaZy+Zt+BCi6R09l8g6yhwMYMYLwcp/uPesAfxmsvPZpGaxce7qsZ2X16ia3MDVejfl+ggzZi4KzOFgpESzFOUfsKCEGHe5eBh2/ofinJqa8E3BloljpBZSiK7aKoLAZTAxmhKBbzRIqCFQGKXuoMJXBtA3P6FFdIU4DoMAZInhmcPujnPe8vMengfDuIGiYBWJTJRRZEHxs9R+mPSibuqE6UEo8T9kodwZuZKnjOmYOHKWOEEf48B0FRrtUIxdoXrmFhDBxZYKQkCBBmAdPC3RDgIWYDJQ57W9pbfRy2Sa7JlPr7tl5WYVz0pil2bxNiu4Dg6NOUwLnXIngcVK9cSevEhhZu/46W78+7CLKNArgjSW5TI3QLk62BeCgEAAL0AHhSH+hJKEFQAmwiOJC8EEvEvkRmzKdm1J7xCdqP33MKgwU6bDoQxvxeuFupt0egKs8SVi21IW63XrHndYqiz/QMShHwAq05AKowE/QHgWEZ4XnUMK8A607W7tEt7ApHXniAWuQtcj0I0uB6+saxENp1ZF9UE76Mtl9+/Yu9D27rKrsWMGDplFkKCdANfQMwh0vIEtViWsiRmnGY3bQTJwJg6KnX/EeRAGa0IrvgacB7gKpUgxOA9GMPKk/tAnesWrvExQv8QVMc8FX8DraCUXT2Ngs/gxGAF5B3sdjxThCKVGhCtXZaay/ASx4a+hvvATQjQ4DFAYPRZiWYRMxFCdAhQB4gAggiLaSt3uY1P8sUWdKJS+QQvvoH9qK0eE8qL6gz1VtgZWwA/PZc/0C4dPO20whd3R2edlt7U3epwhpgneZ4gL0U2faBa8z3czY9ykvAJvK8FU0tFN04tgE2g3fsqkd/TkjxcsUKd7fWQ8ULguEBJAdjW/yIZgary5HCLCU3U8616/JOPJEY1L3AIMxAUx4jbxJ0J4rSn6gqPL0PuD/oi/84J2sxLPIKmhNwosFjSLZweV9qfz5Ds2pM7wMjakr3tC4+IR3yI+6AH4Yk4AZ3xRR9EGOcaJ2kMWsUMq6J9x5dmaKyng92DeK/ZbGJMeh79TEpH35oa94fyyDldc+LYOVa0+X9aysW9vuAgWvBUCFudZTp3pdyM3MTPigQvCy3JNBxDJMhDADHWDCzpFTUjosm2VnUBK/obTZW4HBwe8s2eM7gWxh3lWCtoIVByFOJijAYM0Tt+JuXQkuhBibWwFS2BIcK49j3Ts7O91VihKwsqxu5Y1CghloH4nvgBGEimkQ4wFCKFAPmAfBwCDHAisVsm4xE+haJ+sXlzHtzk5nZe2E+BWENpaeK0HlDSBDoDG9EvINSj8IDoIP2bW2wpUxgiaVDu5vVuOsXLHawdfgwDnrO8u2+XN+eFzvyT5XBtQbMAkoQLkhpPCu1NW3+eZrWMJM3xAgCL2hD9MHpRIeJJRCqJMa4fVAUUNvNrjjHB1XgFJ2vjeE2hEFVHKq6+SU+hohK9pDK9qDQIU+DDSU5ODAqLeFvwEzKD3KR5ACLL7zu74nBHuKf/CgkRfeCmJiiFPxeAYNZvJH2bEtOjTlecAAde9oDUGagEymDhH0gBMEMV4UNkMDDAC6aOOZM3329a9/XXwczn+B5oXZrD8jDOHKIIDV4N3yqZxSaD/lsqJp7dp13i6WeTY01KstUm4LSo08aS8eBSxX3nPvmt713UdluTOmqJ8ruAVxxP4Z0MSnU0Qj8iB+g2eZCkWpRV5Kxk2YagBQLWx4p7LHx0Y8fghAQj0ihcc78BobGNLXkUeGd7hPHfw59RkrUwCIgBZ2CO7vP+eKDtAF6Oxsa/cpYM63oYwI3EUKE55JZlI+7glops4s/6Y9lAvgGR+Z9vENTdhnhwMNiROBhwHueBczNQE0R2AhUtZMXQCoi8V59/pxD5ACiMTbyUaQLMeeKKoOpbASj8Sp0sTJYDzAx7SvmJ8RDThCpGzdna1WyE4LbMQk205Yl8Ydz1G+yw/RCPAO7eFtBzD6ZMwjAxhreKmgE/WGvkyvRp4cEnWhu3nepxx10Rb6wT13epb28De04Vkfn7roHxJ5cx+gBMCCv2ICbMRsRaDOZRnvqRy8OJNT47ofymVcwWc+laSEV/XRR77q/bMMVl77tAxWrj1dss8KVuDuXde79YIiZGqFnSEZxKzCILALYUlMAMKGIE8UKAPch5MITzCtb4svywJPCi5WlhSyzLSmrtatEQQpisyFscrHuiQRaIdFWhbYcPeoBn6mBq8DKzwIyiRWhTndsEyZqQumDSKlidVLWwhuQ5AgYLGaqD8DGdc19xjbc5zxokGMp4J2S2JIcMgCov646WXxofz1gwMMHqGyhVJB7RP4kjAAnKAAQ5lBmLMnQl71BMiVighgXLJhOsj/uSDSpzJkzwdABzvH4kbn8EeUxoxAF2ADZVaexbMjZSdQxFQUVj31REEgJ0v6nW3JmSICOJEvHgYUU1aKNSbQYzHaiUXHnjJ5GxoaWCi7KDoGAe+0ov5qG9MGeQl3PFXZHHu0qM7zarzydmGu+uPhosyWllbVv9nr57t0uoUMaKl1aw/FA7i55dbbfaO5yEpHuSLY+U7f8Yy61hU1gph+5T5KD6HM8xyQx6oeeA9Qx7L1Z555xg4ePGgnT/bakSNH7eWXXrb+s/1eDwI1AT7E29Dn1NtBsfpNKltMgAcMTwQxCgEAVswngpdJtB4eHg3eQL179PAx0UZ9rN9Qeigj+p32AUaIEwln8mT8Ozs14xEjGDqkEIPlU0IaDyjq9rY2W7Gi27q6O/1UasBqvWjoJ4IrfxQgq+mYlmNKICUanevvt+eefdYDnAEq7OZKnA+rS/CYuKdE44lPPHWUgzGBogR0MY7oZ4DYwX377fChQ75bKzxXJ9qyZ86WzZvVhmY7eOCgn0jMmUovPP+8nT1z1jcQhIO9bvMCwYYnqN5XnK1fv1b0gA+ZFgYsx6yxvt3bt0Lgkz4lcXZYm+rNYYjEccAHgoveR3imLoxjjWG1n1gxpurY6wSgD/+HPgzev8OnxsSeBOaOW7ZQtomprA2PTti0xlNB45lxQEwNe0BpNPj5O8S15DUemM5l2k5Ecb5iHDBOI+DjYAOZhEzQJ/IJ2UP9qDD9z1jgHY9b8fEdgAbPRM+R2BMGXsIg4znuAmT4DE+E8s7/re8YEO6x40+9AyCKVthBJzxL/o6eQZ7St9BTt1xu0B7aRT149uTxXh9Ly/usvPYJXl3eZ+Xa0mWmgRJ2803XO3Oz6ydCDs8CwYu4xqenpcRwSep3XLwIRIiN4GLIeVyJK1AseVlgEgoEoTKHTD4sK53Nccpxzt9xEKB/JACFWwkSdIANXLz8hHWFhVCUomApMwOytq7NBRmKCwX41JNPuWBm4OFZmBVYYDWMCxblzWDG8wJTEHWPoJucChuwIXjwpKDkAR4IBxRyLB6C7fCa4D5H0PMcZ7gARIjHYeqGhPCMrE48BHgkgtclxAUEZRLc+VhkocUSVBL0gKna2gblnXIF4go+JUFcwYoUrK8AFLDycM8zPQadASt4CGprm+32O253cEkdUIZR/MWToktNDTEIC67xBaHFtvxY1dDDp9aSBFOH6RCew+p2IKk8ENAVFRLGCED9C/2MYAzTFyhMghRZeRPNzfMuNOSTPPHO3Hr7G9yzAtjlGSx6ABmCFa+RbweuNjld9DtTPOTB+1jxWLPNTZxbFWKm6Oejx497/A/8AS/mslLC45PW2dVpD9x/v53s7XUBAZCB5vQNoDlYxOIM3WRqgb5yEKErEUs7fQDIBGJ7EKjoROwLXiBO32YvFugYeXyoL33LJzwIP2DxJ6XICMZEaThI0gXAreE4CAkrvoeVSSpf1UEh4y2Cj1h3B88AsMNYYbqQHVOn7PSp0zZZCEuX2QcEYEFcDv3Fsyg0FCN9By968KW+Y9lhdDAGiJ2oTVc7YNCL7n2ArizVJmAb+v76x37DPVbQiHLxtn7wgx/0vKKxlahiw7tqXwGGilVWAnh45WT9q08qYoBLxmJQ0LSHHYHhG5HGDReWzou9nYZ4HWhXtPEc/JETjVhd6DvxCtTgdQUMQ2em+o6cmrLNW7e5nGKs0V8eZKu88FThGVWlXYbFK0WjBPUv2Kq1PaprXGB3v53Yv996VvRYOqk+U2XgcXidOpOPaqi2aSyqnoxpb6h+dx5XvRlzlQKC1JcU8cPiBEiDduTH+IEmPBclcnSiLkrkzzMuZ5U33j+8e9CW78hM+p3fAU7EGfIcf9fX13mfAmCYBsT4+fKDy9NAr1da9qxce7rsNFBLM9ZsmHdlnwmCPAmcRCHgbXCQIsEIsHELRAqAUYbgZZCw0ZRUgYMTi+O8lCKXJUAUPq5WKyI0oqh7vCohzgPB43nhhaiYDxashDaDDu8OW5y7O1Y1np3joDYsuJhbevv27XPFhoLrlYJiHnqOMvUubQLFYsVSZl5lIwz7z0645wBmQbjDKdSDPPEg5EssG62SMsm7UKjOpNV2ghrDoAdE1WUapGRCe6gvHhU8HwhFpq4qpHKCgA5LOpl2YiM0lBZxE04jtYclkdSJhCLlyPy6erwSYemnn5hLHJESu36yOgiBRbusIu3TQK2tbV4HACHn1hDz8fjjj3lgdEzA0acSlDfAhzbQjwhflMNcCWCizFGKooQecYsepUmajwcaueBUP6HceR6a0w/EjfT3n+ZJ0XNBgIuugB4S9V+1eq1bcHjwiGugbBfY6iOAFh44+Ik+ho+gG3TldzqH36pTGfEBS8+lxCWYKQflB9DgO14mdjvFW3Pf/fe5l4V8jx877oLcAXE5bOmOAmXqB74m0fcoqeoEBx1W2q6du9zyIUgZsNPXd8q9SBUxLFkBZzyNGhvUjHoC+qCp85vKciWiNsBD7LVDe91CVnPyMgSgIXwCL8HnjCf4Au8I4CAtnohioAAGAEHoxIGL9NlLB/cYu7UCIAioDSuGpAiVL33EBo7RYZNMg8F7KHsAEB4gPHldag90Y0M9VjQRl8PqoZ07d3g7/uj3/1ggZL/XAVDIjsX3i67QgVUoHJY4Oxe3rp4ue+Kxx6yxqd7YQA+gNj4+qvrgAZECp10aL3iaCOqGBvQZ9BZ0EE3xBODNCKCRZwBnfCcGZXCEfVdY5YKBVOWAjvdQ4nwfHszbju077cChgw6CiBmC131aur7W2lo6rTChvK2s8VFtudKU6DNpHd0tVpmssIOHDtijX37QDR/6AUUCjeBvFeRjlP7088n0iRyBR5PiE4JlmcqDXhUArAWep26AmMUpLVC3GKwwVnguShSFB21xIl+81IwD6iOWcgASgRUMQ2QWcgx5wBQZdaPSBDlH00DsiYW38OEHH1kGK69TWgYr154uC1YaG9j7AIURrCm2cEe5YbmV5ws+x4z1T8LCQAEw4BggDPRSiSW0YfUJbhYHHOoGhA0DvaABg7Bi91NAAR4LBD0DEqFQUSl7JlaS8MX9jmVY1KBr8HgUFDpW4WyRw7hwqc5LSG0PQX0IfT2LNV1WHerqMl4ex9gj/NhkiUFLPriah0Zybskj0FGMCAM8PR6pL0FQJNYDBYNSU9uoJ20McTgSsmoTlpHHZEhgAib4jkJASLkrm03slCceELwHCDLqj8XWIGatUR0R0mq1v5+Wxe1Wm9rN8mW8GUxLYX2jbKEP3ykXJoemBGmyxT1udpQNlvL+Awdsm+jytSee8GkFgAp0ZLMvF4gqkzYjqAjqI6/QpmA5Mt3AHZQNfcUOoFwq1qcfqAd2J+/RDhQo+2f48yoLJQQNqSd0RaD2tHX4icsPPfiQzc7jrWIzL6xYBHBM7WJ33ry3nykcvFcI2shrArAYH2MVBEqLQEtWNwWXN50BbfN5prrmrLWlyXbtvkEK+Jgr6r6+095W4kjwNMCveK0ABexy6kl58C9XDh4rPBbeBtWfw+6IfwF0VqmfhgUS4D0A8PXXXad2VDtQoS4EiY6MDvvybedJ8fWOHTudBvQBCUsXwoZ+wAMVxg51YCwCpJgK4p4vZ6aNSgASeIeTtvPlkv8OgAF+TkpJURa73nLAJMcJ4C2hDN/hVVY9O9yyg20AVFVWypalwDi3qN8DfPF0VddU+5iBFgcPHRLQnPCyoQOxK1jrKGeABEHLGBicJ/Xx/9+f2+pVa3y/HgAR04m8k+ZARTdkgpeOfGkDQgF6+QZ04m3qCSCmPjAYnh/qAwCPxQLgiTwuyCUYlHfh45G+cfXD9arvQeeLSj3HkR+MxR6Ni47uTita1r13KHYMp+nspPKZkOwQvQTohs8NOe25AKlRLFXwVmStf5ANBtnEUIpfz9BX7JWEbCOmbM2atQKALQ62w1L+OT9x28G7eI186+ubxNfBy8nmjiEuLHhbIQneaHGHy1pAOc/5mFSK+oxVjBgReNCY7vMN4PQcfQKPFwSoMGagTZKYOdUPfkMGML4e/OJDy2DldUrLYOXa02XPBqqWNY/ydGChwR3mhtmZU0JDQz6ZRMBiOQjty1JhmoSVKyh113VYSfpEMPEO8R8gepZrlqR4iWlBWcxkw7HpAAeUBmXH9B0lkM9jMSl/WW2JyrQUKnP2YdXMzAzTRQTaTftUAgfhMR2EUAM4oYwYxGxdPaXfmedmYHNiqludKhslWp7X4JawcIDh1gjBvQG4oRBhIIQGwaJ4Dlh9g2XHNvZ4gzjADkFBewFbnKvT0ckOqnV6ttna2juMg+3a2trdM8TFLp4c0tegi/uc+cLpt5TB+/wdiIgCJh5Gykl1R4gncU/rN+roXg4JJz5RdhyqRr7sX4GC5WDJrs4uO3X6tAtv+pd26UN5XBgTvOveKu75bXIXaNM7nnSfnxDO0dw4j/BUk2jiU0nUQfdzEuiAP2iDgAbAkSnvQG/2oFi7erUH1SLMiaXgOab8qBtgg/oB6t5wxx3el6y8ol+oY1H5obDwVnj/6T0SCo0XAXFjUtJ4Eshj5cqVzsMoc/gE4cCqoTbo31Dv258TP4O3wz1EagfH8Seqk3b9tusEMLbbihU9Dk7hJ0513r9vnz337HO+4dwhKUboevfd97jAcaIoQX+AECCOuh06dNjbhyeC53nWPQh810X57hHRFWKo9F3tm2UaQ8+idHgfXoamxN84bR3gFX0O/HTfGZ+m4nwo2g8wwpPBxnPwGTFNfNI3KEYUJEBwcnzaQQEenFrxX53oAk8UVT/GLt6X7p4V1tnV7Z4GQDt5M4bw7gACh0aGrKu7y+UHm/ERYEtiSwDyxeihnXgaaTfv00bvQ7XP9/wRj7CTK3WjnSy7ZlyyuRtlVcSD4cI7gFHqBljmb/IuFzlqoMPBIGyM0YFs4W8CWPPFnGUlo4hbKUhu8T5lEaA7OclZWlmBhxA0HqZWCg74mApjdd3AwDk7e+aUDQ4PCLyN27RkD1PI4wIvJwDEAj1MbTENizcasAnY6B844943gGNpVuBrKuu8Gq1Yo45qgnucAF0kPLkcUAgQxDMEDwNUABXOOwKpPo2pfBicyGHoGk0rOf+IRjzLNR8LdOJxQM4xAW/yW45Zee0TIHs5ZuXa0mVjVtav6/GzOVDQCGsUDgMT70VpblyDaNwFCp4PrMkQa1JwQYa1HLNqVJQLGQIRR2UNc1gcysAFuYQXg4bYBbwpKA4C7zyQUfXAk5ATWDnvAmeU6WIlEe/zXmVlzOuIQGNbc4AIc/G4v4V3pEAr3G2Pe5lgWN+ZVQACgcjgZkDH4rJ+JFQQBgATPqkzKXhamOoIBzhiKWLRsQKFOqA8eTZMqyAzQuQ9nyhG6AktlT0i1QVNJAyYvkGQUQb7P/AEggvlgsABILoFKmCC4ERpIZwoF6EUKenzSYJoxYqVtnHjBhdEWL4HDh6yXbt22ROPP666V7uwQnAj4AAW1JOLOlIfSLw4cZ92BWWKBwBFEfbYADTQRlaKQP/gCZq3Qba1FzBgIzOACHlQZ8AFFh2H5t17z7326c9+xmkHIII2AEMsYdpMPVCoN910k2/vf/jwIc+DvLjIB1AL7cgXfgn8EAAZNCMIln1ydu++wb1YvLd//34XDngmqpxHoXmIRaBfUFKc3Iv3IZ5JWreUM9NHbCiH1cx04eHDh32p9dT4pI0Mj/rpu4CqH/zAB+ysANjA4KCPEUDz9EzYPdaBg3hFVpMDIy7KhO9CHxAHEfqC+tDfgDNIipJ17oH9/TMsa/b4A/HB6Lisdt2jb+EbZeK0AVTQJvoKcO1WtfIADBLzwp4b7NPBPjR4neh6Dj9sacObIitcfAJtqfecxhNjFbozVukraIXFDtA/cfKEwFTZ3vzmN9lnPvMZjaNan0qhPgBG2jUnwwLQ4d4A3acM6uptVkMrBAQTkiPwEt5Y6A7IcwNGz7NijakkvAee9B78x7t4IqBhcj5lLU0tvn8L45s+d37QPwd7amTZ82FcY0gRY5LzvmD1zLiAicUmJAOC14N3kQc+vpUoK1+c8V2r6Q3yh+foD/oNAMbf1Bt+RZ4BSIYGkVHhDCqmJuvrWqxONIrrfY4cmJyY8pWAPuWkttM/AGNAPx4rAprpB/ZR4hn4hnmiyLODTAU0Ugfozbji3CJkqI8r/Q5P0B7aTd8ue1Zev7TsWbn2dBmwkrSeriZZAmyaVGWbNm10YjJXi+dkJj8soXzGvRoILYSSW0sSiCF+IW2JCtzEEp4IBQ04PyNH/zj9FUWJKzO4JNn3QlYG7nMf+MGln65ia3wUCu7LYAXhQqY+LvwkP4olzv7ocKBEwrNBndQkr6+7nGWBcOgcW4xjoQA+mPLAG0J744mMKxaeZ5dWUC/WJnUgsRSVQY4gQABxP5qG4H1XLsrLhbjqhUWJQEZgITRQGLPzoT6RgCMPhEs0l10xT6xMUFTEwKAkaAfvAGDiAl2zc8Gd7tNwABWVtTjFRUM8NgSvAlZYkcMhbICVx18JrKgc6uwAgGmg8sV5uvLnn95zGsSltNQXWIB4CIYHhqxRA2x4aERWbVE8MWCZDlYFNboF397eJiXAidlhVRe8UJ+ptdtvv92+9OCDPj2CUuI0a1aI4WEBrHjgoPjKJatStGcGf0NP+oG/3TrXBY2CFRv2qli7dq3zBYO/pbXN+2FwYNBjMohlwpuyae168WmILSEvwDJtdLCkq6qxxvcD8RgOvdPZ1enlsgSanVBZ1p+oCDuf3n333bZq5Wo7JFCFxQSoR+FxVha0ZYzQfrxm9D0eF1YdeSC3+oCLfoguEp+0CSUHr8CjtIM6uudQNPH3NVbpDxL8CAAnQJf9ddqJX9K4q6wMK4D4HQVIn9J/TJX6WU+qJ96GVatW2oqVK4yIJeLL4BFoU63xQ32oJ/Ti06fbBD4AFoyXuqZ6AcNdtmffXg86pxlMvwAi6Jf5Qhh38EB1Jmyn7yBNbfC26nn6EUAIvSiXfKEfF/ukqAbe39ADngzTOQCPMJUWW1ithqfJZYLyhGZTAqscLjk1nbX6pm7ffbm/n0NFGb8cVMq+PNVBzhQJPubMosD/1J288WCyeqvIaroysU5hjyCeoTyfjtF3D74vZL1OPtb0HHINA4o28wxb4cMfTCsBKhiPzTKimMplDMBTDRpD0JadntkriK0dVqjexAlRbnkuHASpVjtg5D14izLY+6i/f1DtYcNK+j4c1cAFUQDAD33p4WWw8jqlZbBy7eky00AVUnLbfTWALzsWaGEpLhYGVimWU3NTu/V0r7bOjhXW2txtK1es0yBinrtHA6xTz9QtWJENbk3gSu5o75BAXGO+GZQEPtYq3/mdIDD2asELguDgeRQ/1hMBrWwZH3fBRj2lxFVHljpTFwYtCo5plMgqiqxNplAQcpz2yp4vBF8ysCUl/ROlgeWGACDOACEH2ECgEz9CWRFtyBfBhUuVFBSPBKnqEglzhIcDGeXhz0gI4Ar3ZxYEGt4nD5YkP33nXHp9VR4hH+qFcqJMiofu0R4ulEF7+SQPhDGWHbZqfe3CNNDwsE91MChWr1plvVJIzPNDE9rHuyTy182FNooWs6GtqobX1RPt5jn9x5JnwB+bmbELJ0fVN6p/2W1zpQQp+2nUtzV7rMt9990n/lknhdmiLMrqxylXNGUJUKxuPFAPvPEB27xli91www0eLIu73YMI1RaEP33v4FGKFUXCO0xlcJ4MYBArHGVSDShRu1ltgyX73ve+1+5/4I22afMmPxOHPVIqBVzhJzxWxPN0CEyxYgRPFpYsCWWOIKesgeEhX1Vy5uwZj2fypcfiPZZJ4/6nrHblsXLlKt+IkN+gK94D/iDvlmZ2EA6H+cGbBGLSxzzHffhncV8AQgHlAHgUGW1E4aN8mArjewAdc74/UXUN512FYyQAfIB1FD7g6ty5Ad8vBS8nMRIb1m9UnaodaBOPxW/79u6zU72nbHRm3PmiWe3Ak3qm/6wdO37Mp4agba3y91VGGic+tqTkGR98B1Qy/cpeMkx54emkLfQb443YMJaNC237O8SNMWZ8tdLCuGEPpWm1jWkt+sAVpujJd2hEYjzNzhHUSkwTMWHTakOfyhgzDsrkE/DEMmR2ps3mp33H7amZSRsZH7bxKeLZph34V9ckbHSEqZwh9e2wjY4Oqp9P2qlTR0XrUY21sGkj49g9W6ojXrjgYQleQNrO2IOnaS/AjvoCsNhIkvFO3Rl3HkvCuFebeYbTuuFdQDzgBgMMryL8zgo06EUgM0H4eEgjcEqZ8Afvehv5RF4pT/b4YS8svHp4ywDNwxpPAFdVzZ+BrmqFjJJZO35MMkFyaXka6LVPy9NA154uG7Oycf1aVw5YrwwSQAsDGOUbr0jKusRDogHNwe2VeC4aJQBwxaf1G94DxngAF3y69FEC5TPgZiVYUEpYNghwt94RABpUUcdVSrAMjwzpO+59BBfPSyn4J8Jy3sEKCVc7oAflRX19VZIsQrc+JMAR1Cz35W+0MTEyysmVMqKI/wBPWPoMbLw+WCKAhNCOUH8+seYQaHynrAiYMOARaNQfQcZv+spbLuAQbJSF4EL4cCG0sQbJE+FNHoAh3mV5LUJQ1ZQw47fgBeGTuXZcxAhT35E2W3BrnxgSaMHBfigtPrGeEZoLTfB6owjp0+geCfojjEm41lFKLqC5Ymoj8+S63OLGeyThmpFSph6sakKZJquD52fDhvUe54GwRIC68NUAZUMtNvFjk7G2dg4kLPuAJaaIgwvpHujCgOY3+I028wz9i8ClX1C27gHT74CjC78lbdXqVdbd3SV6l8JUhyzTl19GIEv5qG7EHXE4JgCXDQ8BAiOjI17P6JqUYqOf2MOHccAny945V4WVZytXrPQpSbyQKAzqOyV64JlhqpCVQHQ+daX+eB/DwXJB+dK/KCv4lb7gfZQVbeJiSpV86V/GAoCgXoCe/FrbWp1+DmjFHIwpTljevz94do4dIxD4jE+HtLV1uELEKIimPgGnrGICTFC31q42px+gx/lWv1MfvhM8CliBL8HoDuwZm/SJygXocY99W4gbO3r4kPKdCLEipRAEzjRFJi3AEwEV0QAuo/0RIKOvo+BQ4osYU9AoAgbEgcxyTpZACWdPjY4OOUDB80RsBxdnGhUFViamJwRWlOd8SQCnZFWZtDU2NwiMNYkOxIVo7Faqbfqeqmbbfo7kkEFTw5R2Wu2oc5oyJvEEu2ciHU4pTqXZxiGs+sFww/CATvR7NOYBVBhB/k/td7mp56Ahn6kkCwPC6deASabSuXwLArUdryhygefpE5b8s7cS4ATeBNTPZAEmI6LBuP/OxT5TjPURyUwCeKkPfIRsS4oH6GN4gXF+7OgJb8MyWHnt0zJYufZ0yTQQFtoD993hlhLb6TNIECIoWpR7iLG4oOUAGwiYU1KO/M6Sz3glc+2LkkpAwTfLKgassJJhsaJkTpm9KJiqIY+G+kZLynrtPdkbLAL9hmJanLhHuViTCOeVK1aE+AANUhQ/wakE9iJMcbfhcWC66qJUMSdxD2iJ+aZmKK3IWmG3zKLPT19I0IFyEZ7Qg+8kBzHQRpf/LkFMHvxN8C3TO5xtg/BCEEED8nBAJMFGXggy2ghZHAyRv+culZTAyiO2gqWpZTsnwUQ5fHchmSvaDbt32S233Oqbo7Ha45mnn7adO3faU0895fttIEgBg+wdQr2gBXmgvPgEENEc8uRvPFk878BIii6mC6FHW1Aw41KQLc0t3gZOicUbMDY1IdAxZFs2b3HAQjzE/gP7jGBOlODMVN5+7Md+zHbfdLOlF87OoY3PPfO0Pfb44wKnQYkCwKA/y3Ghh9NdtGOvnkC/cC4SygUhz14ouPs5+ZhlqZzXwzQO4ARAwFLOW0WbF17gdG4pwqL4bYEB4TemNaAJMQPuBUsTNB1c7MRNoDwBCBGIAqSox512wfNEzEhCCk+KSHnwTEnAF5oDvvxvQKUu6s4FKOF9+DcA0bC8PtQjuicwprah8MOYw91f6Urp9JnTUkCttn79Bg/0ffzxJwIP6SLhrWTKDW/K0WNHNUbOwqgOpBiHXV1d7k2ZiwUXNHk+/cwzXjf6n3qwGmoDu/eq7Q4G8bAoD8YUypxpG7xmrMAjXuqFF150vqXOIT4Go0MKXiCVttMfarK3gxOE4S9fpi0eiou3oRc7GwPc+O5TxcWw987Y+FnnJ/gMutH3UR+SxKHeX3iE6C+AEbwFeMawAWRnBBxIeFkcRMoggM8BHdC7OknMWehXxhX1j+hJIjYn8rCQJ3SKglvpYwC+87QKjmpGGxendEryzEE5Y5dAWT3JuGN8zsKX5qAIoIrnD4AC2KUsp4muZGpe74fpYAwREvyUzWd9gYLN43lOevtpJ17tjZs2imYpjcWyPfLQo96fy9NAr31anga69nRZsHK/wAq7YrKdNSsPHKxoYLilDzn9jQuJ7e5xmTMlgQUVj7tEOp/wKjDHTOcggBD6jGhQPoMweDxC8CCCo9FPBW2UAL0AVvAEXJRiRVecCFK8CKz88CXNEgJ4X2TTCTSUrgBW1AhZWd8MWCHxN9MXzEvDdCjvKA8HK3MCc+6lKjmIwbuAxYMwZIMoz0Z0RSii6KgLv7kghka65vQdwcYzCD8CO8mf5xBaGVlqWPtvfetb7IDACoL8kD43Stk89eSTNrlg9dM3TCFQP9J5i1D0n50LgbK+wkj1diWr3+k7hLBsUtE7xO14HIkkLtY+8SaArPoaDr0MXgJifdhx1KdppICZ5mE6o1CYsw/+yAdt43Vb1dcCraoXR/Y//sTj9thjjzmvsZU6oJWYF/Y3IaFgCVBE8OIBow5M+SCgaSuKg72Ann/uOV+Cu337Nuet3Tfe6DzL9MR73vNu+8xnPutxAhlZt/RNdJEfn/Qv30vxMC0Di3CPPqVfSPQHlnGYckRBhT6CXvQl7aLdgDv4DfqGfgLAi2tCNt6/oR1V3gbKQDn6OFNdUJh4J1BUvBvc/pzltPCc/lWmZHlPTvq0DUqL4wl4H/5k+ThekCeeeMKBCAAe/mKsMl24oqdbY0t8KT6iHgQp06+AB6aVaDxeBcaYgw/JBepDnwEYmFJzL6nu1ajuBLkfOXrU+wrx4LwMPZRnLh/iN3wqUJ8kfsfrwLgmXsMqAeTh7BwPvNd78Ck8NZ2dtsHBk86b1AswQr8sTrOiE3wIT/AuPMwYCQRXjeYFRtRvtAVeDF7T8LM/olSXaVRfBXBJgt/osygB+plKgsbRRd7RFC50rIyHpe4+XabPKK/zaV4yRB/IKYDVwLlBY5dl+JrpQvhuembCpxTJD7DMlDqJ4pSleDGsmgq8GDaMo3z4xo21CmgTDCfALTxUV8uGkeHE7dHBSe/bZbDy2qdlsHLt6fJg5Z43WH1jgwRkztiCGyHAQPChqUHOAI0SSqFJFhquLYLNPFg2HgZS2EGWIElZklJACCKEcH6aVQUaTHq3IGFH2f58ed4VeGNjqwZTk/WdOu074DJgKdOtBUarUjkWjjzHLdt/9qxv540gBRB4XSWcsFQY8ETRDw8NayCHmIIgZLgEKPy7eZwMipYASQQBSrY0T6yOhI2KhAYIL8ACViHCCAGIcGPZM3tRYAF6kK0UBdlS9ryseA8oVj4s3cQ7Qjsl39z9G5OQdo+VLn/e8yy6ZGJ+mTYQhIwQo96sAvCt4/UPJueKFTkQsdU+9KEPels43ZjlkqvXrHFPB8pr74H99sRjjztQYtMs5sZZpktC2KXTKl9tRHChSCp0MfXGdwDfPN6RhX4iJqOuvkG/xb0u7D8CbaqleKoAq8oDBQzYpR0oV5R4dU2T3XzTjQ4KmVOHTuxbsm//Pjty5LBowEoVjhco266dO+wNGsje36Il+6MAZEfH1Y/qH/IlT5S886f+xoPAtvCsbCHW5fY77lAfhX1wHnjgAfvUpz7Fn+LDevFe4CNnJ+UfCXtXPJW4ZcPmZTHx73wFEy5463DjTvs7eMRQ2Cgc+IGAYfeY6R79XMnUJTyj/oam5OcxCuJZz7ci7orTV/6obPo+Arl859PPD8rnfDn2AfUfcQx+X/mwf8pMIXgm2Np/0+bN1tPV7c+TD1Y5cUYvvfi8Txk1NjX4BnJsQAfPrFq92vcFoW8B0/AgdeF99sxh+gte4WBCyqR9TD2QdzwGqBb/qh1MZdRW13iMErvAplJSnkWCX+dVVtj3pSDeZZl/voC3IGNVUsos0Qek4HEE+LJtP8YKNCLWBZDidFXf+VWYDGNHxIfOYQwHoMhnUeXRBtoK/0D7MF4i75fqS731Gn3mw9/vh981mryOjE3+wQvQifeiFGMK2qehA7glC3bJhW70GWAfmRaNZwAl/B3qGngszYGMeg6QC6jiwFY2McSjx1jDqGMzPWQpnsz6htAX5AvQ47MkwyL6jucWmepNoS1qrySP500j6d9ZlUFbiOvxU/BngxdvGay89mkZrFx7ugxYqbT77xXj1taI8edd6QUlFqYSACA+MhYSAwRhyZJOV0iZKg1agQYsI5+7DmgehcgnwiU7HQYZ+WEJRTEgKDWsCDaAq66qtTO+zTdLIKVcJbAIMMRa5dmyBjYDLlh7U+4JYv8B4iSQMJUIIBf8HFDYZKMStGGJLgKOdkghEQuyMNiJwkd5IiTdMpPyLVXIypIFhFQCGEXeH5Q2Aon6Uy9WOhBginBHSSO0guIjqiesloosNhdqkbBDiPklOwglKesd0nILS5j6QDfqzLPRBfhBCEEvaCq15/Pd7/nOd1tZz2LZs78KAZDsgcFqiEnR6OiRo9YuUON7nOhdPCW+4ZjyFGZygQ0wojzKBSQSmwDda3QBSCgvulAmzKHv2bvXT3NNJcI0w7r1623jhg0CD8d8Lp33aG9Tc7vHfLAEmPepJ/3P1BVbuku0io8GnQ5vfOCNvnyZqT2EPjwCvWMJlAogKsTvoHjYjI6pMfZv6deFV4yl7O/7nu9Wf7DhYNzuljB+8KGHnM6V6bARX3RRFxQI4IxPABeglzOU2IcjWOthlUmYwiMeoOx8AhBEQdAf9C0043umiuXQIRYBQAVN+d09HHomJz5i1Y3vESRBhcLGA8S0Dc8w9hJSrrQZPnjuuWfdS0K/AJgBm4N6FtpC09tuu81XuvA35dHmqckxO7hvj8fmUIaPNb3L7+xuzKopvCi8w7gj+BjFDU8z/UBsy9C5AQcAKHCC0JmmQXniyQkel6QYVvm1tdqhgy9bdVr8XpzSuOFcqylbtbLbGmXMzJY5vFPAxyQDKtLi0wopXTx66leN23yeOJkQSIrBMCjQqa5RvweQPKt68Qkt4AVoH8ayLng2QQ3Dd/0HM+s3ZcDgIvGde8rfwYm/F7w8USoh2xYlnlmcfGJW2TjfiJ+poI9Z/eZFkTBuFiXqpKfOj3fZceLBMO0HOIKO8B+eEDIHwDFuoQX38Y6FFYzKg/LEn+VYWF0HragjvMp3B336jLG86nyFQgIEhSD6mE2McKbUMlh5PdIyWLn2dFnPyn33viEIUBGR4D2YGQHsA0GDI4qmiBJC73TfaQkZTmAmAj6choviR8CjVMkfoUiamZ7V30EhutBRvljNeF7Y3IxN1arSNS68EfAIVxJCnDJYCVSUsAvTFUUHKXhPCMpl2S/5JvQb874IbQSDKxoJ6yLCXvfLsuRqqsPcLs/jLXCwMs3R+NMOvBpb2l0oBKuHOXBZdWrXFNMXyk8VcNc0ShMlSIoEaBAeolVRSgdgIMFOWSJeEKj6HZCEaxlBhuAjD9oI4MGKRDCRcA/zDBY1n1iOetwveqMyjvKtsN27d9u5oUFvz+GjR9w6Yx8Mdl/lcDr2iOnu6gp9IRCXkfIJdKuUkglb1wdFF6xSQBWWrlv/huUbgiIJRHZe0DPs0Pn88y8Y5wJJSzlo3KV6bN+2zT1VXChEBmZcViWgkCXAlMPeJ1j75MnZNlVVLBmedl4A7LD6Z0bWea3az47JeAtiUkr0O+1FgFNXFCu7nqLEAJfUm+lBlnKzukU/2Bvf9Cb7+te+5uCLow2oO0ld5P2F5wqPDZ8jQwP+HeWOIoCeEbBysCleYKMz+BnvAmOGFUlRP6OAMtVsvgZAxTsWpi1COSGuIavfUEr0pwNkPTc5PiElPeiAgNVGtcka8S378YRVPqcFxODjsdER4/iCObWDab3m1maPQ2G/DuhKHSmvVMz6GVkkgD1BlrQB8E89ScTZtDQ1G6tx8JCxsuTs2TPuxSGP5IJRwCos2ghQoZ1hipCpLjwd8yq7yQ4eeFlAMWH57KhYYdpWr+y09RvWKr9zAo8dGmP14sezVpyrsAKrYhhDan8+zwnt404rOBqv2Oj4iHdOCPYGDLJkV7QTLSkbOrjRwTOAlcogkxyISCf7PUctYQzR24AXZM3iMbo4LQUreA4jPiEFb6ry9HGnS5/8zmconWdow4UED4SxdAGsAF5CvsgVyqCOoZ76w2KieSjHn3Q+88cXfo8nKVC8tNAWBzHKn7zoe283lVpIlMUUWwDWZqOD8MAyWHk90jJYufZ0Wc/KA/fd7goGi5EdUTn5GO8KRGVgLAwrTwyW1raWcGAcKwykZMvlsJoAAc9gRYC4glQePJ/NhqmU6DffqEsCEbCC8GR6hF1r2Qo7KPDgFkdxYPUBEMoajLwPUAGQrFmz2pf6Md/N8kYGOctAsXQRbLQrskAQcu6eLo645euxMlJ8wVMT5srZibOzdaXeC6s5GPC+OopL7aYtHEEf06d+8t8RWYAaFe1/c1UnqlyoUB5KKxJarmz1HIoZpRv+liDS38RjsH8LdSUo0QUv/7zuQchCX+ImfEVQOW0NUia7d+3yTcwSUqDsAIoSPMoyVClyApBR6oBN3mU6Yu2atbZ502ZX/rmZnPc3sTXk74BNAo5nubLT4ypb9ReYCgpbn77UPO2KE55oaaz3lTNY6PQl+dC/5IvXac4SAjONdvjwEQewkaXPc9Ce5etVuhDOeOZoK1QFLNE/0Keqln1WdF/f+Z2LvuUd6qUqe9nkTz+yXTzu9be+/W328IMPeVnQPXqXi3ZSP/iVa06gi3tM88AzKHdfvSG6km9VplYgocbjaJguRHnTr+StDL3NsXlZv0rc059eR9pKf6Jw5/T3ddu3+UaFHOTHKefs//GVRx/1qZoV3T2WjiU8DgseYcUH7wOqfbpUoCQlQIZ3g/sAUT7hEfgN4yItmtTUVKlOYWdc3sWTE9GKRMzLyd6TdqbvjMYW8UJhs0I8dQThMiVUo/YD/mgHxgFjhDGDVwtgMD+PZybjYKWujoBrAd6Kkq1Zu8Kammrt6cef1feNAlVddrZ/xEYnZtSpAlN6mWXLeHDGACvSpHhPWN3Dd7y4jG+MiJgMEfeq6PfAT8Hb414V+tBPfxat9Te6mmd4nmBTEvKAqWHGPvxDYwjsX5yWBsNGYzVKYkFlxPjTRdkQRDf1f79g1qVghXKi8Y7szCTpD3gOb2vwEgNGo3p6PiqX/vGxJz5Epkb9SrsqkqFs7jmv8U/1cI+t8vNpXAdAIYUyFuRNRcKGzoZl8Mtg5bVPy2Dl2tPlPSt373YlDoMDVlBmMDSJ7wwIUhD0KPoK6z93zmNG8G6YMfceFCodwSfPBi9EhQRz2AGWi/vumpcFj0fB41J8UJoL7TDQwzkzkTJhoJXLYQMohjdeiBUrutxqRyEjUFmujEAjX5QieVMewCPO/isVWOgsDcXlqvrpX8E9QyGmgHompVxZaQIwoT38I3ARIYNgQomUJWcQ3FEbUbpu4aitnO0yPTkThAk0038ACBcq5C8lBzhAilC+C6KF+zxPnrSBNhJ0GqzJsAKBd/jH87FEk+9gu2v3Ljtw4IAsswoXvAyMvrNnBVZkYRfzam/cVwOhsACLbE/OGTAEHycFqsiP/kJR4KmI6A49MtWysEULFB68QIAeefE8UyN4hBKiKZ4nrHRXJvqN+lFnUoUAKDtx4j3gPS7oHQlmdlvlHsCAPmb1R8Rr0A6YTDwJfMQUFiCBU6hJ1Bk+iqkMluoi4JkqYXoJi/LNb36LffKTn/CyVSPxQrDiKZt2UseoTtVqJ1NtVZkFMCKeRJggXFxxSLGw0ow6USZt9FUiaia0ANRVpQHmYYkufEe/u6JV/jSpQvxZXZvxE36pH88Re8WqKPLZunmztdY3qZ/gySrdCucQwTvElVAmK2UAWbQlKKvglSNYE8XG/jLQCb1VLRAIiAOAEWc0cG7A95I519/vZbMqBqDY3tkRvDQqi/4lP/oGI4FxRFlh7IbDIAFeBI12d3cKWA2JpxodsMQqCL7NimZ1NtE/IQCt8TdLnedtQsC4urbe5lTm0MignVVdxgXK6EOCcNntGiK4x1IXACGbU1n++0J8G6CDT7WTtrJ02VfrCMhxnx1cobUoDXuQhccf0Sn+vr56DBY/LvxvqWfFO3hRCtOEZEEZoXxV0B/zLJRCTN+FRN3IBc8Hn2H35PAv5A/v6SMCKyrAx7Qu6EzfIBcYX/Aq/S+zLTyrvAFNETChTtQtiYGFd2YhcQ+5SWLqqTDFku1lsPJ6pGWwcu3pErDiqwo6Q/Q/wg1GZ26dwY4LmEGAMuaTwYHFhgD04YfQ14PlMgJbL4SR7YMBa46L6P98Luu/8whiwwcd1oo+EUJ4J3wjroVneAoBjFXKQEaZs/Or3nBwwN4GCFJcxsSvuIJTme4a5ZN6hYx8wHOPv/LT1HNB6OlCKJA3v1OXqoQGt54nARRwAweXbUjzKqaoe/xG4j3oxmqYIIgQlRIuErDUHaFPXWgD9EYwT4sW/O2eBNHAlxfyXVmgEPgNgY3CZCVHnYQ87vhkmkPNFuIhKkLcQ2Njg31Vyg6ggux79CtfdYtYYswmBDp9Uz/1KYKroa7eAytRgATCpgRW6F/yoQ0EZHo/SKhBz5mZMdEnKEXaAX3CNBzerbIDtkwqKH4u2u8fi1K6ut73X2F6j2dQgLwf2ogwDvRj6gnAQl9Bc6ebfk+JBiGgccGzo3vhueDVwNIvlAKwI1+8DWzqRv+8//3vty998Ut2+Mghp4PXW/kCIljmi1fOj3xQfg11KOmwtJp6whN8j+pKrxIs2tXdrT5I2+TUpIMmllMztQPInhxXG/UsUxv0LdvTO6+rY8ljWMp534H9tmfPXj94EBoCpOGh7u4enwZb1dnloNA3KNQ/6gEYJCgTuiTTQXnh8SGmCq8WbWe8cB+QDa+Qx+jYqATlWV+1NyCAwhJx6s2uwuzdwv43be1t/ixjj7FKnIOPK/FlaH8AXkzFcp+2UG5TfaNx0vdsiXOBqvU8x0UArAPQbkzV2vgk5xrNCqQ0CLhUW0Fjon9o0E719dqoaEG+PiaIUVnoc/g2JMkgjU3GC8MKrxGqnz6HbjxP/AvAgPcwJpjygQb0ledA3oUw/gJ/BiPDxz1KXm3UKxclByOLksfreU/wfyXqIl7kvehJ4m8WJwexi1JCYIE4OepA/XxqystZqKe+ztJW8U1EE35F3mKUMUYisBIleIYUtUX/CxktSoxb0vycjLwpGR7LYOV1Sctg5drTJWAFIbX9urBNedg+P3gZACgIYlzQDByUJAoDRUYsAQRnsPgUC4MageB/h0Hjv4UvVihymnGIN2DAYrEgEAE+eBo0lH2awt9feMenoVRH3sN6TcXDBmQocgIIcRdjBVM+Zc2qbljglJGTssKTQDtoJ0p3ToM2VdngAoiy+cdvDlYAYmpPqcD5LgtWt/Ll/aCsQnILTs9RJxQnAiEI8dBe/V+fC8/738EDAHihPSgp3OD8hGIgHwAiBxB293S78mSPBKbGyB+r3oWV3icIccqXkc7Y4GDegytZ6vv444/Jwgx0O3zksG8VPzo6YqdOnfj/2HsPAD2v6sz/TO99RjMjjXqx5N4NpoNtCBBqCCGQDSGkkg2buptks2TTk00h2ZBCSLKUQAAHsDFgsAE33CTbktV7L6Ppvc/8n99zv3fmkywSWyEB/pk7evW1973l3HPPec65595rwcoSRsodHR7xtNHNz7/Zyq7Sm5YJLORiVACg0IBpNWJLDuzfozJHTB82CwMoLWlbMr+pESCoujx5zujTDNTkJ3GOAzlRlNQF4UuinMQ/iW0SaEmKmO9JSbiLL0QLwAeAAD5A4QJ2maIjPmZ4mIDndK4KvEx96JOf/MmfjHvuuTee3rYtKnIeA7w88AeAl/t4jyWbBRPDSyh/yqaN8Ad1EDfq+UrHcRw8eCC+8hUCdwsctEqwOamv72wCAAKD0IxpHIAY7Ya2xGxQL/Ikf9pJPRJYzHkxVX46/I+4GfGN7iVlda1vrHK5GYB2kK9o1ihQC+gYGBiKzjNn4tjxE16txy6njDHqQPwKHpS1K9eI59KJ4OSbee+gJzRmqgTPD0Ge9Kc9KeojYn8Au/R7rS7qxmqh6hpWvhFMz14+AJuRKFFfsAoIkFJSXhWdPX1x4vSpOCSeJP4JTyBl0o/JeKDPdRn0M4bCy+/VVNMQ2eMl9frB/KHXcX1G7rCPSIp9SZ6IeY8FY3xSYIU/MlKy10JlZVNJ7PeSn2g332fJqxs9slICpABIs/f6P1f2Qjp/DKjA3M0ZmAd2pc9ctIldbg3YRNM0LpLMZfw7xiUXn5OljF+4L4GV5M3JUho7GR0iRgcWPSvfrrQIVi4+XXAa6DWvulLCdSRnyaTThxFouIBH9T0DDOuUxAApLcNSJQAzxaAUSTjzLAKPV+7xQMoNvIIiCWg9a6GhC6XFYLQwVD2KJHzLJHh1q+/X/8o/WTUIeBR6e1O7hT7WHieipg200ioOwM+M2oEAS7EIzK3ndqXNCQBWvRRMpy31DVZUDsKe1TEACe5n6odXBjpTIWkJ9UKy5aUL74tXLDA9o5YhwDLwguWUTYlhNTIHnU1zIAxZIszmZx2yptkllVgB6kBeTIOggDlBmUQ8AaDG56zMJ9FmrCQ2XXZZXHf99bFj5w7TdFT3Mi0H2Lz/ga/H2e4zVmRWjLk+uf7a6+LGG27wewQcisPKSu9RXtxLHbZvfzpOHD8mxZvOJqEPUATss/LCF75QPJM8AqXJCfVN08wsQdSJj6qJTVLdSNCGfqMt0BLvnnlCeSbrEyCbYkrOdHX5lVgL6kF9oTd1BrygYPGQGfzpj/Lov3f+yLti8+bN3mOjpX1ZtLS0CMAdjx07dnhqiFVk8BVgaqWAIpsi4mmgDkwnAegAE4AGTg5fuWZt1ErZT4jGxGuxWzDP7FJ+LMXuFb0Bj94ZeZSdkZN3CL6H31BYtIu9TvDqkJg+ox2UgZIHgHMPNPDUpMYFdKMeAJTp6SEDcoyFigp4qsr5UB4nMO/bd9ABs9Apoy9nJwGgCIpvFRAuVT1QcFjxXNDTY1n8BzCZFM9CU7xDeGoMVgV48ZARswPfzE2lKUriazjXhnzoR/iH+pcWTGhsVkV3z0DsP3Q0Tp4RvdkyXn3EUdwAGyAg9Uv/0nf+4E8CI3iTVE/6Eh6kjPw0rVvxrBjcqf6etoXOprhykZElhOixQb34NnlgGPsAJMkD5Z273ckgJvfeSfdJiqW3uSvnEEnv9Sxe3vxkMJWXCgBPLjPxQXZloIpMeIJ6ZfKSV8YY3lX6YGoueXKzdCGwQl3nk+oFD5HwrIwPLnpWvl1pEaxcfLqAZ6U0br5hqdE9VputQQ0UwAkKagapIAHHbzzD5kUIDgsAXxI8Yn67HblVA4iBxm+MGoY/Oh8rJQEHLAmBHAmX9LwGlv4ryglREqKF37ifpZ1r1qyOF95ws4U7qwiISzh56oTnulHuWM1zJUXRJ4WGAEVRwAwoKApI1qjyn80NcoSFEp4ZrHqABqmktNaCPpse8vy5UiZA9MbCU1lZWOMe5zh5pnJQIAComloOSmOKRYBPygTvFEuHERZ4KNZdenlUS+knacd/c3FaSnTX7t0OPGTp+OAgK7LSTqrs5UIcjalJwUqtzSuUf1WsWbsujhw75u8BNnv374sTJ0/Fjl3bDSjxLrFdOWCJsi/bdKkGyIYYG+UkY/qpxNNDTDcBVuhXpmx2sQ/K3n2x6dJLraDYrRggWqF83vjmN3kqCYFfODdl5Un+FqooaNcUUkFDzidhmmZM9EHxJ76BtvAdcRMonEzAUz6Agj4ATKCEWcKawAkesgQoPQ2ge+mDSil1PAasqGF6p17gjxiP61/y0njqGw+JTnVRUdvs/YNYysy27exlQxvZu6RGz6zoaLeXhNVVeLcyPmcJL2OAef9LLr3MQc36MQpU/zkr99nYKWC3a/cuKQwpRtWVqTW8EHSt9xQS3Tx1Up82IENJoiwAoCwDB7RDMsBZOQd/FqVt1+kP+AkgQR2YfuJwSS9DFwhn99Izp057uThLuAGqylopbcnPhnGA4SUCKJwsTaLcGY4eEH3wuNAXGbiHFoBplD99Bg83Njc74JY4GCt3F6CxMJXO9WEvlqamlhgaxqBRv6qdjKmZ6YE4fOR47D9wOEbGJqJXAJjgdKYyKWNmRoCTsZ5YxeOJ3WVznMM3IeaQMZT2ZOIGeMS/6z2vc6IJbMPv9kIBWDyuAUx0x7SAJSujUq6UkX5LQAWQOKnnuNlP6QZkngGm7nUe7lMAS0oSUc7Ir07EyggUpsydB1d+YsM28kLmUN80PUy5SeZwP0CPWrgm+jetunvqHRksWToxkeiba4plECmBFWfOB39HBrzLxhRgZXqMc7QWwcq3Iy2ClYtPF5wGevFNqz2YEIL5MRqkzIPCIGYAMZAYnFDZg0YKZ2qWGJfkSkaJcN4FyotnLExylhtlAA4YoAgNezIQHvqeJcY8y8ZYBIzpxxgZGrayXimL9abrb5QwmpHFfzI6e7ribLcsbgkzFCRWaFmxhKx+R1Zk1hgDlPcoAEZ6vwQz1qqDDyuqYnpCFqH+CLRFIRSXNdmzwLN4WwA+TLtkQpMg3bIythdfCMQkyBdrOTuvhqW8BFzak6NSATQoJS6s3SWt6yXAWRI87GdWrFgZH/voR73rK0tvR4YHYqDvmPKv9N43AAGsfwAZ+dOmWdEbUEJZKPdu0YL9TVjuCngrLS6LpoYlVt6s3uHAOjw79C8xRPRNjYAU75OXq0jlVcWhw4fi8ccf974oxBzACrMCq3iw8CIs71geV199lWM3SqVcquuITUr7twBAGIT53rXCkCWu/zmSwR4slQMdfamvWLLa1dntYEuUJyd/I3xRS9QNBTQmxUZ/YH/CR9C2UvRvXdLsmJG6nFLnHi4syq6us3HVzTfHk9/4htpfJYu+zHFYn7n99ti4aYNPHH7woQfiwP79AmNlAhLpUMyXv/wV0dbWqjonxQIooq584Hh/wItBnXiOIGU2B9x/YL89QywJh77rN6z3GOFQz5pq8ZgUEyB8epo9f/DwEfPENE8aD9CNOCPACPfrJk8HkAf0woMHgGIfGeJqDqpvWAGGEGRPGniUhAJqZzVPc5OnuwiqBmyTP+MqA4WMMzxVgBQS8Uuot0zRMh0Lv7HDM6AJnsVrBRjPgncnpvD4TdiQYBqR55J3UH0qILTr4A6NGQJnx/1Km/VP5askLoFcqWSXnyWP01wdkBtsx0+9s+v8xKnh9lDwXu2C3/weeWJAm6aZLX/UZujoJdh65eKZmC4yHQAQgEZoSHugGQkv7jSAJUuqG30yn1TmyGia4kxT5EyJnis/Z2eJXTpXJ9HGLEHPwvOmeQD3+QnPc36iDOpPu7joU+L35o0qlUdcl5NA0dw0BlT5Ilj5NqRFsHLx6YJg5aU3rdGAxbMiBj+PfAgrVkLA4AT+MbCz6SLfKoFYWFwgyyzte8F9DEYUIAofr8WEhMb0FNH9siolFCgToZIJIlb5sL+ETQJnyUoT5Tk86gHImTStS9rcwQhaVjcwX+29THJ1illONSW2AA8H546w82sKCsSKwksxPJhWrgAEsMbxGgHOEG6DEvpnBqnHuOuDKxwLuUVKYunSZT4sr7aWXTjD+5WgtBBq3hyO6YictTo4yGtaBmuQJ1pAFxQO+5H09rOVeLfd7CnmJh0oyUZfHVIyrC5obkhgye3DAyFaotwMHPXckAANoKRdVjOgDUAHiEF54+GaZWWElAMEhaSmp2iCYGY1FO0oF91QntQZmiZBN5PKUP2JrUFpIOSgA0oMIICllwlbziwhWcHoslLRTyhv6l5e0WBAAhgZGxmNgSG9qk/oA7wio3ol3gbvDcoUS31kVJa+foPvrFT0Sr6sTGoUuAOs0HdXXXmFvSGlKheQCnClHxDkLMO++rprY+vWp8SzAn217XHs+LF4//v/1Eup2X34xInj9t4wzdLS2GBl86IXvRgBYjqSrEB1sUfN3V/6kveLWbq0PQ4eOhwHDxxIwbpS7MvEH8R6tKs+bEPP7sJMu3DgIx6agf5BvabdXemftNU6pyhXe8sAwCNt5eBIgArTj4BLvDT0/bBoeFQAZc+u3aYFtKPPeIZ88CBy/MSyjg5b6RgG2RiEzzKwjZBkKoZnyYcRDG8yBugvhCl7sMDXPM/93Mf4oF9TP4f6bdigkvOZMEzwCBLrxDbyjIPB8f5goz74hSk1ZIukRBre+m9aAJQrS+QLf2bvScUyQDJlTN1JHsu5a3Ymxb2QqOf897n3VBivhoOGRT/42qsK9XtGC8AKy8jhG+ikBw2S7dVSn+hOtzM/5aqXkn4bmxgx72RTrlmdsjQ7B/BZeAgQcQ6gKZAMKjr3GcZHfppW/bL2cdmgFL/BK+YbZU8OmeHHPZlXWCVGwUzDIlj5NqVFsHLx6ZkxKxISL7p+pQYzioqlcyngLksoPXbwxOphUCI8PB+qewAcHkAFEmoAEoEGBGDacE0PetCk1QsGORJaCcyofA0qx1KoDLJjczm8LvZKqDwG5KQGLYoPRTyn3wAOfEb4ovRYKuzpEuXN/hNkjPBN8SNsEofFgeJWHcUgk325A+V0X2VFtYEGrvrqmjpZyaMxqrqhAFetXBlt7e3z25BjMbPqaGR40HXC5c6qE4Q+K2gyJU89JkaT2zezdKApNHvd614Xl11zpe5NK5yyKYEH7rvPQZFY4gTGrljREUtaqj0Fkikk11n3kj/CiM25sMbXrl0bJzQYSlXvlKesceirexHAKADAG/WjTnhRDM6gkV5x/ys70TQBSFz05I+iqaypVjnqL/0GqOJ7YlzY54X3EsvqOJZYMrdeYt5IcU1MSY0bTJ043TVv/SflhzJJbnDaNaM6wAF4n1Ai1VLuAENPXagOeEwGTp3x5minOYsKgDPKBn4Tjhnh4L725hbkfdIHKgP+YpvxjVdcHtskJAaHWLXTatr+8z/fLkUwKsU64P5Mp/iOxwopeeIyNm3a5MBlLpQKNKPetJnzmQiapdkcacB4wFLHowK4wbtnEK/fGVNZ3AggOIE+zsUpdZBqNu0GiHTsjehO9WsFnKCnwaH6jenOQ4cOebdo6GlPUy5fBB8AhdNz8dBx4dUiI+pMUDOgDH5gvKR+mxFYSSuLDGDFD/QDPI5BQJ5VUuiUlR2dQDvNV6oXtGX1X09fl8cEgI3xRh87VkZjknFYXsGYZ+qpwOOKcQ9/sou16SnDQpJGvy8kxiw8noEDe9bgEV2ZPELI89lAYy7FuGXf+1m9Zu8pj438aDfglzYgO6jvfB4CPNAB2eSxoO89ZsTvro/ayl9+gk8XEt6btDUB9KFtjPdzUkEaE1kCRBhs5JLL8BrrhUT98lOBx03yyvGayQPKTFPYHo2WdclzlVfvuULxTfKw/ktghbpDs4x+fCbxnpT9lv+e1yzlf87uI+U/RyLfrH++WX7533N/Ro8L/Z69z/LN3mcp/z33ZvfxyvP5eV8o339rWgQrF5+eAVYACL/1qz8uRUQgJ96R3NxwLmEVsdqC+xksKCIGPgTnSoyX3NC4TYmHwOuRBenpBnVMpa0AhAHgAiXkgaZnePX225OjVqZYcQhjAArzwcz3Yy32K18CE+ekQFEAnE/CHihzqgsCdXRSAlXCCCHK84Cuc4SCBvH0wIyVcG09g7dKFk1RLFm6VMql1MGRK9auiQLVj/l0aMDOkpOyFDmwbeeOHdHX0xMVqrNXIVj4p31DOOgNKxtvSnVl2iGWqROADOAH6/oN3/+WGO7tj6PHDxoUoBBPnz4TX/jCXXHg4CEqaKF6yYb1sXpVuxU/VjsBuDOUpd+zIEKODaAMrHeUKPTBime1CsoPpTrQ12tlxBQVp+ROKA9PzXnwFlhBYUEzMOlPYigYQHzX198XxaUcr5+Ww9KP0JypKix5FCkeFmgAqELxI+y5BxCH4oJP2HGV/BGlqnYOuAGI034S7OZbWV2ncqsEDpfGug0bvXEdq7lYhozCqhYdNj/xRHz9q/fGrp07HD9Dfzc11scP/dAPxXVXXGWwgmjxNIuah/K/4sor44mnnpRCPSTFmzYdI94J/mATwabmJk/5uJ+CLc9ZcSJlrvYAJOB36JKmawC8KAoEW5paYRUQbSM/LHam4RJIGzZPs3orgW8EU000qr4oDMAfwJYlydCAfqQvAJ+FArg8z9EJ9CseCwYroJs+wcJmNRabt+FN4UIAAgapE/yDVwXPILxJ/aA55WTeFXaRdb11P2Osrb3N5VMPeHhsZNhjEGXHfdzDb/AHnij2ehkY6hNIa3awMmWn8cr+LGnsCo6k8a3nJfr1XfLiwE9cMwWia+G5Cpm6AVQcmyRmMcgW7TIZQ+I9fcK9gqWIlvnvuSe7+F2M7k0MyTP73a/KG9Bv0DEDqILPid0RzdRu6u0YEv2eqEBWScHN5z2fmPqmnxNQgV54vfITMgaeyU8p15R4T775ifLzE7FiACrqlxmEJNrji7qpXel1oa0k9WJMjAn8qh//JbDCWVoc4QDd/+f//J8C9v/sQPSf+qmfMg99z/d8T9wnw4r2v/zlL4+vfOUr8dM//dMui7x/7dd+zSes8/zb3/72uPXWWx1L9TM/8zNx1113ud9Iv/d7v+f8MTSe0Limnu985zvj537u5+JXfuVXzM+/+qu/6jx//ud/3vn92I/9mOv2yle+0p5LZBBtQfE/+eSTpjl1ec973uOTwz/xiU94/62Xvexl8ad/+qexd+/eWLduXfz6r/+6v7/88svjjW98o73ZyFD0IO376Ec/6rFA+7761a+6vv/WtAhWLj49A6wgPD79kT+VgEtLHGE+BoMHqP7sldB3toYlSDwocgOBxH1lZVhoU8myU+5YhBzZjzsTCxULljwyAWBFJsFWVJKEgrKQ4hIAUBl2OTPYdGVjnLfj0kK23HU/3g2ASoUELvXq6jwbk7KS6hrYwr3CChaFgyBK7nZWopRHeWW9593V6OD02WHlw6oD3OwcAnjlpZe5nm6Eyy8Uoz3p7euJURiSsivXsygFBBMAASvaLnspJFz8bW0tEjZM4ciSFggiGxQeoGPvnr3x9fvvU7MKDVbwVBw8eNBtZGUHRw8QA1NbUyHlyYqPFGfCgM1PZcUg/znHJrBElT7gXvrPfTOHZ4p2LCQsSOrnV91fUFBsMIDiB9gli5HfdRVxCcgoP4KlqQPAj3YQp4ElPSjrm+BiXOxDw8N+BSwh2BCGVpD0t+iMoMpO+y1Xn0ELBu6S5taor6rzFAoHSx4SEPnQh/4+duzc6X6hD1/wkhfEZeqX48eOGaxMTiSPGgHM1113bdxw5bWeomIX3zl9PzktZaly1m/aEPc98GA8seWJOHrohJU1Qcd4LeibdinpSySs2C9ErXTbAGV4R6wMc0DX7RE9qgUm6Gv4FeVLG+EVaIewBNTrR/c33xvUqU8QSt6FVmPH3kXxK/SApnhGakSHfvHWsWNH1cajcerkqQQKlKc9IroXzwwb+q1cvmIeoJDgwTQ20/QgIJq6s7ze4ERlMQ0CMEpGSEFU1RL3VBn1AuyOa9H45D73l/LQwFI/wR8JxGZThQAZgNwQ3sXpCdcDQXxM/YKyxwhJ9RFImhfBvMEzM+M4NLypZzRWZwuno6SyxFNggCaSy85LeDgMAHL8Sl2oK/dRj8ICjsNYSEwvI68cHwctVCZlp/GcEuMRekAjx6YUlotOyfMJD+K5yoAHTyGD+KwvcnyR+gJ64N3AS1hdk8b4N0uFMizyE/XJrxNlIWfyk7/LS+cN5SSH8/LgROe0OV4CY/yGoYIs5Swn2ViWUd8MrLzmNa+JL37xi35PAvj+wi/8gun4F3/xF5ZR73vf++IP/uAP3O9/+Zd/Ge9+97vjJ37iJ+JjH/uYeYd4uS996Uvx3/7bf/MeR//wD/9g8EJdfuM3fsMggPSbv/mbrscLXvACAwiAxQ/8wA/EL/7iLzoW63u/93st777v+77Pv9FXP/zDPxx/93d/F29729sMot773vfGH/3RH8Vb3/rW+B//4394hSJA5fu///sNgl772td6WvJrX/uaywS0ALQA1/T1Rz7yEbeLepMvtPizP/szexQ//OEPx0033RQPP/yw9dT5sve5pkWwcvHpgp6V3/tf/9UdA//jqvZ+K/Z+cCUhZMGhVxgdIZyfiLNAKZExAhGhgbBMg0aWel+3vQ7EEjCHTVnZvDv5cQz7lH4fkZDGKiQfhImVg95b+MxyYFpyZVsoaiDi+m6QwEWg1NW1SAk2eMqClTfEeqCAcPODplGufSqDQZ1iZIjiL/Q0QZ+sQ9q8e/t2o/AR3dshRQKTUzaMBfNXSQBcsXGDGLjMljWMjMLH1YxwhQkLipT3eJpucuyL2sigYGUO9KisrDVwwhuBQAVIIeiTZUrwJQOkzGUis3CtQ8P8VJrTBggOrB/aT/nQMgFJ0ch3LCRolvUjV3FJOmqA+3keWmMJ+x5fKY4CJQU4QYESfIyFj/IjZd4IltwCngBf9mBJILC6JNvPAxBjIKb+YlUSII+9NmYnpDQKSqNO35dpIM+KbieOn7DHrVbAk3re8cU7XA8VoPYVGoiuXbMqOCMHAtWXVQv4znjp9qiAzJBeWUH0fAmws91nfZp44WRxHD50MLY9vc2gACWDl27FSoEF0Z/jCSgTZsM7aIUlCqIc4fWGhjoBohL1GTQYcGwNtAa4QUPeexpM/QQI4TNTiIwfAAq8gLIjX1Yttbe1e++XCdWVnWURZoePHBIt0i7NVp66AFYAGmJ0AHjVAhmAIPqaewySuFf04RXvJcG/jD1+w4Njr4Hq6ABe5QE9yIO6Mt49tZVLABTZD34GvoBv4V/GD23ggg/mCmdcNwJsu7q7nDc8TH+hSOHhXI6iKXKDWLKKaFnS6jiaxtaGGJ4YtnJiuonnoNN80udKx0gt8Cvto3+4D5p7B+bzlDx0yMYb4xtQAa24oD1AJnsePq2Ed0QE+J4+o33InSWqJ/djfEE7lD70TCshUz3pn7QVwbkgizrnp4JixuO5Cfm4kJCX53pSaO85yWN6IeUDFdLMlHLMgRT6jVf6F3oUyeg40zn1TcEK977+9a+PO++8M5dbeLzjZSDO7sUvfrFXCMLXLI/fLhmJF+Lqq6+OH/3RH7WCRwn/zu/8jj0gjPff//3f92IBvCWUSawXSpqUgRW8F4Cdl7zkJfHLv/zL8d//+3+Pd73rXab7PffcE3/zN3/j52kPXhzuRx4zVQuQueaaa1xnAAi/MR1Lv7/61a82GGHc4t2h7/mduMCdMoJIv/3bv23Qw/1MsSLzAS2AIqZVAVv333+/jNQDLu/fkhbBysWnC4KV3/m191gAQ0QGDxY4VEQYMAj0xu8ZiCgLGDdLDhjks+5BYCOMYBTHpEgweL66KFl8CAleM6GCm5v4D5QfvzFGR1QPAmhRPgRNEl+CJdxav8yCnm3BmfPnZgYd29xbsE7MxtDAiPPDyucVCwwBhHjgvmlAUU5QAU4GB4a8MugVL39FXH7V1TEiZUcdcB9DgZOnT8YTTz7peeXDBw9FW0tjXHfZBtW73xu3IbD27N3j/Ja0tnqgsuqDhPJGpgA8sCpQAAZQEnbEyuDBSFMp7MOSwEjyaiTBTl54NTxlIEGZn2alDKg/UwccPFkvBeTlwxK0CB8AxFy+8FeiH5JnRQ2knOIKe6oAHABU5lGgFXEOCKBjJ9JqE6ZjENh4yKg/zxODBN+MjglwqS+Jj0FJAVipN9NXbaLHsrYliV+kzIhhQCwjiOkvlMmELMI5gWFWFxGjAs0K4SUBShQN/LR9+7Z46KGHYtnSdk8zzUxPxvNl+SB8B1S/omkpSOVD4CjW8aye4Qyaq6+7JobGRqKlsSVGe8c9PcX+MXv27JYSmhS9OLKhw4BvZoojHaC3AJrqZu7XP6x6+oZ6T02JLwVObJmLvgSSAnBQ1PA7gAveR2mj8JgGzYJl8WIwFVTb3GQQeWDPXseiAAIAm+QJXQHsmfAnHsmre6QwoCH1IEg5U9yMH/qai8/wNf2EgvV0mMpGEbM7LVNd7IRMbE1lrRSUx0ta5QOdlWUOGBAoyhRLMhAygAJQRz4wtQUgLaskFiRNBfM7YB2AC8ObH+Z5j5xgt7Tp37q169XXHbFyVUf0DHZbiZ2SsqBNtCM/EaeRD1ZI2diFj88HK+Z7lc09vEITVc9ABF61VwZ5ontpu5emj+KBTCt86Hu+4xBRFCH1raquVb7iV9HTu/mKVsgVDvFkdRh8xDED+Ym88tOcjBfkz0JaaA8JP/bs/J4rKeX/TpoTv+Wn8wHRnMbAAlhJr/B3ihUq0VgeNn9/M88KUyyPPfaY+5OymbbBU8J95LV69WoUq6dnMBCZTqGdeDUANdCc+7/whS/YS/P5z38+3vCGN9hbcdlll/nzZz7zGfdLBlYAHng+8I4wVQ7QYUzgWQFMA1zw4PAMegrPDh4YysPDQt5bt251vakTnhnAC/yIxxeZi6HF9FA+WCG/97///fHpT3/aYw0gxBL/P/zDP4xPfvKT9tKQB7wJLc7ny+eaFsHKxacLgJWi+Jv3/291bDpZl0EN44M6uTy49MdDUJZXT9GQ9EqHlrNHggSHrRgxOEITTwFCPHlnmEJiIKFEZ+2u9tI6CQKWOtrbMpICB3HlF0nYVwuYFJdqsCh/W0iyjlkhgHu8F+seAT09FYMjwxYgs5MFykNCX8/j8UBYYdFRDoJ1YkrCib8JWcLsSCrlHrMFsay1Pd745rdAkBivKfeps1MzSfA/KHSNVcE5SF+/7754wfXXxGXrV8QOWRcoKurLNAzzpJdffpnrWlyQ5vhRLgiMsfEJC0xohkKaC31WnaCprXHRzApOz9Ae6ko8DaANDw2KB+Wfz9UV6rO0u2WxAQWCiBs87cSfaOyOIqlc3iZPjcpUXciroIQAzwLTjr1YCNRFAQLwuIYJYFad8OpQJ3KpJf5FdGKKb3h4MAqKZr3MlU3uUMaslGmob7DXBE9NneqIIrMSFd3ZRwRFyRQPin1G9ZWdHitWrFR/VMbk7JTA0lCqugAjCvKrEkA7d+2KZpUxbdA2Fy+SQKmuQllJcE+oZmou8S9V4pmispIYkdJpaW+NzRISe3bvjdmBWdPryJEj3n6fpc1MI11x5RWOEVq3drlBGyARGgFCM09BAr1DMSHgQzsAidyLQEX4QHvuYxwB1gAL8B7tZrk3c+I1otHk+GQcO3rEU1wEVHvaTX2D5w9vBfFZrUta4hIpBYQ3h0PiZYF3oAOvgBVSUkoL8Rseq6LNmNrNd5kngb6m31n2TGAv3/UPpRPSUWpeTq4+zvLzFE4wxZCmkRzDonvxqKUA85EYGR+JiqoyH2IKHawk6S4BCPoWcD2mfkzJnKbvObOo3KuVyKurt1PYeMo0hMeoyziGgu9PqThnHEFbLurCeAA4JNe86s2NqrtuyD2p/83vAB12TE78Rh05R8hjTnnayzs0HJNjxMekfsBwQLlTp+uvv973VFYJrOgZaG8wrnwI7t65a7fBSnkFAbucVZVXb8mu/DRXmHg2S6k9qdp8z47Xkob+jXzIiXvmk97OTp5reNCP+ffMEailZiSgkjwrrJJMx2UUx6Ejg/ZEfjOwwlYFxJzgUQB4AFb+6Z/+yfkAOvC8oGSZluEzQHrbtm3xJ3/yJ/aMcB8g5XOf+5ynj37wB3/QsVVM1yAf8MD8+Z//uccKOgcvDNNADz74oHfLxhPzS7/0S55uoizSxz/+cXs2MCbgaaZ53vzmN8cdd9xhjwzeGAASZXMfU05M7Xz2s5+Nu+++29/Tj4AZAMg3vvENe2HgfUA74If8uJepLNp1++23G5jjTbr33nsNsABN/5a0CFYuPj0zZkWM/89/9WdeqiqZYlc6y0mlybhdAhPrQ5YHSt9CUZaUBuzc3LTjD6yEyyolTNKpvYwhQAodgtA0YJHhjvWOkOGzkwYWCoaBh2KYlDWNpwVvCgrB78VYTA1hpY4MSElKYMKEeCYqZIGj7LM5bVa0IGCz1Uxcg4PDyj8pEvKsl0Jl2Wi2GgPBtF7KoUoDQloj9h07JEu0NMoqKuOhBx+Iz/zzP9vdjSDbsnlL3Pyim+Ilt7wgThw7JeUzERPD4zE+NBbXXnFtNNZLYeu50akR0Yqlx9Sr0EKCfUaYToMm0Ii6LcSOiGB5LMvHEoEAhGqmcBisbhOCV6+c4Msr3hQCHBEIJAQVcpHsAGNY1eRBX3MhiBD6WBQnO5MHhc98T19RF/qIe0f5TjR2MK3yoA70CfdRpwYBg+XNlbGkpdVTb4APlDXz/tTNSlaCOlMjJPLRjwY8zP9jHauYOHXqZHxcgpCpo+uuvTb27t8vkLHbPFhYUOpTnlHgAEOE1w033OBpOKyntrZ2e3qoFwCRumFZXXnllT7k8WMSzl16PlNSeETYUA9rjCMOOJBvRcsqr4aBnwBqeGoMoscSOChi11UBbjY9o0wEDbv5osAAJZ4uUDsB0gAAvEp42gCTLJE+LKF66tA+KcjBHA8kC53EeGAFFNZdy5J2K2OW3OIlox+gFWUwReglrfS/8si+Jy9AFFSeQ0/q4kRntsWvqaqJJvElhyfSphGVOTaj8aR80iaGGpgMdY0NFDr1Hx7v1/gaEiAd8Nhj63/KYHUbfabi9ZrGF/2dplGS8jSPaQxOFecxdC6RBxvVAdTPnOrUM4CA3P4k6hva5LHglMAL4w7FCt/Aq+QBcMajUT5HbBoevsTfybAKtyvzVBYo/+S9nNGYrjDoM+AQLemztrbl5gO8iQf2H3D7kEU33HC9aVNTLYA8pf6aBiRh/DA1NhG79+5QffpNc0A49cdzmup/btt5zkTOpWyMIXtExZiRIcaiAdqW6JzGuC/RBPrSPsYRtMIYzAJws9+JaWEFIKVAR+7nlTJmJNQPnBj1Kq9vBlZImaHCd9SDZ0l8B42hKXnSVtqAPIDmvJIYF3zG645ngvq7jXolP8rkOcqh/fB/Vj4yiO/In3FM4l6AA9/RR+TDfeSJp5n7+I77eCV/8qbtNt6UqDvvs7L4jcS91JELzyXPZ/eS4DXup21ZfS42LYKVi0/P9Kyo4/7wl35GAKUw6pvqNcAlOHwnVwIrWBf4BCycdM1MEfw3EdLHFnDjEl6JuXPLUHUPljablrExmUSMLS86nosBb6WJxSaQMzQ0Hv39Y2YST3lo9KF3YT4YBsXn/MVUPM+AQXAzl4yCtptWn1VdMyIWchb3AaOzKRqenkqmSiSMPICmp+zRgWGf2ioLfM/e6J8UuFHeTFvAUCg9GIyyGYRrL1kdDS31wTk7ZRKUwwMjUTA1F+tWr5dtJIE9J4FSmpY/Jo8SwhZARp0ZVJw9o4Fs8iYrL7uyxPu6as5bwTpMAhC6ZInPhRLI0Jg69fX1CqykKQjiZ2wtI8xUCAOQNnCo3bBo3ce0Tk4AFBYRaJkBkbTVfzaY6ZvTXd3eOZfAVwYx9YKePM/27Suk6Nvq0oZ1xIzgJgeAKXO6yWl0Tn2S3uaSfqCTlKgD8+llAroEad7+6U+7zXipOM9n27ano66+VvdzAnKtaFqs1wQymFemDvAW3isSfUq58Aub5L305S+PUxIUmx97PGpr6s1XVVUVer5O7akweLYiEy8WFaWD/+ydEB/h7kcxQEt4qaqKHYDL/Z4GQScURebxgD8m1fdsbV+pOhdKIe7dvScOHDzguAxPD0lpDQ32m+coF1qyqgeQgsAsE6DwtJgKQKHTL0xnJlCSi7VQvaCbpzAmmIJQZUzSBMgJ5iwT7xAfxF5CTGfqWwez45UYHRXvFU8J+LWpvDLTimXYxIKxAovYnQmBme6+nujt7lbWjDeAsca8eBePE71Hv5nmFA7NseD1h+cUz+XIXAJPWWI88CztFSPFmZOncvkkME47UjBo2pgNmvb29yx81n3ZSkVoDw1KZpieS6XQ94xj5AX3e4zoGXaKRrnDFxUyUlhEwCQffMZYrKtrE+0b/DtHeGBw8Z5pD08DVdWL5uJtgZWysrTCb2iwN3bv2RGDObAC72cpU5z5KYGVhcTvtIexa08qvJYn66AHbeA+Axd7S+YESNP4Ih6PviNlwEZvdB9jkOlAACXKMB3rMDY+FfuPS8n/K2BlMf37pEWwcvHpGWAFd/27Xn9bVNXUxqWbNnmqBcGEUmHwMcAnNWC99bQkE1MHsxpkAA5WZRDQN1dYYgHKIGLXVTbJAomjBNkQ7DReElm17P0wbyHpOZZDMkixnitLpfQ8+CgGMZi2g6eeWMRFBclKZ1kqvyPEEYI+ZE/Kog6Lt6rSCg1BUFKSdmc1mBFzEFg7prIp32Wq7ggHriyAMCpZaosXKW0u5y3zq6r9DN9XVJVH35DulcJpamyOybGpmBidiMsuuSw46A8gNDTcCZlNL5ZyUj7CiYQgKSlFESXrxN4V1YPPWaKNTA1lVisJi4X6ko/zUjk8j5LkYD92G8UqJL6EQGI8ArSJXXMBHtxLfyDY7OES2JkchyYz9lJxfk4mKLmw9hta2kTraccP8Ty0TtaIFKgENMKvtb5CwGG1LPhkhbFZHlNRjr9QnScKmQ5YEN7QB+WHdUteE+NSuFKo3AOQon70N4rJMRA8U5ZAarZDLL9DD8AHYIx60798z3sS37/8FbfE0SNH4rQU44YVadNDB4JL8cIXeCWGR4cNvqYELHHr01e000um1e8ofSsHKaoiiRV+B4zDj5klyFQPcVTlAsTD4vUDe4lHORjHj59wfQHNAIIxKTm8XXj1ACh4GWgTisPt0TgrKSk3DaC3/ot+9SHtyqaWUPgoL5QcYwjQQ3/hYSOYGS9gOSvJ9Bne4nwcYoOmpLAYW6UCzctWtUVVbW0cP3rU8TL0BfTC64KHRhhcNBkweIsCgVrlMzmZ4nQ46yrxQjmMal4lQQe+d12hK7Ec/iUlQB91ZkqMpwCR/A4vZzxHyvqQV5aX45kyz6udGQjJkiibQFyuz3mFJ6hL+q7A06d4SBhHgJVptZVxnJYT4w1oM0B90Ytf5P6kXOjARnfw3NDQqPuGvXkmJwFLbMg3Ert2C6wIeKrl9mpkoAI+hp75KS13X/gO+mTjKePjWQE8y0/4TvKM38kvAyMAOZLpIJr4d31v2Qa/pKJdFm0gYWB4zKrvT3Zz9tciWPl2pEWwcvHpmWBFCuTNL39eLO1YLotilZcTWgxBRv1HfAEucQYZSghl4yA+XQxw7m1oXSIFJ0tOQgBBARjAWs62fx+ZZc43Bxp0IeyxKIhNsfCYVXkzyltKBOHIoPNBZqojAwtFW1E253l8AxQJW+YdGdzUFyU5bVdtUnbe8EuAAkGApexzTyQMqkokyCvwPqQj+Bn43O8dS9XeElnQKC++w+OEcqDeuNQBdQx4ltd2Sch3LFsRJbIw+3v7Y926SwTcJETUlrHh06lNKAvVJ632Sdad96EZx3pT/rqHMqEZbcoEMfcVFwroCXygUOksQEl2n/MinmOUfV0mrBQRWigcpktweRIQXCJQAq1RBJlgpAw8O8QnVRRIYaudxKSg6PBUEGxcI2uMCPiy+haVneKFqMe4yvvMZz7r/mVPEdp1xaZ1cfVVV0WNgJsKizLVra/zrGmIYh6dOzcOgV1oi8RvrIIBHIwpT2hFIwFsKMu0dX+J2jPmfV2mxRfUjXgCeKm/v89AjLZk/ASdAVAANtoLQHv1a18bxwRWOEqho225reZ0/s2EAHSf8hr0fVikI2oTK5QQ8JQFiIDnqBvB31IXal9ye5P4rbWtPeqbGvX1dHSLHw6pLJbs93T3WKkAaggI5j2pvbU5lncs83SWp0ZzY4X68h5mmJBRQJ/M71GkxD3ZxS7P1AnPA2SFF7zbrfoPL1NdfZ09FzYI1G/EhAFWuK9ZfdTY2qb8x+Lg/v3x6KOPeEk1ngVog4cT5ispZdfbBAS9qzSdo+LYiJA6iNXET+xwm0AG/ZC9Mm4od2wm0SlLGf9BW+5l/w3up9185gIMEe/Bd/zWJR5z+5AR8H4OoGfPVJawmiqtKOTsJnavhkc8xvDuii+gM88CBMslI0w75VOofMmjuKjeni88PuSbpuSWmn70cUvLkqiVwYKcGRkjbqdfoLo7dux8WoaXwBxgRXVKy9IToEjgZCHhgfMgzqXksUueEfgPw2dK44GDZKET3hA8wRkAgrdpIx5MDA1WB9I30Jp7yLtEdceTy2o5XmEOgywZFpNTGjdTNVGpvl4EK//xaRGsXHy6YIDt7//Kz9maYNoBQWh3q6wWBpYVngQuQs/+DgaHBlUGPhgcs3qGIM2zXWc9AFmlwa63jCSvIKlqSEJDIKWvt89z4XgZGIS2NLDYZiRQBH4YZKz6ueLyy70aAgVC7EWphCPnuCBEXH8JN57Fi4CVPjI2ojpLuauCSYkly4OBibChzpUl2fb1CUgw6PNTSUVu7wb9xiuu4GwOHKAmyRSnTp9xvVetXhPd3X2yQAdj1YrVju8ABJTODVsQJs9MneqR3NZ4mRD2s3OiI0LG+Sc3N3XJLC7oOTXJzrHsPpvai5DlWWjL6cOnBQjYhM3CSCAsuX5zyotpEYGVKXt20rJZLgQbFhr5IZRXL13meWaEI5Y5AIGysZ6XrlgZhWUovtwUi+rGXjSfv+MODz7oRpT/+rWrVOdCT80QO0Kcw713f9kCdSneg5Xtub4AUCTFi2BHqdDPU7LYC1VX+geacR/tJmWjeHgsgWTup1wUCb/SVvqRfoWHeU20Svlcd+ONcfL48Th54qT6tcLTlf19vY5PACwx9cA0GEG/y9jvpaHeK2ZMO7XXgFV0BzRwVATKkr10OJm5XIpjtLfXQcns4oqHgoQ3yR4jlUVAOeAM5bdi5apoaWaJfeI7kpVc7n3iWc6ZSXu2UD6JOsOI1CXFUxQazCTFms6K8iqj2hq3GWBJuXjYxvUejxt92+CpvGpPCX79gXtsSFDX1rYlqgdAT5a9eJoTkdkNGS8I7VbzVTfxrutDXbnomQVPIAl+Sm2Q3KB/0yiaT3yP/Lj6mqsd94QRk41j+gtawBv5iVgOeItEHTCGuDdNjaqPJzVGlS8kpGzuSb9nHlONOz3Le46/IA6P/Y/gL7wsGEWrV18pnhox+IWW1I0xQVA9311++RUGtcTP4F3jZOza+irJtx6NJzx6AimzUx5X9A/tRDack2bOpYWTSIgHEp6lDRMaL9Qn0SLJ1+w+EjFMALkE2JJ3xmNIwMxTg+IJCAEtoCX1ArCRDyDqdG/Bomfl25QWwcrFpwuClQ9/4P9YOEnSmJAMPgK2YHbc5rgo8aZ0azBjAfAegcGUwxAK1BYqVhkKtsJKBUXPaENYTATzs1iGKR6AsrJpDoTkxMRwTIykaQB2GWW76x96xw95CSECkjwKp+YcYIvFzWBEaVFXLPcUZ4NySatQsMaoH5xAnRjECNwCtYs2IRR4FiF7TuIBCe9s4APWrBQltSkTgTcgIdbY3BLrN22KHdt3RndPf7QQ5Kl2s8KgfGbU9ec5gBZ1T8ApCXOR24rSZehzdlIxQhKljbABJPActMimzgikRXCitMfHpyzsLeyUD/equcovTYHgtkeIojjwHpEv3gLK4BWAUllS6OkO2sZ9vBJEzbQPlmhn37gAyqQFOJ4UppTYcZL6/fB/+S9xy223eeXWgH5n3h4+wuO04+ntriPn5LQvI5IfhSIQot+Ji0HAUifoU1YqC7mi1EHIuOMHh4fdJjxatAlA2j+UdgdGCdBWlBaJPsbazBQUz2VgBUVz/U3Pi1MnT8TmzZujWIIBrworbqA9oJcpQ2Kq6mTFNqt8NcwKh7rTFpQrU3ko+caGRm/ehgXbfeZMHJWyPyEgRMAv9cK7VyAasu8IYI8ppJUCKAQBN4tXXEcvEkl8YG+T/jEGUTwGboD3CcbIpBSM+F31AbjY8wRf6rn6hhoyMe1oK8KPvqW+5Ds+Rj6s5mF1i8BVXb3a1+h67d67NzT2xa+dXllV4lO5x7zybWoK2qb9iwBUHpviTYCBvnJ+1D2NDUAWFVpIPEdS69JtOW9SlsiLNrI3B/zEDr2MS+jAs/QJv+enQin5DKwAtPFGeEyLLtxfUpAFrFN/5BE8Qf8jczRWdc3xXr+xezNKG9kA9fHEQON1666Km5/3/HjgGw96Y0GAJmOBcdJ55qzP6uK4gO7uTufLFG5dXVWc6TypMZK2elAN9EwGVpjePNcAKsRr7A5MKfOGQCu3XxWvkBHFLUgsVhSeS90EXjKvE32Rppz0SI4WGGm0l/rAU+5/3UusHDGHO/Z323v6XMBKRlv4Kz+Rt2XUv5IoH3rS32n6719OeI+zQFh4gvfs67J+/fr5MpFD9A1yG36hbgBw6so4ZJPMZ1O3/8i0CFYuPj0DrCAMP/rXfzwft8BJxMzb9vf0Op6hoEBCTMIHL8dxWanHT5yKST2L0piSIuI0W3YnZQDQCTARecM0KBRbMSXVUiA9sviGJESToIW50j4eAx7osjnFlLP+Dq/EG9/4JjHquiS8Va+YGLQgRn5hleDCxhrhCwSJjT0JU8tVJ6aEUJTEKJTbyq3UK/VyPTUQCb7LT6wcckIg6MXTMLq/TMJCD6o8WbsagGys1bq0I57esTMOHz8RzUtkmTc1+2C+Wgn/eik3wE1ZGcAtBe0xeCk78wbgyaB+0AraIXQQrARVHjt1yuCEAZsNRD2qdqsNEjrK2kqR+8kDEMOGZQxqBjD70lSUlzhwE8uereVJeKgom3qMj/a5fwCmKEWmgxAu/MayxMe3HZR1zpQaG6FB+6RUEXI/+mM/JuEioSKFSOOS52cqjh46Ek9v2xrdZ7tsnU5w4J3qD525HylMPky5sER3RUebwEryLOGN6xXIoK+zsqDN8EiKQ6De8AXeH1b/4M0h+DdNh3FvAjjci1B7/gteGF2dZ+KBBx+y0ob+TOdVVpV7KqZM9GdKkEMKp6cAaGn5L/0OsEKw1Le0iM/E5+MT0Sm+x4vCVE8K7hZAU7sA3yi+qRH2sqiKjo6l0bFipacsaZeVMQ0vEljVZysV8Tlto53Qnv7F+h/T2OM7aJr2LVFd1EfEMFFWWRk796azhQBE9DV5UQeem5oAFArECCQVS6BPCdjv2X8gHnn00TirPjGILiG4t1J9PRJnu87EqdMnRMMhgW08VIWxtLVd/Mh0I9MtAJOkiF0ZX/ruPHVK++CbdKmpjJe85PEm+s6DlRPHDZRJpo8egg75aXpExoUDhSDHgveNOgFamHYFHNiIEA+7XPXlPFgRff0lddX9rjl8qrqg66HZmrWb4rbbXhm33/5pG1nwGFPIxBSlMcfUb7X6mtVbg+rnCcmzMoGtQ2rPuI2Z6bl01hLlcZ3fjqLZXP/nErSYByz0s+oo88nvLXX0z/IsLxHwn8WqUBbtIp8sZsdGWq7tGaCBH6AHYGXXoT4bBM8WrFAOy5BZEswS4Yz2lIVsYKUdeVAGv2Eg8Tt9zBjFSGOTNTZlIw+WAmdTa9xzfsIQYlt+dsBlLxf2fWHZMTIQw4Np6S9/+cs+EoDdadl3iaXN7FjLcQAsjWYLfXbhZVM42v+dkhbBysWnoh//8R//Dd7QoWyUA3OvW9lupjpx9FjskwV2xIenSWH298kS69bds7FRDINnpLu3x8phdDwFBdp9bSUnK1mKFFf5mjVrZbWsj/UbLvGhgO1Ll5uZGcjlUjRYMVi6Z8+esUue049HhwQeiliOWBFNjW2xetU6WdQqYwywoXwrCzwnX1tTq8HLrrFJMXl0KxEbgMJHuKbvU5AZwIF5eZYs++BDCX+EB14NhIaFRO5i+bMxD0JOn+2J0PPEZyRPBvPiUi6iAx4CdkplWqFQbSqrYqphPEoF4JjGSoMyTYMxoHHbo7CrKmtMI4AHAhOX/ZHDR2OflArLJ48fOxH9yhOPVpqySgfblQv4kB/eCTaCO33qtKcfECAAR+IBsEI2btwUGwTyLhH916xe7frjPi6nHrqgDdM0s7NpY7ni3DlD0A3rCxo0C9yslCDfdOmVce1118WLXviieOUrXxW3SPjceuttBoqikuqY4i2wLFFwnLq7d+8+fYeyK4ne7rMSZMzHD1vBo0QAo5wdhGu7poYVK3MGyqysQViTH/UyqFO9amrr7aGoq2uQICxzX9JWBr7boucASigKPvMKuGJ3WgDIqOi1dumqWNG+NNpblkRjdW00C7ywMqxI1vvU6HgMDPe5v1AKnBfUtrwjGpqaHFNzcO+e2PbkU24XdYfd4IVeCViELNMyLc0t0SqaNeuZ+vpG8bd4BZpKiaJADOTFK1Zmk2mqZwGkJDBO3adVH0AQ/IeigafhHe/KrLo1NaWVbfAlQBNamVXVGzwPn9Q1tUSReH1YFidbhj8owU5sR5n6DD7xGNEfXrtu9c/BQwfi9BkZIFK+gJaqihrXlTFvIGRAzAV9AVpAlTR+uI1xQ/sY3+471Vs/n5O4B5DGOUT0F3vpeLyq8jzHKzTIT4IlOQWsfAEZqgNtTAAlrW5KzySwTIKHKZv9ReCnXjxdKhfgR5xK8lqpDboXOrfK4mcq7PDhQzE4NBC1UiDQkz5rbmmK4cER9WPakZipa8ZkRaX6vrdbY5cYMN2bv0ybz5KDiQ7pKtQYoXxf4ulCVmipXe5Xj2sBZsahyoAmXARGQ+Psj3uhAbSA6GO5s9rIHyBrD63qw9Q708JMEfMdfcjiiN5Bdvwt8UZs7EBLPqyog48vlCjv05/+tD0Y7FHyqMAuQAK6Awjw0AE+OLsH4M8+JUwtcu9v/dZv+fweNljjFVDxwAMP2Ev+jne8w7vP5ifqwHlB7N1y2223ec8V3l8nuYOiZ0t+6sv+LTxLuR/60Ie8apBdctkkDjpSFrvSAsKo53dKor54YEnQk/1nrGvU7r/4i7/43/5hMV0wPcOzgjVx643XMEItNBBMDCZQs4XDHLEWE/E8oV0E9K7duyVESqJlSbMZtVbKhHgNAESNrT22yS5IwWBj43Ho4MH4wmcfjm3bt0ZX9+mYLZixJ4b1/3Nz5bGkbXks6WiJqubCaJSwx9U+LWuAJaZsPOWBJcVziYQKAZcMagQ832cX9S6R0EDBIeDmBQXCQa98h1AbHx7x4LcF42/OTZIT/o4ysBBQEEgkaGFrTQJwVkJrTOVXqK2Dym9SwrNQIGBOQopVBhwyyNJQLH6eAySh3BFpQ8PD0dNHcOlgsJcFVhwXu+F6nxgJX/a1qJR1TL0RQCg0PCwIZiwY2lpeXWTAg3uVPsCDgtVMfS3YaLcGBIqJxNAdFS15Vv/cRvbVQQlSTqYoaDcJV3hBMTECC54nhDt0K5XCIzbCYE1tp2793b0+M2b3zl1xpYTGjTffHCWqy0DfePT39sVBKQM20mPaEK8FvEcw8PpVHXHjNZdpQA+ab0gESKY2ZBbipEEqAon6k7xkWEIfkILb3as7dC9B1dwPkN0oQUadiaPqEPiAl5kGgDdx7ROXwTOA17IqVmHURlVtnb4qjGNHj8e+3XukxI5a8JcWzkWd7kFhEkDLtBR9itfqEgHyxqYG8Vba7A+QZpAhngCg0VZ76GAuVR8vgD0reCThKdGePgbEUG/GY/LApO326VOAGVNec7NM/xGcm+5hCpEump4Rjepqoqq+XXmWxP59++LhRx6WsD8lPq1QXRPtPJ3LgaGqG7y0Zctme1wAVp6W0T0r2+q8wg5gDj/YuyF+oI6AcXiqQOVTJ8CBhp++S74Wv+r3ijIBHn0G+NOPCGx4+2bJEKaAiLvCs2KDQTyE95PxlZ80msyXfM+rgUheKpLswECyDIDuABaVzX4y8C+LAjCs4CWW9gMA8AQy/pkiw6O4bNWl0d6+RHU6IjqcjGUdS0ULjgfpj5UriMcqiDOnT8twIj6tx3zKgZR79u0QLQVk2D+pIMkGWBO5mTh0IQlaqe4JYPFKW2fnVAce0IUsLS2vNG3pf8pEdp6TJDO9Okjt8lj1o2oJbRcNJsfFS1ziKRtxohXAlDYyZXfwGPusPHvPCmOanV9RrHgqXvGKV3g7fIAE5/wwFtmEjQMLP/WpT8WrXvUqbwTHM2wu98d//Me+jx1n2eht48aN9pKwJBw+yhJtYNdbjGaMZbbBv/baa+2VAVixYi5L7GwLGOHMIYAWHpcf+ZEf8S66P/uzP+vpbXbW/d3f/V3L3e+UtOhZufh0QbDy8huugHP0L7nysNrQaAiC5pZGTzlg3SJcQIcsCeQVpmVZIqtTyI/BQkewJJmBiXDEc7Bt887o6e31NtyoPLZDL9XzxWUVMS5gMjw2EhMzrBzRgGcA6hqUwMCSxTXP6p/LlrXH6jVrvJcFA5GAMQShB60uwAq6GeHnjFQ+CaFOnZhux7rITwnELKTyihIzOnXPXOFklQUTl+n+Yr2eElKmnD5ZiBVVNdHQ0mLljNXGyiKEM2fQ4DFwHdUeQCAehumZtEmVDzoU7VC4KDk1IcUPYP2NDIt2eAtSbBAKlvNKAHBY1W0drFKocVA0goeWUk8VZIGtRjOHJQGdlKH7BCGhn0wv/dEP0JnfqAMWNHnR97R/bBK6kWlKPEcfM72DFYWSI8YEtz6eEuiGu/aHf/Rd0ciukwDK4hrzDEtVcd0yaCmDPUDOdHZGU21l3Pqym+3RQQEzNYb1m6YgoJmErWrKIEcoAxLY6hyaAs4Q3EwfUWcUMm2Bf+DL5RK07LjKtFqTgDVAGzpxL54mQAqAE0BQrGtMiujMqTPe8vvIkaNS6mkpMbSfnhiNydFhW9coPwAifLhyxUrdk3imqrwq0VYXdec7PC94EqivUDhENA2hLwAGMM94A/hROQA/fOupUuWLB6mmptYeS2IbxscBnEx/CEBL+Xr6S2OzqZVl3SVx8nRPPLV1r3fJpXzzh2gKzQnWBdiJqq4T7STQFRoCrqAJ/LG0iW0ABFb0DAdaUic2OCTGp7a+VvfPqpxO0bNb9ZgxSGL6lHuTt4ddmaFFAiq0hX6DDzlkDt5BcUE3jyvRgzEKTc5JgDr9nrw6SdHnp8I5ppFQ1gs0z3jUPK3nCAonMf3J6kJ4CG8lXkoATsOS1R7z1113lWg5Kl4o9zg5fORYVFck79WBfftj+fKVyr9IPN/pacSDh/aq30bEQ4CjdKwC4w86n5+gHYn6G9ypDsmIoN6wBHzBrt+JB5KBlZ7JEkd4AFbo6xnR30BQz8Kb5FNSKHAjkE1fZvTCkwstpqfnYsfuHo+xZwNWoCGggJ1kGXd4T1i9xZQOmzHyPOOL79kBlq30meYByOBxYft6PDE8D3g4LnBKMD48gAeFbfLzk8eyZCcnLjPlxA60TPl88IMfPIeeeFZ4/q//+q99WCL1YQdcTmLmPSew481hd1va/Z2SFsHKxadngBWU8ve88GoHj2JRYaUj5BDKoHGmQDLvBMKJeXkG3bxQkFXRJ0CCcMTi5RUBDNNnwKNMXVJULKFXWhkzGpjTGmSj06Px6JOPxL5DuzTQpJxmZFmrZghJrFILcVm1mbekRMKkrb3d7kEOd3NjVEamzAmxlZa2UED4kdglEwVuQebP5woBBFd+KpfAp/5ecYHgQ1gqLwQieQACWLKNxVwtJTKi11oxYENTsy3H02c6pTwHoksKnS3d2UeEWBksf8qnVuWyjLF4sGRRSONqVxZAyjQbq2UqBLyYQ8dz0iKQyGsd3hOBG1UkCtlqngFJOxnQvKqurNpxv6gus7QD4SZghOBGGWUCX63w0uYk3NLARhjj9RBB/d3wGCcJp/tJuKEBXcTsEOiMoixQv6B04QmCdokDYnoDvgAMnO0alsLulrA7KQBw2PEemeWHwlqzYmnc9oqXGvgS7MqKIuqB8qMOSZFPyFIvszcOiw/wAcizYlI5fIewI0YEzwludfgXevWoDwYEeqtZvaPnSqSUi9Xn3hdFvE6/jMjK37Nzj+uH18RWOiBVHUbe7DdSqHKa1c/sH7RmXQIp0I49WJiOgK6l4m86mLaRWGINkAPUAqzZER2+mhD9xqGTXokHohzqzw6rlXpFEeBF4TXFmLCEPh0oOTMzrCI0VgrwvJVGVU1dlKqtnJe046kn44mntkdX77A9Znh+oBkxZSiEcRkO5AHwIiiRbc4B1QYjonmm7CtLZJg0Nni6jelM9hoCCAHQOjqWmcY9vX3qyxM2Jnp6utx+DTO3hbFYJOVJfigbQAm8zT3PF1jh9Gxik6gTvAMd4Rfuy09T4iPl6N9IGe9mqWAWBc2oeuZvro9ep+aScgeMjY6MexoWeYexA5/VNC6Nvfv2xPr1q2NpR5vkX2UyhAQ8zUul5QZXjY3NBjwHDx2UfADMHBBw7ddYZdplxICLBDA7vy6lpSnWhLb4hXfIJe7jVhFONTSohybQDJrkp9mY9JSix7Pa4/YpMwM10blMoLqoMAUcI6MZO9CffCYnZwVWnluALeMO+U85jGfyIy++S21J0zf0K7wL+CVAlmlpPByUDW/xG/fTLvKC//6lMrmfPNil+nw6MhYpj7FhoKs6kS/fcy9xanyPN+g7KS2ClYtPzwywVYf/yf/+BXW4f7eQxA3J7ykxP532sQCkwJgoqjQ3mizDESm2jClJCEpv9S4hYTfuyIAYuCpmC8t1VcSUuqh3TJZu2Xj0j56JYwePRcFI2rIdRYiCIfCRAQyAQpiO9Jx1kC/WGe53QIUBhJJfJZjoeVa0MD9NXfiezeAAANjo5JOfsJyccm23ez7Xbn6jTfwBLIzyZQXhJvY5IxIyx0+ecMBeJ0pxYMi0QZEADiife1B8Xt2ifMmvVHWYJE5Hn3FXj6i9nFpM0CgDkRN+161YZtDIOTts0jdLPVTHOSmeAgkM5r1JHHBGPzBY6T88JBZ0+lCksjPBwisAhe/teSKJTqahfkNIIGj5HcDBEmyCPZPITykTHuQFPRxPo4vviSUpE2A5dvhIfOTDH/YZOG3qo/37Dtuyok/Z+h1FRrsRevDG2lUr4+qrLrc3ivnn9namz7CG2VuCDbPGTRumw1J/Ex8jQaw68JnnAHJWPmoP/Mj3rDBrX77c0w0njx2PJoET7mUVV5mAAyBlQIBy3549njIZHJBVLZ4FnI+OjXj1x6SUEuUTnLyiY3ksa1vmZcvmA5GCaQbawHQU+5RUVda63+lrQBR1xnOS+mAuBg028GfBj3Ajzi+WcktwCXBgFCDwAVLUg3zoC9rDc+QzOHJW/MeS5Yaorm2KypqGOHvmrKd8jh8/Jl6QQqkUuFB/Mq2QTfGxySPB8mzQODspsKK2M49ObA90ow/N6SqjeG40mpsbY4kUBjsI19RWe68RjyeBSLxigJgNGzaY3l/+8t0WvqmfdMGjeDx0P8oDzyu8zz3ZNBAgjuQ4C138htyZTyIOgenwuaed9JfxX5YKZuA9MLoUNACR924HP8KnDtl3X7B8mzgtQLWkhfowxXm0dKxVH4/F1q1byNCgDCXc0NCk/AqjvW2pZVIrQceSRwcPHbJBc7brpNrJlvICWjPETElmQDvdS3n5iek0G1OSRVxuhv5LzVF99V2BwB115Xf4izblp0JPA2EYAkaYBkp9xcVY0GB2fZHPSRakgGR4hxVm27Z3Piew8p2aaO/5fJClRNvU9u+ktAhWLj49A6wghH7v135Gn9NSZQY64ATGZ/AzQKxsNSB5BoEMREiDLAW/VdbUeqAy0BkIgBUQOTEEKJ9ijeW5udKYmNagLJYglpAvKJ+LK6/bEHNF4zEyNBAHnz4cu2XtsVzttDqYpYqlEirk14eFOjnmYCtcjqB36krdeUUYVVeyf4gsVAlqFWahAXOjuBzcqYHLipd8QcB3tJEBTznMOdtVq3zxbPAdap68EHZDak/vwHB09/Q4+HgMT4jLEklFFPIpLEj1Ipleol0WTEk+47I4OBQPj1GjmLdRyrC9vdXLSZcsafEUW3mpMpMl5fM+dClT9wn5YcVxNAICi3bSHm6B6xF4vCMeApBmwKRvEObEmSQlSZ7KUn1g17MSh55h7BGfgefEeRYW+5wmtnXHygRMoTT4bV6oUpY+m456ZdnzkcOHXZbP1hGtUJqZtwXLlukrYpPwhNTUslkV3q0EdOkvBGxSYFiHLH9M8To8D9BiPxSAEptcAejof+qAonQ5aitWHd43+BYrfsWadQYE3Adw2vHU1jgsxYMCh28bahrVVg63G4y+/h7dN6X61cUqgak1a1apzvWuo8nLO9XTdPQ4Sf0yPJw26qKujBGrWBGVcUMw+aDKJRGrgUeNsQId4T9AKqubACtcTH32C0iw1xHeG8YQ+RJj3dAIjywRX0/Hnj0HZTXvdlwF3qli5Ym6pm4ABNrnoyNEkzNnOz3Pz35GBIUDIrOUL+CLY0y8n6ag6CtWD7HNPOxGfeETAAwWLHQA7AECkAVMEeI1pM9t9NA3qgdeR0ALChJPBSctw4T8Rv8xLukraOHYKL0yHZronHj7/DQ7hYI+9xfup6J8a57XOHDSfTQxxUXxawLqz3vxLbFiZUfcffdd4rlRT/PhgVzS0mZ+41ygCRligCacjEyxEONyplO0K2CKVrKEfVbEqxkNvTdOXioV/Qj0hnlME7WV8YFHgHg1poQLc2ccsS8OPA1feTpINMWrNjenPGmbyqAUDBFoB3CnvkwL5or3a5oeSvJHt8TjT574dwEr5ANfLqZvnhbBysWnC3pWPvD7v+YAMojIQGKge/DpH+8RAgj1BBCK7Xmx4PLFmTTlHjgIKvJgIGYSBtHRWNki4VkYpRW1MTFTEMdOn4rOgc64+obLo6quLE7KEn/0q/fHtqefjj7Vg0HAgB2R0uk62y0lOiZhVxRXXHGFr2yrci5chkkwsnokuVEZ2Fbqqk+qgxqCEFN9Ge7UMRvcDi6UQC/VVcB+B2rvtATluAQJgXacvdPZieekPyY41EztUCvny0JQEWgHPQFFrLqxgpLg80nWKgjBCJBh8646KZ/KSlZ2NBmcJDd7qRUCwZR4YpSZCA8BVX/VkxVTFuSqN9f0eUI6s9ANIFUO7UbI0T/JxQ+oQJEmZUpdh0bY00RAQVnxPF4Z+hxAgFAGrOBtQRgWYR3mBCRt4T7IxyZmrJCgbrip4QvTX5/ho0oLXIBgmp6hn/BquG9UX5et5/AOATR4hvrBZ7YK8V7Imid/lh2j1LmsmFUO9+PVyJQaSh1vBBubtXZ0eJUFQZFNbcvj7KmTsW8v0z1HDciIg6Icn5sk8El/AQxWrFgZqwVQWloEqASM6F8CYdN0Y+7SezwIBlbiFcDaFHSbp68AqhTUvKdBNGDcMA2JUsroSnm0C8GFJUxyXJOeoX3kTyL2q6GhMWqb6gRYaqPz5JnY8sS22LfvoMcvK33gx7RkuDBOnzlt7wn0rhLP9Yl3WUEGnQvnpuJsV/KsZKA6P1WWYVnMCNxVO4ieKSWRV21IU4H0t7pVCV5J+2O0t7WrXxoco9N1tisGhvrd3ySmhuFWaM2yU4wRXP3QAFrxG+8BK/SheUsZ43XJT+fHl+VPA10oeZw7Rz5wH6tqOM7AMNK0vfZ5L47rbrg6/vFjHxGY7FMd0gF+a9euF6jQWCwUsFD/Aig8xlS3hsa62LZtS4yMDapNBVFSpJKosy74lDGSn5AWBEIzrvBAQgfGIV7YtKkj+8BoXOs5jDw8V9QBUMN4Il8CvPMTPMh4piz4iClBSspPBJojK2Ykb7c89dzACuPoAx/4gL2RBNLef//99miTnwGhEvUiEPbd7363P/9bE/kRc8KqIVb67Ny504qeAF+WUXOqc1b2d1NaBCsXny7gWSmO3/vVn4suCTDmGgAcCGaCHb1SQgMGhZEpQqgrvrJAJg8GIRZ22swoDapsPw8GGysPKourLfCrZKmNSYD3DPbFlm2ybtmOXwOjS+BluCdt7oOQwiJrZAoEoa76tbQ0x8rVK73pDwM5s0LLOY9HihSlVqw6ohgtlixdZdVKILlGCBGBECw8P6cLAUn+hSprRmX29/ZGV2e3rXKCMZPlk5bcZkGbRcUVUq5FUrgqR0Wk3ViljPQeBcO0weAAy2ClbKQIYEgspcamRs/5EyxZXVHm2JME+LCI8OQABqUEpXBoweyo6u15H67w+T+6jYb4j9UE+QnBxWBHoKOAAJAITseV6I92IhxRDnhT6LdJvSdegZzwZPAd91MnAnkLZO1BO8rLlC6v9npQLyUr8RxfkOAd2oWAx8tVJxAHcbCqEcLkZS+T6oKnibOHsMvcTOfJssy0WgCBzFQcQY94oBpERxQgPIIw5eIRygfMQXMEMmf11AkI0md45B5+6CGBySoH5tJ+PaF+qfIUCEutAQKNlUWetlqzao37CW9EFtQJH1s5ABx5Wu1xO8ZzAEttBSCpE61w4THTUu3z90oAEWhgfqbvpWCgE8qAuBTo5qlDlYNlzhgwJ+sftGZqqLqpWXlOxrYnnpKy3GH3vg0FgVyCONkEEMXX3dUXTzz5pL0ENz3veXq2JY5LYCYeEogcHxZgO2Lepj7nK4AKgRWmGmgzYAVAnQKeU58Qp1FUqLFkgEuAbYN5kz2F+AxNCvQ7YxjvTnbmEG1669veFltVt06BFcYTHQiNk8dvIVEjxm5+Oj++jNVA6c6UEv/kJbUrBbL6gy88iKkgwMp0XHbtjfHiF98cH/zgX0d/blda9q9Zt369+ktyQoDFAa1qH31EESUyih7b/A3xzbD4DZBI/RNQoQ6AjvwEuMvqhjeVPuMz8hN68RxBsBg2aWfvKU9zeyq9tEJEL5D8zCRrSkw/Uh/GfRrzJZIXC2CFLgVgMVao+xNbT3lsPFuwQvwHK3TYF4f4Jurzh3/4h/GGN7wh3vSmN3m58Mtf/nIHy2I8siqI+CX69Bn98CxTMk7G473vfa+XTQOWWMJMcC5eQGQ+8v+7LS2ClYtPFwQr//Nnf0LCb9JueZbaIowd2yDGm5zCvZ3c/PmXLUQuCV72pHCkvd6zl0A2ZTAvCDUYvT11ARa7FJKUem//sKx7rBVZWFI0oXLSuURzUaM6+DRS5UnMCtMQ1XXpgC+UEuVTf7LnO4QoMSsIOEAD9ULJ8BtCjvqwbLFUQIH8pzWQEaq4rVlN0tPbE5wA3dPDmTMo39R+aMOz5MUgxKsi+0jCWsIOb8D4qJRev+McECd4RmpqyrzvBm50pj0YZARYInxYPqmcVYWkCDMlgNucRLmk4qk0940Qt5cLH7RShlHOwyp21bMEEuWe2s30yYS9BgQpA4Kgl/OzYBX9LCQNFdxOhBnny1TJoqYaA1Iy7IfBlIGtXnhBCodnEs2LYoo2qAEAP6xuaonng7xQ0FVSbFjWDhzWHwqe/kNQoywINB3FYlWdyB/glkAocRk1Fn6NsmStXNSvCLOkNBLwpA8Bhb6/jpiU5iiWQhpRnw72c8bTVHzyU5+O2rom30Mde/t6YmyUqcG0SodVPZeubY2G+kYvjZ8UCPByZSnfygqCyZPCmS1AQQuQqt+xsgF9Vhiiq8FiYfIOcA80om7QAAvZ9KKeeu/4FPEFQBFFQ1tQ5lxWdPS7WowSMy3FP0wdHdt/ILbt2O/9eDj1uKKyOk23TglMS48zhXXo0JE4sJ89e/apzfVxy623xBKBr5OnTsXgCNOPot/0WOzZvdf0RGlBg/xUXDSucawxoPfEprS2tZqvALGMswLBNsdQqJJ4zKYEkFIsBYG1iQcqqzTmcu22B0H91tff552PH7j/gThx6mTUCrjTJ+Tp8Qxf6T0eSNNLV6b4kCWUz7ssFcwKaGsgpDsYO1wo7Nw35KNnUhbpOfg8vU9g5cYXvTSuvOLS+MhH/0GfxafqW+q0atVata1U/SVAhYdTeZAPWZWXFceWJx+N4RFWNBV4ypZ60gZuYuo0P3GcBFM6tAkAzKu9hTmepy5zLDpQfTg6BL7BWGAfJuoCH5Qz3ZSXHHStvPD68X5K8jU/GN4gVoaC6TpbGE8+R7CC5+v//J//Y/5lKTLggSXIbMDGKqC//du/tZxhMzaWKN93332u6zvf+U7z/3NJyBTACMuR2cNl69at3uwN2rAxHKuLpNTtic744bspLYKVi0/P2BQOIfC9r7lNvxC7UBqjE2NC+MPemKy7tzv6h4YcbDkjwUBAZbkUSJOUcW1DU9TL2mXTNdybDEIEOAqJE3QJbmQvDZYuDw2z8oFrXJYWlvV0lBaVRXN9UyyTMF3ZsTRWdHTE0rb2aGtZYsWBFYKFiwBDiI+OYQUDnNgMijgIlkOmVwQHwW4s/bWFyjy7BDmrQLwzpwauqh/Hz3bH0RMnPc/PdfDo0TjEMlxZ2FKZUVrAUmzmlSskZBC2KGHmmIlZkXKaZnrobAz0no7RoR4J/0EBk9pYsawtLrt0Q1x5+aa4/rorY/XqFbGkpUFASwpPgltYQUmKSEJeJrBBA4DFyk5CenZKnxFeyCTdwrJUhBQfCa5lx2CpB39muM5JSbDVvaSOr+KycitXFOaohB1LqtnThGP/2Wqcc2JYGTKl8qYQYCoIYYPwZo8cFCrgAO8AHoszZzpl/XbGwEBfjOJdksWH92pOtFV13DeAlDLRlU3+qtT/FQKCbbLCW5rqo1ZKH69T/2BfjBELIiE8MDis8gUERMPBkWHv9psUP0s2ZwT0yqKulhO722PF8mXR2FAv2jNNNC2+GZTCG1WfEFczZqEOJdiFtq1jVbQtWxHl1XXR290bO7fviAceeEj9XSABx4ZfR6KkoljtOe3AWVYIVcsiXrNyeVx/9ZVx6YYNAkUCaD7iALpL2QqkOL5JdAI0Ah/GVM8h0QIgw9QVgMT0FF3xIAz09AjocJxEmhZiehHvAlN+TKVU14gfa6vcxppaeKxIIBVrmliW5MmYGlVfq96EYzS3NkWDAO/MxEw8tW17fP3RzXFGSqSxpcl7p8wWCjSg9MT3ZzvPxmOPb45tT2+3EvTmjAKdra1L3FeA6inVDSDfJ3DNtBD8haIzT+l99qcHRDuBX4E+PKa0nSlKVsHAnB5P4jPoS4If8TTi3SkqAbjqPTEeosmkjAKAKBurTYxNxk03viD27z9kbwvAHFploDybwjMAFd2YxoAvXUemnkRP5Iv3IxEInhS4mC2UQVMyFwXFyqNAMirES0UaQLrmCjGO8PKITrrHS4hVZ48ptRev4Lq162LpklaBtz3epZgYIU6UJ4ZusL9XsqvfspC9jwqL2PgQ0JxWVaGUBaE0ZpIBAPj3JZ7wIAGEiDilQpJ8h4EEXRBEKUZWtJJ8KQhkTJlpVFVRrbFTo+/StKuVs7KbZhwox+xCPrAhpcw1v58VcJuZxgNeLhBbo3FRofGlMW+jbCq6e8ZEy2e/KRxeN6b02E0W7x/HbOBxZkoGQPG2t71N9U87XWffsd8JxgTfP5cEHYljYjofcMJy5Oc973mOr0K5o9jZUfi7NUG3xU3hLi4907MiIfDf3/tj0d0lYSvlwUADeZdbAaa9QBC6ELpCQAWLCW8FwsTuXV2TUh4wlcUdwkn356fKyrpnMDFlsOoBQCJZ56kBW6Z4cTS4LUDzrsLSFIOBJYr7lHrxHsuQKQZJNeWlOqIodf+0hB7BlD1q15nOM14q29U/7LKpifPVX9oYLW00VzTJNAxWihQ7Cl5tw2pGOJEqK1RGyYytQgYQnijiZ7CQqZuVx6wsC+UNNXj1cum8ts9M8n3ug5JBidrNPa6XXmfPm3/O/TL/2JTe2GpSPalfRi8UO5asMrWXi+/8nF+TdYrVxSt042v3m95w4QHheQtc1YJqZ9YuiXt53u5stRmQSj54Nxw7oT6BZsRroMwnBXIAieRNXaEp3/MZIADNsk3PEIoEVeNZYUkvS5YR2JMzkwZxABssdDx/WPzNUuQl4p/xsdk4e/p07Nm129MbXgWjfBF86zZsjD/70z8S8JgTf3cLCC2NjvalsfGSS6JZYJt4EeJMfOim2khb4FPaA8XcFvER+wMB/LzySt87ZkX8j8IDbJEHhzLC05TNTQ1NDe43xgLxH1XVlT40Eb4FzEBn8oYWPDc3WxQTI4VRJfBb01oX5Xqu8/DRePzRLXHwxKmYFaisznksGbOkTNBv3fqUrWGCawFe8ASW29VXXe1XeJ+xQJlnBNrOdnUJH844Vkud6jZlib1D4A8CQ4uKiLMoiWa1paqSLddZsaLfmCIUjwHjeJj3nnLRP7wrRZF4L/Me4OnjjKufec974t57v+azdXByQAdPtape0D3jRRsp5jl2ka71NCCeIE+V6H7GKhvQYc3DL2mqOtEePiMf+AzPGhsbMk1C4HuFwMC0Bg/eszGBk5e95JbYdOmm+MQn/lFguk/3Qg7ijcZ0D32tlpSy0WLaIBIAi5eUqUoUMzwwM5uOubAHVK/weDb9xOdKLysWSFF77D3SazbdC79540WBFupNe3EOQRdeIQG8NjYr0OUcUyK/fHk6JblVVV4bt9z6iti0aWPs37fXS7IPHz4oo2U4jh4bUr2fvWeF1VqPP/64N3tD7hMzwnT2nj17vN8W3gI2abvzzjvjh3/4h71LLV5qvDDw9MUktjUgP/o224AOAMveK9DpuzUtelYuPj0DrMC4737Hm9I0id4zh47SgEkd0yBtw2ZEuN0ZRBYoeh6FzuBDk3B2DsqKvJjaIE4lP5WWCEzkDS4EHoPN7n8GqPIoYe5B32WDkLKyZ/i/oDyd2oxQYmM0PDyAKMpFKOD9GR4d06DpkqXZ5cBYhDT5pTxxwyaQZAWrVwYGycIGATfCibdMA6STnAESxN94I7a21mhvaxZQEW30HYOffFnGa4LkkmztPMFCmfhsFm4ArCjb+WShn6MpQMlv1Bf5KXOJcx/XOJYa/eFLdLLiyCkG/RmU6NVTPlJclIdQJ2X08JQKbVYe2fw5yphX96HahdA15STFqQPCGuEJWOE7wAk0olwKQXlCN3gF65iN1EwD1YFy3AbVHbd4XW2dY3mY6sDdzG9Y2qwo4l7qyDTDgCwTLGtACp48AmPLpfzHBoej68zpeHrbrujq7rW3BSAA+CQPltZeeuUV8Sd/8AexemVrsKvwpo0bZb2q3/LqTAsLxJ8qLnel/Sm4ELxceISmxaPQAiDH2AHAApbdd8qngk3+xPeAE9oHoOUB2sZBiIWy7A244CvRg9V3U7LY6X/6q1hWcX3N0qhb1hKDo4OxY/vW2LnlqRgfGY8SCbZZKcsK6K5KUiaBrEePHY3dAmnEueBJATyJW1wOPMucP8rFYEV0ZLPGIyeO5JYsSxGrDzMPSZYAETAhJzwDVpjGaGyA/5cYwBAfRJuoR45p55M9B1KyRXPngpWYKzQAJRjz7ru/HP393fYueZpDbUEpnRbghObwEOOSsYp8YdqMNkBXsmIrfWTP6Bj7eCSPIPlAwww0AVrS9NqEFDueC+KOWFlYvgBWRItXvfK1sW79Givw0TFAEGMCgEMeMqAm4VumSdOUN23mFdlIs/H0FBQSwyUeoK364zDTeZqovsXBlFg6W4e24UlinEMX+BueLVAdGSOJ/wBMxIKl94y74alRPZNligxLU9xZYoO8luZ2B6eyP86JExyyeUptZMfrorjnq1usHJ8tWCHvDPiRaDP9RB/QN9CbccH39Bn58Qztu9jE8/CVaaRyvxV5fiekRbBy8ekCMStF8Xvv+2UrHxQR1nmKbUgucOZSM6sBacELTAQzcfE80xxWYvrM4GIwn5s08pxS35AX7xCYDAqJliicTdHrmfLDW+FBo4tXLEt24/SSZg0a4h1QGH1C9ACU7v4hx1mwayzl4BViczk97DwosMBOD5QNnoMCCcm09wWeAPKaGBnSveEgzY5ly6RI6+2exJ3O8uRSWZ1VFWklFM9ZQboMirHak8JY2E4aYWWwkPtIEnlNwyxBB56lzdlF0G9+Quig5BHSfvVT9AfP61l9RIjgneJ56EO9ABwIQ/oJEJIUQQIk9hLoXt4npZtck8Qn8D3CE7oBXOhXpjUQktlnfrNSV53szlc+KEn3oS6aWKh8qSqCnHvhFZQoNGUqA0VCOdQFkEjivuTtSPVkl1kOLGxoaY4i8dWoFO+JQ4dit6y8k6dOCnigPACupQIpI7bUz3Z2xvU33hgvfclL4+4v3RU3XnOpPU3EpDCllTgORZyUT2lVk9ox5eWyWPBJWUIv6gJQYQyY3AZ5KFfqifBGwHJEBHwDuMcjCb0BYdnqDsoidgfPEHnTZ0XEGug9oJx76xuXSAk0xcmzJ+PhpzbH6ePHo3gKQ6A0psRvExpjVXgtlDcepB27dsSpE6cMgpoam1UP+DB5vFw3tZdjHNiHhuDHkaERAfqx2H9wn8EN/cmYh/fyk5qifGbVN3yPN5OVWGWxdGlr1NfVGqwAxgAm5vnc836PklcdCmaTAWGwot9YRg/N3v72H4rP3/l59dOg6kZwKisLid1J9zv4WDRl52GWZbMvDPRBnmDZ49VgmwJkxPQMoInDLdPKMMcRMV3j+ujSP8slwErOszI3C4ih76VkJ6fj1lteFStXrZQC/4h5cGZG/SE+mCNGxLwLcuMZtYXPaozrqHGVABHtS7vLZr8DRp1UPt+XFchIUJ2gC2MLmsCntBHZ4D2h1IcAAMYWmdAE3e5X2jN1XsxKtlV/luZmiJeCNwHXAC4Cn2u99H7FytXxtx+6PViJ+GzBymL61qVFsHLx6YJg5f2//79swbKygZQETc5a0HuEkEGJBj7CEaXGZ7t8JbhKdJEywUW0OgPXBel5CxgGtPJEkPI8QCV5aoTeNdCLZvFASBjoWZQiAgqlzemx3DMrAYgrnrnMHgEU3N+4agFXSYFLgEoYZFYHCphTVnkW1yzeg0pZV+yAikChbIQhhbK3yfKOZXoti5rqWgdzYbERlMbAtneEyiGQLMBTe62YDXxoplsr5ZuUrjNW4p7cW6dJKSCvMJgDDEi5qI5Yckyt2coqKnCsD0rSz6otKEj6AsXOa1qiCjCaUntYCaN+E+lRjJzIWyOlzMoRFDeJvuYewAoXfQB9eMheEpXhst1/yapCSSFAE/AUWNT90GIeyCpPlB7xRNkKmPkYBNGC6S9OqyVPAkpRNkz1pHOQSj0tYaXv+1OegBP6C+8Gg9melPoGx+cM9PbG8SNHY+/evVK+fa6T+0d9OiJrFiuXbcEpj8302On46uuujc2PPBxXXbrWe/7As6gXAIXYRTnQLlnacwIEqjtgL8XRwIv8iR76fVp1AmgAaO3KV32yaQEULQq3Tu0iAVjwutFmaApdmP8ntsBeF/W1+4JxIDpUiyZ1zU3B+S67t+6LLTu3RdfQoPKribqyCsdSDAhk1C9bEn0nT/mYgr1793iVRua1gVZ4RFntwlijj4dH0mofwArBreysjNW/9+Ae0SEZGbQtjzWdCotQlnh7RB8pyTKNKQJqm1vYwbdd/Y9XCICbPA6AomzaIwFnfT+bTUHC+vpNrIbX541veFPc/eW7VZceyQh9nbvH/CfaQDfAbJINBX5PBWkL03jsSwLtE/9yLAMHXVabb7x6UXXxIZ3iJ2KpiOqgPwAqszPUDiCHPKqwrLv1lu+JtevWxIc//P9UC+KPJlQeU8upTpPKl7xJrqv+2ZOq5KGiHGdmk4GQJd5Tkt/rr3i2UgNwTqC7Un2xNDo6Osy/eLqWMpVcXxtHjh7yUl1is+AP+DrJXMk0xpG9XQsp1WmhzOLC8pibTvIAOevvRBvG26qVa+If/+ku03IRrPzHp0WwcvHpgmDlN37lvRLmxCokQZxZSIARgvUQsmlsahjq4hk+J2+MPp9H8nkRmHthAGXP+Vm9z4BGRQWrP0pk62BZpQh4lDGDnsHH8tPjsiR7R6btzmbOmrrT4Sh676aaTCgLFL4nf55nigSPiOeXsd77BuzSZxqHuIclLUu8KykCnfiFQgLzPKGiBqGcscgEzrJkoZQTBlki7/wEoMhPKPP8Jzh2QFmrBAl1CQ0UmrcBVzuII8ACP332tDejQnGqUAsX+ypUtoWm+gbQQjvpK7xNxM80NzU7IBGlxMZ6WNTQw0uY1STuJwEGyAZhiDUHHeksvkcBIuTqJUStbNUe8sMaBOChCK3QEZjKxEGRUqj0FbxAHpnyqq2utDIF/Hk1lO4HOLISB4XjQEr1B4J7nhZSWE0tLVGeU1QDfYOxZ9eO2Ldvv8ENtHCck+o8NjYSk6Pjnu9mjwwO1Vy7Zk1s3LQxWlpbgyMRtj/1RKxd3i5ek0KTAoN+1JF2wUfw4MAwe8ckxQT4pJ7QDeDFmOA+3N6ADOoJUEGxJvCRAsEr1H8AO76nHNo3pjFFWw1umYooKLI3jvygcbP4jjOyzhw/Ho898lgcPnw6ikWzKBcdyqpieljPighTxXPROdwT/SdOxZMSfNQPmnrZqvqPPgOkmM/UNkAqtAIgcjSAAX5vj0HLkaOHDbLoK9ooYrivslRYCMj3cBKPSumXgyo4WDQFP1Mee+rQBoMVZMP5eczBT7nvvLOqJMJcQbzuda+Pr3wlTQOVlClff5+kBXxlIKzPfFFVVectCzhugk3nurqZ2u2zXKLvTp85qTayqV/yBHoVmWhpz474L3k/mE4gto1tDCirUGBGIKdIYHloJL7vzT8Q6wArH/l/6i+mc2TyqNolZRhMbOaGly2bjk5toM0LibonA++bpfKCWvMO/AB/X3fd9faUYjBxQOASAZZtW5+I+x+430d04CEDsBP/loGVmfwilQDMtDlLMhdF7QU5Be2ZZqTt6zdsjE99+ovPCaxkQaH0KzF5z/SUf+sSYwNepS7wAPSFL2kffIzXkWRe/S5Mi2Dl4tMFwEpx/OFv/g8rHRie1QsoERg6CxxlSOKa5xm7O8lIF+8caiJBf25Kg9uggT8p1iSUkiAiT6xRL3Fl8yUEgMbapIRgvwRSb3e3Xvvj+InjVoQo4L7BKQlO4kWwaNOpqTSEfOn82VmEEFKWU3WHvXID5erpnYmpaKiriWVillYJhxXLl3sHVQYGgh63NkqTFQWp9gkEpEHjr5xSW3IfcglBdE7Ku5/ktuWxZGERbmy9UcZ4ggAagD42nUNIoBDHJmUditYk6sggRmBm2VSUpyDi4lJZT9W13oMEecrKKw6MZDM9PAkoWpQJYIX+dAty9UsruCQMlb8VroQkipblywi20VHO/5mw9wRhkgBfCqq28J0ijmlhmTjgAd6gXizXJpiV1UJ449Q7tmRpG5a3PWESuN4QboajBsrSjql6rkKDGC9J1+kzcXD//ti996DbhiufOqNEiDfAW8F+EOWqe53qy4617I9RJxAAb7EajHyfeHxzXL5xg8sDEKIM2a0WS58dTmnH2FgCWonATG8l7xOKirrAB/wEDQHTKB2sf7vuNUaYnqgXWASk0P8E+dJnXIwZ94F1msaD8qKdrPSZ1n17d+4yAGHPl/Ly2qhsaowB3czhdLXFBJ/PxZ6j+2LbgZ3RdeSYaWDvg9rNdCbTNYxh6saUArwFSKUeWPEoG0AKtCIIt6snbchGe+greC8/sUfKvGdF/caqJVFEbSyL9rZWg0loRduoA+V6XOelwrmcK0DK3W1WOfTfG9/4pvjCXV+I/sFeB6v7Kf2WvULnbHUQ98O3eN0ox7tTl5XbsOAi7mZwMI0X4tMox9Nq4nkUQanAEDwM7fGkeEXShIyBEYJVi/TssMDKW8Uza+OjH/2Ixl+fngXU41FM01OAE6SMwZgqeSF6CWblXi+cimbLxEszrhu8cM2113qacv/+fbFy1Wp/NzE1IcXMOVFzbieSFflDsbR99jywYgNIdckSU6EWoKY3KcXkUefLr7g6PvzRz2hcP3uwgtdu37593k+FU4yhN+OBMqEntAcc8jnjAWSCeUHfce+zTfAqhxdu3rw5PvzhD3ufFUDK7/zO73hJNHkiYzis8HxQ/N2QFsHKxacLelb+7PffJ77OeTYkELwvAH8aMAgDgAqcz/jIBFMCIBIu+hJxlZ9QEjCtpy30ymZelOP5aYSHBC4CkxiBYTF+twT18ZOnbDmxgyeDESWBEAbVk0dxMfusqAH6D08NAyJ5UmQRozgnCJCTUpUiIwYFgdfczC6xrQ7kXL6sQ1aOLFq8GKqDg0CVvweh/rxHSZWEvRSAhV424PLYCaAiWXjOd0lB5z4oYdllia+xjOZv15vxSTxGKZDQ36s9ACrc17QPq1ctytFdhelLT4nplbZzAVZIGY3ZkwZwBlhBeKA08dIw0LG4ARoJnCxU3ApX96YpAQlE0ZTvEEbQlDNToEFGZ+rLtvHwTQoSTFMebpTbP2eh5h2FPQ01oT5J0yocpujpAQEa11f9hVJhe/i6xoZolgVdqsE7PTYRJ08ci7179visG2JGKirrVU8AhAS+6tDd021PDwOeKa9L165V3y7z9BK8i/ADLAFWaM+u7Tviso0b7bFiOgeAMqq6AaAcJK7+m52ETwG8GfBNF22nvdCNvOBjeBi60R8VeFH0PYK7Qq8IbGIGaBv3MIZobwqqZZqjKtpVV7wpnadOx+bHHo0DBw+6rPq6+igpr44J0XJSirqkoDRGuvvi1MmjsX2/gMpYb7RW1Zjejm3QfVk5TMXA04kN0+nU1Ll9abtXrcEXp06f8jTZyMRIrr/ccx6H+UkjS88ugBX2EjFo0SsbxLEyh1gTg3RlwBh6RjrHFZDGKzLh+978lrjjzjsFqM8KrDBNoyTe4tWKDrozmHQhe/w59x3A0PJmGgBVImFf72fwHsGzvCdIF+ACT2NFTU6y7HjWU4XFJazoqdJYIJ6n3OAAsLJm7Zr4+Mc/avpo0KgmxJFIAeMuxuOoF2jJWCM577zE0uh/KRXPJs8OdSeLKy6/PAYG+2PHjp0e1xgorGBEeQGS4XVkCjSnbB6aK+bNQoIm+QmPncHKLPchf9K0MoHEN9x4U3zo7z/5nMAKCVree++9Ps2Y1TncS4A0G8FdThsGBrxZHF5NdrjlGBRADEHdb3zjGz0unk2CfzmRnZOayYPn4NnHHnssXvCCF3iFEKCb71H0321pEaxcfFrQpLnEEOSclVIJSAK3RkeGY0hWPnsMcP7N9PhoFExLMOkqmJbl4WsiCmf0WVZxsS6SFZiFegIqgBOEM0K4pX1ZNAo0lFZIiU3NxpEjx2PzI5vjnnvujS996cvxwEMPx+FDR6VoBpUTeZQHO2NWSzgzD40wAoyMjw6ofv1SfiMxOtwbvV0n49TxQ3Hi2IEYG+6LormpWNJcGzdce3l876tvize87tXx8pfcHJdvWheN9elkYBkdMcVyWAmlGd3PPgkEFLIyY3RoQmVgbUtAyJyZnZbI0C2zU4WSY+mSnae2ckmB6prRd5ztwUoDgvnYo0Jf6BWvFOfrTMfI+JQPexyRVcdOoigTrO+BYc6i6TPzFssSxPInTU5g6QPUqqOmqtZxNFWVnKNTLaFd6akF9n/o7e2RMjsZR48fjd5+CWkpFNzrrNqw1wpLH5AgMIKCQ8izhBY6YJ3TP1hy9BkKFyFmUDI6KrAh0KdyuMb12YcvWpiG+qXSA6+2si6WNLXGhnUb4tqrr/W+FeyXMjbCypMh0SYJ6AR2WEGT3N8o/OUrV8X6TZfH0lXrfcDlvh374q7PfynuvvurcfjoKdEW67ZG/TBnZXvy+PE4efRoDHZ3R31VRVx/5WVxywtvjks3ro+GevamgP8kBPQbTF6ifqBsqT2vnhoWQAGkDI1AuzFPB8ywv81MgRTvlOqr/tdvw0ME6VLPCZUteqpvq9gWvxJlVxoVZQIdUrTV1RXR1FAn5V0nxRZqM5vNsaX9sMrHkyReUnnsL8R+PQ1L2mLp6rUxVVIW26Sovije333wsEBabTS2LQX5xYyIixoqU391dZ6Kp3dujc1PbVH7B6KqkIBkpj8nQt0rWjIlOiAFh8drVPQd9RJ4caPBCwCRlXxkCEicGhcAFygDepgwSvzPWM2/kJ7pOS7xOWNA4GNiUqB6jKmy3ISD7q0g9kevqtQ5V0ERl/JRe1jpUijZMkWwsGioUgTIizX6AItTMcXZOuo3/qaZimMnXn3vYG3di/cRT6prjCeQxitfgoX7xPOHjxwS4NsfR44dFiAdMVAHuLKxWmtbeyxpWxLV9RpHdVWe3olCla8x4qkwyRXHoKhBRaXq6wqNwXL2HiqJAoN2gVUZTVzsscRKpJxA0CMcO4CcSEAXagqSaKylqSI8qkxPV1TpfanoUSyAPjuqMnWv+rGqpjwqq8ujeUmj+Isl6bjelLdkUrHo52Xiyq+4RP9jtAisc9J6kehdyCU6Z5cGmESYylCd8IJRP06Dnp4eUf3O8/w+i4QcYFO4n/iJnzBgAaT80R/9UTzwwANeZQeAueOOOwwgf/EXfzGuvfba+JVf+RUDmHe9610GFs82Ifte+MIX2vMH3TKDiv1IvvSlLxkUf/CDH/TmjdRrMf3nSRfYFK4w3viaW+3ex6LGmhHH8E+DRQMPlO8BwYDkvSx2/chzpRqMjnCXZMKaZk+ESiFG3Nw1tXUSHOXKdzoOHT4a+2VBbtv2dDwtQb3/wH4h904pjXHliJVfbsZngOOJwMWORZsCcFWmhNS0hDFxBcNDA3H65Ino7j6rsgtjxYqO2LTpEinLy2S1XBqbNl4Sq1etjJbmRuVFS5OrXNmqNTRNbfNnCQEErb70d7psWFmCI9LTvC9WIQpTzRZAIdhS7/WcXsjNz2Ft8WqrUFSjzljlE94NNa0AYf7blwQfAhvR5pUmupiWwLNCnYh/wGWNl4AtzLFIWU3BlATTH3ieBgZ6DHiYs8/6DSDiOAoNaOjHwPZqC1lYnEGDV4C8MivUKySw4tQBtlhFb4AKm64hIMYEhvAwwQ/QjRULrExh2orlwRxy19K8VKCl3nVFaPf19RjceA8SXWgsPFX0MeCH4xba25dG+6pVUV5TZ+Cye8fu+NpXvxbbd+60W79KABV3f1lZpfqtOI4dPhQ9nWcFVsejXZb9tVddHjdcc3Vcdsl68x9Ak37E08GqHNdFnwFgZaLH0UOHolLlDsmSxpOSdtBNHj+8NXh5mKLiO9dV7aU/eR4g51gIgZQyKThPQ/q7ymhubDLNUWAE5sZM6j/4ho3ipFZFgxkDzo4Va6JOYOWErND7NOYefXyzV67VCfBxJhUb/8FX9BvpxLGjsWXLY7LKjkdZRZmAUWWUqz6zUnZMdQJw8XK84x1vj1te/jL12WicPnVSbcPtR3Aqq5hmDCirKtlbZDrOnD5jz5h+geFdDgm+zU9iCbeB/50YCxp/sDbLf6GBdLl5Dn5KnqeU5fyldjh2SSDNrwJL8PlNN90Y27Zv0ziZTgAFbwP3i24OYmfw+TM1SGU6bkgXY8tTRKoSfZT2OEnT0rzCu3ia+Mz0JBvu8X1aoVXqAzDrJJeoE+MKgHr1tddHjYDuw489HP0aU8OjQzIEBCg8fgg4FzVzbSJ5yTt/1AO5qM/wnafiAFKWKWm8MLb4rVQAiekljCMMIlYfAaoYu8T/6BHlDw0T0CFWJcWGMeWaNqrDS5qNQ72xXDadc5e+Mq3gacs0lcb3yL7lyzviyaf2uq+ezaZw8MPHPvYxLxdn1Rnb3d9+++3ewZbzgTi/h3gpZBpHU3Ba+t133+09WZjO4Xm2xaeMZ5OYzmXTOaadfvInfzL++q//2l4WzgJiu3/KoB70L3VJ7fvuSVn8DwlP2uKmcM8+XXAa6O//7+9rAKVA0XOYQQxvJK9XlkQCJqyUNXCs8DTYijSoS6s5CZezQJJC7fceJ4OeI+fU277+AWfGswwix8QoPxjaTK0y5lC6QgtWGgAClcF7BOywLPJyWT6sCkBZMm0A0mZbe6Z4ADoc0JYJE55lOsbTIcorCT8ZJ1JU+QkBmp9mZUnmJ5QZSjglbHfdo3wtiFTvJMSTgKBMhASJgYXCZxoj1zy3yaBAH2gXZXMP74nJ8eoR1RchzXPQisQrFktGD57jCATax3MEx+JBoT8SffWcNAArtHDx0y+ZpUc9TAglBFzaM4S56BSES3sRQnZH54QnKZvaQnETkAy93UfTqqvu9cZoKA5ZouzPQeIz59cw9YJ3bemyZVFWV4sYjZHe3tgloblr994YGZ8wyCIWiXYjqFl5Q0AlK0BkmMbqNatjzerVAqbLo76mWuBCAFAXfVAkIQxvAjDgKZpo17/aXt3UEl//8t2xVMITbxECgjJobzatBD1RvNAdRSFmcV24F7oC9gDFxDHQbuiZ8ZY9UOpD+qZgjleWkLNt+qTuq4h6ld+6bIXKmYltO3bE4xLKHO8AEMItD3jyajC6TPVGgXEa9P79B5Vv2g2UwGmmNrm3YG5U+aapussvvyze/o53+P3D3/iGBfrBg8cFyuC7FC+Dm355x/LgyAR2G/Vme3GupX2+UsFbkGMRJZSe+EB9Cs1YsdPQUBttzckLB21oOwAhPwFWlLMexxImf/GJ+Oonf+rH46Mf+6jA1bBUN4AKgKIy4U2Pn7yEZycvwfsZf1Nn0xxeV0pjUTyv+gFWAS3wHR4wAANeGuRGeTnATaC7tFpGz1i89nVvlNLuiA9/5O/UZ0MCLL0G2+UCM8UlZQLIo6qHDAG1E36wEaU6M3VIkDGEEmVUvupFHfwHC4kvdS9XeVWpZSL15/Xm57/Qp7afFnAFEDEQ7bHJS/Sdp4H9PXvwsPwgS3imaNdCv4mV1Qe5D7mEN5XxfdPzbo6/+dvPPqdpIJQqtCTB4wAdyx3VCTpkYwm68x3jl++QD4yHBXn4ryfqQnt5FgOMMUZfZkYe5VAX7sO4+W5Li9NAF5/+VbBC8g1iODOdGN4KUVYkW7Nj4VVUV1kEYe0gbnoHx7xqh3lOkCQrD1B+kq4S/Bxwxjxz2sODwYcyRMDhsvYgF0iZ8woTWakoeV3j+sx5PVjxrOxoqq+2VY6yZDBh4TmpsgiRQllreF4y8JAv1LLPqs45iUGSn2ZnzhXcDDe4yR4TlyOAoHYkyxvPRJGnYhhY1D0bvJSJoEhlp/ITWCFeRQpS9USsMQihj88REk2JxYB2I8PEOPB8AjgEnJE3A5Zrdo79JIrsTqf/yIv+1N36vSRq2TG1kt1Zk+eG+rsdrleKOeH4e4QhfYEyTbRYIFChLF+mjqgfAgSBRDwKbnOECtMluPex2snc26IrPzZkY7oIRb+kvcOetnJd1KVfQnr/7t3eI4W4IpQftExL3dNhbixPRfFCm5Wy/jZKmawVWKHPx0dZJorShP4IetVX9cNLpA62hwS+Q3DDW22cN/K5z0WTwC39gudPt9k7RV+YZnqlnWmajJgqLG8CeVHGTEESq8JGhGkTM55BIGd9Dk1JuN/HxpM3CW9KW8fKKK6oid7O7njkoW/Ekzt3RJFox1lXtMWWsvoO79ew6Mly1j17dsfxY0etbNlbxn2itgC2SQD2UdGAvoDm1epjPHUrZD2/8pXfEw8/sjm2btslYICXYcYW8Nq1a2y9aty7vlKDzitL8FV+Oh+scAFA7QXRVV1ZFiuWNnk1HYYAfQdN8hPng9ED30qwQt09hnPjmrKpaPY5/yLh5SDIln6FnuzHQqRqQQHL1CN6ewbiLW99u3isIz75yX9UO2bF28kDBB/g1ZvkmIKcXHJfi1fIl37hM+2ezC2nxnCxlwVeklzAIMNYKK8pOwesPF/gwadenz4jPiOYVqPWoGQhJXmRwBjjIONTe3gtlbgpvZCQpMTF5Cc+8dxNz3tB/OXfLO6z8u1Ki2Dl4tMFwcrf/tnvWghaEeYUJEKbfTs4d8YrdiS0NVo8rcOUBcfQnz3TGUMjw3GmL8VdoLwZXAzk7JRZCyMJW4JmAT4MI/LPXPJY5RNCzJMjg0nwa4CiFDgrqI0pg/Y2o262+3YZyhFwgpJLrlI2G2OKAoGhgasykpWfQAJXJuSoV35yeXkJqys/0R4vH3R5KDQpVrWPvFD0WOlsSEdsgq1zfY8gS+UidPBYYMkiUKmDBJoVbYmX5KFMCNLksMF0CnCPwR7ggbpxpbgPaLtQD0EegxX6iGkBhCV0Jw7FBwBinahUQMWQgA5TMCTaj9KG9uzDQj3xMNAWW/iqI3QlL5RWnQQcXizyJZFf5g3i/hnriwQ+sXrIm/Y0SdG2LG2T0kr7jJw5dTL2CaSwXTc04sBKFMLE6LCe5mTeUW/xzYoo+I8+37hpk3hgeTRWoTiKHBhLXoBXZWKlwVLVSQlpVpER0AvQZb+SFHhaEuuUx5fuvCMamhpVR8BXsjZpQ/KOpZVQrHShbz1Npr7BOkfh4qkhLgNXPvEH0J52QgfaQYKGfIf1DmhqaW2P5rZl4sGCOLBnf3zjkcftISoqL/FUBNN2mWLGQoZfDuzfH0eOHhEvdc7Xgz6hPOjBd9C2SACSOgME4S/2qqFPWaHzAz/wA/GNhzfHkWMn3b9Y4wSX4+7nnKfNjz/usTgtoJufyDs/PROsSGnCu3oPYCktLohlbQ1e9k/boReHGeanOS9/FjAwWGHlEVOeM/Ge//pT8aEPfVB9KX5UOdAhjU/k0blj0VOyeYl24k3AYMhACc9mY5jP2ZiBfxkbHMhIPyMPAJ1gguKiStWmVDw3Hj/4jh+O1tbm+Pt/+KCA5pDordaqjcg77vchhK4nbU9yBPBOGfAQ3q8YHWd1NmRiMDhlvMFreW2l49Pox0mNuRtvuknAdCCOHj0muVZtMOSAZjwluec9vvSZvqEtyZBIvGaZoPbQNRmILShAJiU5AGMkYMkDEdded0N84K8/vQhWvk1pEaxcfLogWPnIX/1RUvoleFCSqxuLhMEzPVMSg1J4nZ1nZPWng+1YHouARgghrIrKU2R/boza2vZY8cDSwBEoQUGjYFAkKfBw2DEKDLxK/dbe0mTPCSt4UOTsQ4GXIAklBMj5QEKFSVFlaY7At7wEQyDgsiSR4zbnp/zfSYUFuf0Ecg2x4NPANgCoqdL9Mw46HsoFySKAUNQIBgQJpSDEeJsEVoqdgJaAHgJuiUlpbG60lc/qp84zZ/ya7T3iJOnH87Sd18zlSl/xKrJY4NhbpQ/shVNLvJCUFhY/u/jyCkCkzfQBbtrM08JFECl5Q+MU71LlZtP3tLe5sU7v02op2orApb9TuxDqgkxIf31H2zkwcf269VFZW2dFxY6ge3buiv379huEpbyJmSnOxaYIpI0NRp8UaefZs64rXjPOs2GKr66+TgplJIrnUhmABzxjNcQd2FoXmZTpqHgLryD8NCGlyRw/oIWg5EsvvyK+dNdd0dLO3+VkAAD/9ElEQVS2RPw6anAML2V9Ag25Kitx8Sd62tvD96onoI/zpsRcMZm3Ogqa0mYuQATnzFSp3a1tS6O6qTkGuvrjqSe3xlNbnxbtxqNlSVtw4jjTnNDP/ajXru5uKa2jPqtnRDxFA/mjvSmhIBMPuK/U7IwPuEgGCxOT8Zbv//74wpe+Et19gwan9COrKli6fOr06djy+GbRUMBy9lywwn356UJghTox3JgmA7Q0VKcVG/ZAqB4A9fyE14Rt3tmMjY3YNExMs5//+ffGn//5nymHaQe7Wvnm6Ahv5qfZacpeSDyfPwa4UOJc1CqrNP2Z7iFepNh0NtgSHSsrCNhmt9dC8dZEfP8PvD06Otrj/334bzU+BtRAxjxtUWbeHwZgudA2yiQWD7BIffHiETKcDLyFC7kBYMBwmhN54RHyBNRxSB8exAMHD3nMss2CaW6wkfqZP8riPa+Mvfzkqe3cb75fwBwjAyMOmQtYzdp9xRVXC6wsela+XWkRrFx8OlfjKzG4mvBiLFsaTfVNUSrhjKI7dOhwPPqNRyUAvxRfuPsr8ZAsxL37DsbZvv4okNVRovsKBWzmNEAczTErQT7FFM54jI+NyDICPGjgTI4Hx6gPD/TG4YP7Y+/OnXHs0AEpqpFYv2ZlvOIlL4zXvOqVcesrXhHPu+lGu63ZCCpZ+QJDktB4Dxx1n3cR28BGTtnl5cBMaeRdnrvOXVbaEiD5l6eP8i+sKQ1kjXLRxarCQbGcdrt/34HYu5vDwQ7H2bNSLlLgAAAEEQIT0IIiQyghLFF8uJ5hyjQHzJJXgi4n4+SJk7Ft29Y4eOCAd9HFQmbKq1dgsLu7R/ek6QWEEYIFhZJd5Jt5UMjbS3bLy2yxE1HP3jSnBYA4WAxvRT/7UagMdv0lfgjPDct4yScJVwJKk8IhT4LjWCoIzVgmzJ4LeA2oh+72M0y3GMBMjgmkSBm3tsTVshirBCSg194dO+Nzt38mvv71+zw/j4AvJ9BTZRB8yqqnEydPxZ5de6K/tytWSmHc8vKXxBu+9zVe3VNRWhzjI0PiHVYOEXxdaTBVVYtnIq3s6R8ei/6hEbVpIHplqfYPQMPBGAKUSUngtShQObLx9TnFB0l+25rFUwewy17Te12812uNgCn7tRA0Dl1Yxo3nhv6mj+kH6EC/M1Zq1Q9rN10WFWrnziefjs9+7o6456v3qeziWLZitUYdCjspJMqEF48dP+7AwqefftpxWWwbAJgV96iMGdEYXhIv2mwHmHAh2/IuDTtW7rDixsBeAMx9pJ9Q9dlF4rtvVSIuB4VrpSz6PKNe5yV4jPusvBl7eg+A5vL3zuPcBO/nXx4HamM2DlDYHtOi1fz4zl30kcvSPQZDgIns0ueUX+J56MPYJ8gfmZOBBbwd9kBqfGcXsVR4UgmYPKvxRKCzf9PY57BL+HuOPADCqiPBvQ7wFehlLx76npVw8I1XbCl/jJjzE/UjqbaqIxx87t+zSfntXkyL6bsxPXNkKI1Lqe3dtTs2b9kc937l7rj3nnti8+bHvSyQrd8LhNobZTE2Nrdo4CHAWWkpwS4hXVYm4SuFNTcj60GAhUMJ8XKMDPVHT5eUZlenlNfT0dd9Nlpkrd94/dXxeimlt775jXHbLS+NyzZdEkvbWh1IiFKZ9UAuimopDqaSkCYI73MEji4scQOW7JKAyr8QBAiscy4N4PyLZZH514QsdJasopSIvUCxG0wMDdtyx8JByOGJINk1L9rwXRKipULPHM5Xm1OEyWVMfXAZs9IGrxQBs2zaBng4c+a0PQik+rq6aGtt9XMpLietkrLFn7soJ/Po4N0C5HBi9smTJwxUmE5CMaMAqXuXAAxbtFMHu91VDuIOQERdV61a7akCovpZOYBCxeKn/dCMm3FJIyQJ9Owf6BdgmFD9yqNjxfK46rpro0nW+/jggINm7/zMZ+Kee+91mzjGoEoAyIJedUWxHDlyNHbt2uX4puXLl8Wrbr0l3vyG18d1114TVRLsM7jF52a8zXsNS4b1fJlo4c30xL5Ts6rH1JxAiRRHnwBef789NYA1PDpM4RRJ8U+zkmua9tLiOdG0Stal6pPrFwAKZwoZBFXnwEruFTBIH+ONGRkZNj1RsCgyvIbwBWANpYOHYZVo13u2Ox782gPx5a/cG8eOHY8lS9qiXvQdGmCvj6QgUYaASGJ2nt72tIEg4Ik+BWCxvFdsq+piKYvH5ugpDVkAi9/zW3rhlaMK2FiPcUO9WDUGwE4tTo+c86rr35qgATyNlypxEiKF1/zr3JLwhOFVxT2TTV0koLMwNs9PBg15FzTC28WUIMCFqTJ2RWalG2OFz9n44JV7PR1CGYAlXdm2AYxvQCbeH6gFX8LTrintk2xg2pCEly3/Is6I3wE9ePsGxB/DoyMxorE9ojE+xso+8fC4jJIxXW6f6qDbVZ5IIDrglQGk8D0GzPmJe2gzZOSe82nh3/6VtNDub0WvL6bF9B+fngFWGBh3ffmr8cjjT8aufQejs6tPA02Iv7TSF54WrACUAUKaAc9AZdqCvVj6+nu8nHlcQqDnbGecOn4kThw57CWng3290VBbHS9+8QvjNd/zqnjta14VNz//pli7eqX3pyiTkseKZlmohm6wPwiuW+lG5c9KC/aPmNCAFxCygMgNQA1ErxwBsCCs9Rl5x4WMkexJl8bpjCQ1tgmreNx8XlG+ugAm6eJwuvEY8TbYEmYoKQk0PBB4FRBkbFLHtAfWFRfegaaWJu/JgBWPZYzAdLCoypuWQHJ8D0KMvAA/EmzQj116oSUCnHNsWCbIiplMkXIEAcoUoGKhnAMsCGm8IAQgU2cCctmDBKXX39svMDHh7xIYGvMcOcuvRTIJYYILZVHKCme1w+qVazxt07Gswycgk1/nmc44of4bEfAYE5giNgnrnWm7IYE1QGNNTV2s3rAh1l95dTS2L3Xbtm7ZEp/7/F3x9fvuj16BpUoBDOJI0EssNR8fG47jxw7HU09uju6zp2Ptyo54zatuiVfedkusXLMqSspR1lOBnVsqBVQmGkALzs2ZYB8UKfEh9cWA2gYA6xNA6VZ7u3q6XW/6Hz6mL1BSBHNyzgrxAIAMjk2oq6txcKv3FJpXahxEKLqKpixv5SpWpdnMbkTlTIinWaWGQmPKCa/bpPIb1PeFJWWxbuOl0bB8ZZw8fCRu/8ydcbeAyrT4tK6+0YHY1KlOfA7LAZsG1ec7du40WOvp63FdWZpscCmeg6cBK0y3UBbAA17yZb4Vb+l1VuBFeFW8lqav2NtnTt/7vXgUaJl5GQD1vtnj5wKK61/VZcqXchk7TE/aw0MgOVM9ADB9Vjvd2b74p3rpPkCKPtozSvxPie7lT+o2leuyaRsggXIWLvjUhyUqB7xHgJQMqPBbFluUjRGmV/1egDcbKyh12pw2ZSsUH6cpuyy+qbiEiCl6Ztbnjpk84gWm45iyo260l/bPSJio62NccmJa8rFA+bHZnGCougSPGDKFXXMlKyYINCdOpSDKJUMrdJWXalzL0GOaXezq+x2nIwLNqjz1Vu5PsoxL5U/L+GMfmiTbdA9yTh/cnTny6Sd9TjIxeakyYCQeUX2fDbBZTIvpOzEhO56RRqYl7EqrorC8LirqW6OosjGitCaKq1JgopeJagAAJkqKsS7HJUhmpAxGo6/nTOyTAD4hcDIrxVUvS/HGq6+OV996a7z1DW+IN7761XG9rO8VK5dbqCD4Ldt0MY4AIKw8KfRGSMxLYw1xtDsrZgiUxO3OgE6gA+Vri9KDN3lIGPyzgcuf2BldBaUqgG3sCZTkrKEqCXaBL70vLOBsHg4nLJLwIkIfwYJbe1IKY9ibTXF6K1NLaqGFBsKsmLZLGRZKSBboPXUYk1IsVpuy72alZJh+wgMzqnx4HRwe8iGRQzmLrlTAj+mGKlmDjonAYpQQZh8UVloh1NnXA4FrIawLxQpIQfBaoSE4JTA5OZYpGRQDAp7YhZEhKb0xlnEngVheUhF1NfXqu7JorG+KDes3xI033BTr124QWCwXoByM3u4er9Rh4ytidJirR6lMjKb8RobHpOSr41IBlPVXXR1Vjc0x2D8YDz30WHz8k5+NL3/1/ugeGIqKuoYoEdCalRIuqaqM8SGBis6TcWDPjpgc7ouNa5bFq19xc7z85uti3fImtXtaYGQqBkWXCSSrgB5TjNNzRTEyqb5RG3sGBYKHRuxF6e4bEJjucYzPuJQ78SkodaZAEOAATkDVhKzbOTFseZUsb4EBTyWK4eAgNq2rxD1PHaVE2auFTbnKS0VDNiMTyBkXUJkcHogi0aNAfUgA+DAAVgptWnzY3rEiLrn6mpiVAnr4wUfjI5/6bJzq7I2Wto6oFJiDJ+CZ0fEh8cOo3o/HWQH5nbt3eQM/QC9gBmWD14nVYYCh5EBBUQG+pXhQQrqLttgjUViqcSBgpxsnBeLYlHBMdBpRP41KQUKHKTYUVEsnBainxQ9WVSLO/KueOeeSIs//TKVQdunSd1LURSq3UNfcHN4KKVn9RnwQS7RZir8wlSqgodeywoooLSjXiBTgUG1KxJvl4uFCQIe+4+wgAICDxKXoS4vIX9/nXWwhD9SBtwEtlWXVGjM1UVUO4KxOSllNYlwQWGqwKpri6fTqHASMWm0ZAe5QfniB2WOlRKCUlT9RjHIXr4sXoBArEAGO7IcyNjkiYKL3Y+qL8YihvmHxMxtjauxPRAz3j8Zgr+4ZFh2GJmWoaRydFX+eZCwNR/eZfo0vydQZgeIC0UM0KWCjw6IKtYezo4hvI75KRpBkqYjknWpni2QIzkh2zAlQ6ZrQhazDU4gBJtxu+sMDNsR0MbWK5xbDCKMKOQEtaHuRaPv/lwTwop8X03+OdMGe9knHGvSSNbI62N2TI8yHpJD6NYRBAgSW9saZUyd0nYrTp0/Gju3b4riscCzRjZdcEjfdeFO88lWvite//nXx0pe9LK684kpvv46ytSCRsMJaZot04gLSHi3pygRL/sVUx/mXp380EHlPnlh1WBCgHu+GKSsYy4PBCmNnSj49nywPpm6wYvFwIJi8gkQXHhQrCJCPBbDqLItc2fg+5sVLpRgdJyJARjwD7cGCIyEsmNohX6bOOOWWOW1Pf+hZ6pMs+iRQHRCn+nNlVj4gBa9H5lXJ6g/IYbUWrmsCV1OsBNNVaWUKUz9MWUA3x19UMzdOzEyprHz2RmmOSzZuiGuvvUp90uplssdPnIjjJ497qbRjPChLbaE8tjTv1T1l6qeV69bG1ddfH6s3bfIJ2Gf13H333BOf+KePx+OPPi7AOhX19Q1S/mWuB3vZDA8OxYF9++OJp56Inq6zPl2WgD4Obtu4YaMFKc+hbZjuYL8JNsIrLUmrMPAIEBPR29vv6Tc8RVxspc9eJAA2ErSHJ6btxZKCEUCENp4WUD64lBKYOfeirdxD//GKUmZfoM6uboHK0egWTYbxTKmOxEKxCy2bykGnFStWeifanrNd8clPfCK+8MUvun/ZJ6e2rsa0gzfxmtDneIHYiIspVk7WxaqnXMEA8x7tw4PFVMS3JOWGEPnbQyE+g568x0OaeS6y67knZa5+YzygHElMneRfDhTNu0DO9vLkxiBSaP5e3w+8mq+6gfb49JhAnMCoMEUR5xNxGjSgDceH3kNjPJPILYKiGVuMz+yaj28Rb8HX9LsNAl9sbqh71P4sBs51Af2ojgC4HoHifbv3xe5de2Lv3n2xc/vu2P70zjhy5Fjs33swtmx5SjJwl2OOmNKjj9nLBo8pF9N9jAf6l4vPfK9SYmQsTdESqA+PjwiMUzSeI28FAAiBHQCPuuBvaOfYGrWJPOwxQibqQR8sqd/F7lRfF0usNZaVH5c77Ls80d5/+qd/8rWY/nOkC0qnAlkXxJzMTk0IfAiVa4zMYV2MDlrZnJJSOyWLsOvMaVniPVFbVREvfsEL4vve9AbHn9x6y63x4pe8KNasWevBhOvZyl7vASsICoQQ7nmUEAI7iz0xANFgI1I+//JgzLsAKVgU6T3DDx+NBqb+4zeJ3nlFlE2bAEwAC8QdEMRKjAgbZCEcABYo/xRLki6+43Rhx6wIBCBkEKZsrrV69RpvbEY8Cm0ioRjJm/u8s6zy7utNUzyOc5ACQhlme5XgqvYeDAJo1DMBFFn6jqHIBXsKIGTWA/lnAbxepq33rieeCPIXnakf899YwCTogw6qq6uOFas6Yt36NbFqZUc0NdUJXB6Ngwf3Ky8pAoG7VF6FLX2mc/okQEfHJqTgS2LNhkti01VXRUNbOycnRk93V9wtxXznF74Q23ftUh2Lo7GuUdZjmaxN9ZHaOjU6LsG9NZ547HF7ap5/0w3x6ld/T7zqlbd5V2HahRVoi69U7a6ulYKvj/IKPF8CF6r4yMi4gMK4BD17jwg0q09SfESyorP4BKZvuLIEPauUD78D1AhwRBlj0Vtp5V3QLHtPnkzLsfEg5QA2qE9FdU2MqU29A0PWGStWrInLrrwmKmsb4pEHHogPfOCvYvuOXdG8ZEk0Ny/x9ANLsOkrlAX91CXw8+STT1jZjeo3QN2yjuXer2bpMnZevjQu1QUAYvXbv1WnoMT8h+LVRQLgsRoLhedxKN44B0g855QMAXgbPhS76XPyZCxcC/lz4T0FCfiV5/UyD5h0v56wDMgu4i04OgJ37kwBUyGTMTDcH/1DfbmLgxrTnie0CXBSBjjJu9jIrbKcuCSBUmKTdCXlnUCOp5Ro/5xAlAACEqqsqDSqyquipbE5KkrZA6XQUziV5TXKk52RCyW7iKcqj6lxAeTxqWB5P4eisigA44ydhVd0rPB3ACAAKd4+gnKRQRhnYxonyKXUY2EQPDJI/BlTr+weLSPKsXPIYL2KdybwYom3kJe0DzCOt7RU4wb5UlWJ5wmPLfVl7yEMUAE1g5Xv/oRcW7dunb2qi+k/R7ogWCnEApXymmMKQwq3p7szTh47Eof374seAZQiDeg1q1fEbbe+LH7wrd8Xr33VbXHt1ZfHmhXLo6O9zYifZXxYt0S7e+v96mp7IewhEHBImyQlYQG4SKt3chfKOP+zLiyL/Evj2UoOwAJAAazwSl68r66p9tKwpiYCXOtUblrVxIVgcHyHQASAhI20sFS8YkiCivIRvl5lg9dESpy6L1221NMmHM7FWSMkFBr5YTUxcLDIee/VMQJhJNzx5JGWX6Mg8BTNSgCNyRplRcmMQQoBrq2tbQJDy3wgGysSUAQJnKRdcKk/z6Js8CjwPaAFC5V77fb2q2igOhP/snxFR6xdtzqWq/4sFe4VwNy/f68VBnuKsN03VuqMQCr7l9jjpFe8Gu0CZpfdcEO0CJjNqc+OHDoU93zpS/HxT/xT7N23X/eURW1NnYUg4ASQMjo8EmdOnIzdO3dG4ex0XHf1lfHG1782rr3m6li2tN3gDGGDcoIe7MVSrTxY5TM7yx4iMwYo/QPDntJgczWmGeADDn1DKdL+TAGT+AzPkS98BZ9Bb7wWCHPKYWrFS555NY3Ef7p8j9oGLek7jFlPPegaU7nEyPSxA3N3j7fsX3/J5dG2cm0M9Q/HIw8+Ep/93OfR+F41hcJBCRk4qp/ZGh/+4IC3J57YIiXVqfIqo6GxSbzZrD5mWqrUS6sBqCxhJw/io+Bk2pNdWTr/c346577sTwOD9sI3WPR4+KgfmjGjRXY9lzT/jKQI444+AIDk5+dLdRB5RFM+pwMvkyxIwBwwmQAD00IFFkrT4un8YHkvO5aenRE/Ma3nmCZWHMqomp5Ou6RSEn+pX5Vf7oLfyJ9xNjslPp8SQLbHAsEBYKLOs1FC/SRYOE5EwyFKNZbqq+tiVcfKWL9qXbQTJF3XEPW19QIfjXptiPVr18cN190YV155dWy8ZFO0ty2NFvVrvfgZkAD0qq6u8oGPAAq2ygcwESiOp5ZYGwwp9gviwE1kQGV5La3QvQLRAhgTYwAh8T8yVeCIQHH6MsnCOYEQ5SEe8q68khmAMqaVAS2URSwP9VDz1BPp+v9D4mR1xvli+s+RnrHPCkL7lS+63lYgVgDxFACORlmB7VJ2bM7GOTAImopKBgEnB6etwDNhxHxwfmI6JT+xDbsFrgYcwtRTOnlCFiEyBwrJS9yXn2YKsJRVZk75IKAYmKzoQAAQTIoSZ0vxQQEuFFyyyFNZCFVW0GDJ2eJTHlYw+rN1p4uBAMhA4Tc0NUnRFcWArNKTUjx4hXB9j0ipoOQQqCh5vCooRhQ9Lmk8J0gJCwu90g6sPLwBlNkgIIXgou7QjnqyxDgBEQJiVU81HaFtS19lprIQsgkIEV+ReVb4DMhqbGww4AGkzUigE9RKnVlKjKCnnVi9SV7PxujEjIDQmAUeK7E6ZA1WSngKVVqw79uTXNzHjx83MEHJMKVAPayg5gpiUmDlqEAtO8tW1VRKmHTE+g1rY8XyFVYsZVII9CIXLnbOwaHf0ncp/mhKQIWpLYAHNKDNgBdoQbxUSRn9nWgJ/aAFU2fQ3CCIvNUufxYw828qA0ACmHjogQdjleplL5Iu7stAIKCCV7xleMPoEPjAK6HUtx1qR9vyDinm4ti9a2987Wtf87Lw6tpqe8lYKkz/8H5qXEpZShh+YGk6m7zhbWOKtVIAGDDNxooAd1a5QQc8a9SHlVFHjh6VFT3q8jP+hN7Ze4AeSs7jgn/qSGKo8FICtF/3utf5pFrK5X7aitKCv5hCg26UZbfGv5BULchwbtJn6mJQUMzOKROJ5gLIS1pbPbWoUQ1juewZKdrScoKV0xQUfckGdZz18uCDD2oMMWZYVZPqQpuRQ4wJPCsTUxPBYaO0F4GTVjqlez2W9VfpVYgCIWoXdQEAcX+aWsIgYsVSTg7BJCQQlN5n8ucH3/pWj4U77rjTS/tZYs++NIyhHdt3iPc7dTvBxBPuS/gGQ4gdp48fO2Y61dSUOOgWQ00lO8aoWrxHkfQBgd324Km9LAh445veFHd+/s7Ys3dv1AvQIM+gEbvZEtTLmUV+XvV3W1XXWX1He5ANSR7MJO9KRVk0S05Va/xDw5RUKY1N5CJ9tumyK+P9f/nh7/p9Vpha/7vPfiaaG+rjba96tcfRd0Na3Gfl4tMFwcqNm5ZHi4RJBy5qKWosVJadWsFKaDNoEAqAEIRS5n5nLwIGB0F/+Ym88xOrMhh89oLkrnN6iWxcq4WEYMxPM7lAMYQhid8RBiTc3Ey/uI4qm/ypF+Dk3CRhCpCQ0CIfLBGECGAHpY9QAkigmMkHAEcsCAIDoc8U0aTKyNrABf0QFAhKKyAJAuXOBLRfGVRpY7lq0XiJf0f4YtEDUvDImB65dlF1AJEtKQODdOgV77kHQTMjYc53rMzhIEGmFdJS23HnN0HwqQBKSuSLpZu2o0dpMb9N/VAg9Dvb4YsQMTEwGLt2745tW5+Orr5ee8PqJcDhA5ZCoxQ5LJCjFVg5NNDXJaFYrkF3SVx66SWxrKNd5aTOZHqtjIPsRBtWqQAiyukv0R5QnMBJWq6bAArepOlgG3+eoa0onZLSRBsrcb1CB96nuJ8cMNRngAoCHOGPkIY38BJ946EHY/3q1eZp+hRQAg2y/iM/A0R9R3wLMUcI/9b2tmgR2BkUbz3w4KPx+OPEIwxEqxQzS/ZpJ4HY1AnPwVDvqGM42KX31KnTrhNKp0bl0lcANfqOetNXtA0vAHTBC3PkyGEpvInEmzmAAkhMdNCl79xekdd11x/tRYEC0m+48YY4eOCg2wc/o9wBYgBraMJzgO3s7KZvlihCxZ2b9DkDK97RdWbUdac9bW1LDJKTtyIBjyIpS0ADX1BX2sQmf1QCgDopYwcZ4vyggX5HtpAfCp9VMJkMMbAUX0NjtzvzGgF09C/1ffJWUCd4lGcpB6ST6Mdr8sYZyCh/yr58/SWm/7ant3upPb81NbXYK8IGmKw4I7CVcqFl5tGkLJ4jj7nZcdeJdtgoEfjHWKqoSkvgaRf9jewjveKWV8QX7747nnzqSXsODa6L07QmcsL9LlpTX8aKuj1mVa7pL1kFjbyzuPgdgNMhcMVmisihlFJ7vZW/+qGpuSV++X/9gQH5dytYYYzeuPm+iJYmOjzqHn0iHvwvP+7++E5Pi2Dl4tMFd7D9v7/1y7b+YOLsguFR1CyTxapN3yOsiLBP7t90CYzEuSj3fCbCGpi3FPSaCZAsIaBYCpifEDz5aZTAAZ7nD+tL9WKwA0hQcuzPYiGWUz4IFdrGdyTKq6gotdBHOOqLeeGAwOMzVhZ1J/izQBYklpunkNhrQxYssR0InSxmAqHCNAs0gKiUVKHfJBoNBsByFuT6SBsBLsyPY2mirMmbfqCeLheLklU+OYGcXSRoRx8gKFsa0wmyWHnUnfYSeGpLXkLLLnCVkWqkZ5Uf+6NAe6Yh8CCtumRlVNQ2SJ5JeMsyfPihh71R2yld0KrK0xNJIXLmz+xk2nmYg/ZY1sx0x6WbVsW69esdwKteVl2gAiunClFLUVvRaHqpeNOI07nxlgBWWCo6OTGj9qbpBOKUUDD0n/e/UBtSP425PrQTWiD4k6LIfSea0F4UlvnTz+DlKI/2trZ4SGBlw9q17mvKAXRCS1L2WllZ43gm+hlvyoo1q6JQNDp17EjccefnY+fOA9FQtySWSDEzdcjSYlaMMHeAAqEfO090xanTp+aPusfFD2CiPrSF/WbSgYsJTCVAktrAHjmch8S0XLo/1/f85d7zPf1PSuMo8YPHg96vWrnKHhTaBw0ZH9SLZ7mPOtGf8N6/lFQ1PZP7kCV9xktSKKCjpmv8jeQAQnFwNELLkhbdkhS2+0IZ0J/Ug3KhO9OU9D3jBq8hdaEg7mHcOWBXoAT+xbtbUqh+zvUnfMt9rpjayvuqGhRt2jGaVXeMWQAMsgGeY8+d0mLRnzqZVxjfqY7UhzFcpLHIVFyavi2I+jpWP+LpwxspUCy6lbCUXmOGfqBcDCJlb5BOXdPml+FxyfimLICPp7/1O3IEGcEuy7Tzymuuir379nkvo7NdZ2OAPYLGEjBLMpaNANPOxHiayKNBbcUbZ2+ZvuMel62KwNesVEy8TMfRTkAeK/uUR2V1/Nyv/ZZlxXcLWMmXecj2//fhD8ffvOx6f+ckvv5U1MQKGUm0Jf/+77S0CFYuPj0DrCD47/rYBzyYiOdgpFhQ+uKE0pynQN/bMyIlxCcsBgAB303MnutZcUQ7KdcVsxrQEiO6X0XrfixGn3CbSwAV5mwp45ulAQ0+nkWYkBBSCB1W8TANwdLUDLjACAxsAEAGTmhndU2F31Mx+NttkFAiTwAVTMQgTytOpqS89Ko8+B5gxFQYG30hgFFSKBp+Q/kgXPi+urwivIulSvH+DFhxKpuBhFBl5Qdl8js0RsBiOZq+yotLUtJ5M53hMvQsJwEDULD6li1ts4AluNf7jDCfbwsQRZ96i3luPCjQKMuXoL923NyNslDmRiQkx2LH07viMQJiB4YcnNfc3Op72VfHIFO06evp9c6dgLdKCfk1q9fE6tUror6xzN4DVmewy2tpqRREmQCVLoR6Y/0yKxFihCb1LHtPTKh/8E6xT0eaAso8G3jEItg5Nu2LoUYoFRUn74WBSY4neYXWfOcN/aQgkqBPfZCtDmkQWHnk/q9Ha1OzaUMf8CyJ95TLOBgZm7KlunbtumiU8h1Tv2/bvi2+cNddMSqLeuWK9Sqr3ACF/uIUYt4XShEBDo4dPxonj5yxVwN3u2MJpFSoCzzo6UopjQygzNdd9aY+x4+fiKNHj3hs5YMV+DR5KOAljcWKMrCg685f5knCoif2Cc8Mq9BY7cb4IL4BOtijojJR0JwsnNHgQikfrCQupiMSveF5lnxXlAs0isasNiOoNE2v8iyB44Ux2NMf42o304msxKFPaRPCGo8iIJ5pE3jEr+oH+NpjlX6WxCnxVv0COKo71+mTp10H6s4zq9atjJq6WsfG0cZUZT0JH5hXADmJNwBQ0MmxLLo4aLNcvF4wziugQmBEZRK35OlojVc9HGOiJ1sXwFckZAIpKUWBRdGgSOWwoMBTUfqMZzNToIw9SRbTnfEEwFjasUx9fTRKJEvcfo2D0WGMlwm3gTyZwkw8naaPZjW2yC8D6ZRP3Be8gcw2qNJ9Wb/SduQBbWIfql963+9/R3tWqDfjEPribf7qV7/qNnJ22osu7YtHH9sav3L9O3J3K2mcfX3Zxjg7OBBbt271uONe2gSNoXdGi293WgQrF58uCFY++ZE/lYCWwtQvRMR7docxqz8f+49w1YWSQTAVIQDFWHbFitzsgcLghsEQkOwf4uXAuhDmxbIqUfrJJZpWB3F/lhAmKPSkPFCuSfE6P3Usr8MjQ7ZMUiwDc7sSxtzje5MSSgpLAkoDFwCBgMqACpYVy2Rpd74CRzjyHW7eztNn/J2D/PQdeWXM7zgDvUepZcomuxJYYSMqAFdK1ImElUbZ5Isgm8qVm18P3nNRb/ZaKZlLbnDKRtFhpTMYAWAMaDbjI3fe8zzk14sKJe9kPXqTK72H3u3ty6JpSVsUllYIWBTHuKy5R55+MnY+vV3Coc8Cny3jaQtAM42gcZXTHT3dvTE02GeLesP6tbHpkg3R2tKiNrMUFtr7Zr+yOgFBmehdFOMFlTmBnAKGiZGhzbznoo3WvmoA/Ue5/k7vHXug+pRLEVOvfJrTLygoLntxcv0/r7yL2WNiJppbW+O+r90Tjc21Bg/UCfDEUmmeGRRAox7ldctj/SXrHbPAoYvfeOghAzjyAuCVVlTHjNpFvIat/LkUs9TfNxT79x2M06c7oyI3rYFFTR1ROCTypw8BNjTQ7dRFB9Lf/I43hmMWCtkfKC/RvvyUlDC0SYDGSprP+j552QrixInjbht8kVnfGS+SZs87GyirU5bndE5pmtZ6Z0+JLniJceA8NUZZtbZ+/RqB91qN8SHRSkaImISrtITpPo1HPaeM9Z3GpWhjb5k+F6vLS/U7/UVfQmfyz7xp+snL5GskN4aGh92mgwcPeoxC47q6+li3bpWn6whU5bnUFMqiHfqsNjOG89P5wZmzhbmT279JmhGtOMmdznKf8V1enh6D06lsUdlfnF9GbY3oo3GPwUF78UQdPXbMPAFNWDQA7yD7ALbQA57ITxXwgco3mBN9mM6lf7PEmDbRcimTKSSOq/jpX/x17479nQZWGEMAjU996lNx/fXXxxXXXheNqmddDWNHvCgjqeTY56OuYy7qb++LiU3rTeOrHt4SX/vfv2vZkiX6B+8lp7Z/4AMfsJfxLW95i/kVXv52pUWwcvHpgmDl9n/8vwIrac8EYffwBlH6Y2AwyEDngAR2bgUksJERAkFiW7/LOtY9CE6W1mHpM3VEgFe9LCosAAaZ4yR0H8KGKxv8JAQVjEcnJgs7eQS4EFC8TkyO6kYQeAZoEtCwsNMrQY5YF4AqKzYLPZSLxQilCEjRbhQ6XqFUBvmzqoddYFmR4IBTCUGvGFGbLKxVhi/AiqchUJ6UmwCShb2+4xWBkwkLXrOpHrdBdMFST14pLPskUFgtwjy0zyLR741V5V5RRSAf00jkS+AmeZGn/vNz+kG9hNJLUxwpCDitEmJjMgcDyuIura23xdh76nQc2H8wtjz5ZMyUy1oUYQBApeIB9n1wW1QvBvrZswSI9rleGzesj3VrVxuklJelaSaOVZiZ5qRhAQcDCgFEvYrc7k/ofnaQdrKqKYETYoLoX9pAH8BDxFDkj1jyUfXn6ckmem5Pjs70C79lv+MCpz4GlFhU6hM8VbRh5cqV8fAj34jq2nILB4KgmYpgBRf7UOCF23DJJVG/dEPMir93bN8e98qqO3P6tMtpFEAk7ynx3aTa5FN4HdMxF/sPHIyDBw7F2c5uah0NslxpM/3AK32b8YADoFsaVeeFaUqIj9IZGBrwRm7KVHSQ0slLmUWfpSLu0ZUBi8yCBCzT1/DVsWNH5mmDoGYskPycvo+CBQFPQoGSAAzcU6S6U0/6ARGP58DjVf3KK5vopRE161il5SuWqR4AEX5PYAWjgHuhHeMxowP5kzSqzHOqjNrCC+1KQIZX7pvUM9mzjCnagozJ2qOR7O/hp6yd8BQpaysLBfJTvnIjTZ439ZwP6lJSPxVIzrhuqV5ZG7I0V5i8OtlvjPH8VKIyiNkrEp2pP6sVAV6eJtJ3eGwnplkcoPEhHiQomnGSn/BQKXeBErVLf/aq0Je5hA8Fww1aZEAHfiDORw/Fz/7y+/z5OwWsQKN/+Id/MJi45pprPGbowy1bt8fqlctlOFXFo/tH4gs7xqO1oUzysCS+8mRXfE/1/XHDjTfGhk2bLtBXSZZhHJPoC3gCIIQn6w1veIPb/R+dFsHKxacLgpVPf/TPg7X/DAhPURispAE6PD4ZbJAFUGEgSG5rEGDNsIcAW9SPx9DkePT0dMfJ48ejp6tbg7vA3gAOxWtpbIoV7a1RXskSuwoPWABC/qC2cFfedGIGVpIgSoCFyytaEBjcrysTUMzZ8gojInAzwULCfUzAHa+0C6VJuymbskD1AADyR3hUqX4I/mxlgctDeCt/lyWgUiJhYteyPmflJAW0IJCpOxf0Iv/s4h5AG7Sj/tQ5U8LQwB4UgZP2Zlb1sC03sSjZgXEJXJFvVVmFQSTf2dKnbfqezwCHiprKaOvoEEipc94DnV2x7amtUmQnDMqYp69orAt2OYWYBIZWql0EKWPlMw1SXj6t/lsaV1xxeXSwBFqClek8aMcmWqx6wu0N/7AUl1eUMP2H4MU7NSSrk63JUywOz6Y6Uif9M10d8Km26J+/o93pd9FedBJ13A8ZnbBIM9qnCwBTacUNrYg7oQzozbLzx7c8HmUVTFmw+grFgUdQQEAKddXq1VHX2hrDQzNe6fPww4+o7hPexA6FAK3hpzEpC/qdoNq+vh7R6HQ8vvlx1ZudhwHjEoLTyRuXeDXFIfFKv+IVa1/Wbq+cWul2oMjZl4fgWrxZTEWkoNCFRB75iZAg08ZKPQE4+g++Rxnx4fjxY/NjA1ohwPPpNTt3rmeFzfxAJfzmvFVnNdkgJdWTqR/xqsYFnk0u+gyle9llm6JZrxNTY6oD9U39QVwR7c68o+RDu7PPeG9Lc16k9HuKMUpTXgANWdXsG6T7eW4ePOlVt4tOeHYq3D/ewZm66zfGAfmhuN0Wl7uQEkhcSDN2IS8kNlmkz7KUtQF+8vf6jAGTn6amAXeqGzJB9UBu5KfShEuTJ0Vjs76+1nFhtQK3gOph8WxVfY3zhz9ZmUef5SdBQbfF9KEfkU15bSM+hzJYJk18Ga2ivwrEb11nu+O/vPtnVe63H6xgFN5xxx3WO4yT89OJ053et6ZG47m0uCB+45/PRpMMDTYbrquYjctqT0seXXlOH+WnfLCSn6AVOodyf/qnf9r88h+VFsHKxadnghUJsk/+w/vVycRNSEhMpgAyBg6CakwKZ4h9LzSwEGoMFjoeZekNp/p742RPVxyStUCQ4OjwcLQuaXWMBW5cAtHWyqqkoxBwaW+JdBJxlpjz9TkuDDZ1JNf5FgoWDvWxABfzsWKHzygyBjHPZoKRi/dYKignFCUWDIDMHqIxlGdaGsnA5RUBbyveZSXBkK0S4h5ctnw/pxvyhT/Kma35UcTUwWVJ+TDlgTBl6odX6oNCZQ8G3P/UMVNGMC5LJlE4lD81thAkycUgJJ+MyQsFJimHfAEp5IMQbRKNmwUsCrEoVecugcc9u/fEli1PeG4eKYZS8FReWbEFPWloYFBC7WxwXD19tkIgc+OmFdHa1mg3Ngoc5V+pPCgLukMLlZqEJAyjmhNUyVJpvGtMAw5LHmHNQmsADDQm2NC8pXySMkieiCwP2qes5/sVfQKd6QNeuY98Mk9KdU2V72OlFsKQ/XS4Dxpfeull8fjjj0Uxy2glvDmriY3b2Lxwpa5i0eLQ3r3xyTvujtMSKs2sqlLetnr1SpwB0wzDag8b5fX2dQsMHIkzAivECrA0FipwkCJDg7plPEzdEMj0c6sAEauLAMFYzgYTqh/1PXL4iL1ArnNuxVuW+C4/4fUyf6O8RUMs54yP4B3uP3PmlMumDNoBn7jPfKFME89liXt5LsuzmOkcvfKd2yQABUgArBLrgfJua10Sl1yyITpWdMS4lEMJcW14VHQfZTB9Ml+m+g0lTsrGdkyL/3O4wd0uJsr6n7JggAmNK2jE/Yxh2sJ2+OyQnGiV+Iff4WfokO/FsXfPanshsYdSSsgIvUAKXnOJviHfLKW654wg6KGLepybaDNGh56zfEptzdrF9geqkOvHOVNzyqNHBkFTS3Oc1Zg7cfJEtLe1+0BMKoV3NFUul5SRjQr6RDRm7GSgLEsqxfnbuNIr4wHZgKw9feZs/MR7//u3dRoIAHH77bfHr/7qr6b+v0CC7k/t2BUrJL/qBVhIUKFh4rNRNDsQfZU/GDv3HBZYucJ9fKH0zcBKfmJMvu9/vS9+6qd/6hwa/nulRbBy8emCYOVjf/PH3pQK9sCFi6XA6cAHDx6KgyfOxt79hy1QywUQIDT7UHT3pUA9BnSzrEbu7+vpsXBnkyQHXuqPoNSlFZx3w4FjBAK2Ov9lYkq+QxlrGHuQZlYMTASA4JXBiSBg7pjyEK4AHfat4DOrdLJAWAsvXX5V+8ibdmYXB5lRdrIAc5aj2p8uCRx9ztqEUjU40nvED0MMYYAAzPKjrigDBkACKemwR14ZNIA6BhB15pX2MoVA2YA4lkkD3PCoUAfqixKcEtDJTxktKM/0H9LvYnMYHqEETRsk7OhLZR49p8848IxlyKzoIn/KzoQ69WMVQ29vjwPaWN3T1NDo1TMbNmyw4CwvxwMkAJib0kFYAohoF3Vg2XThXLGtQwATO78mr0paNUS9plWXRJvkZUpCHbCi7JRfmjJIQIQpNveJ2muPiy4rB2J4cr9Bc+oCLVMQYpFAaK6PVXbWL3xPHdlEavOWLTEh4c6eFigrptXql7TH9MRUPHTf/XHf/fcbVEFL9hMyrfXnYHDqosoCwFAyeFTGJ6ScS4ri2LFjAucn1GecEs5GXqOmbX6i7dTFHkYpePNVDvzSHi4faqhxQ7nZLsRZ4jsrb1GFV5+FpGfIk1d+h0fxHOK9gWc5SoH8oRk0J2WfoWtJSRpTABOITR54drL6zEyNqY7pMEg/pz5DHQISALctUrLXXXeVd3UGiNJ/lM89WfKqsDxSQBfy9quuuVmNo/MM63xgwX1VdfWJ73KpyiAWiZISsRhZnc01og9/ACboCL0Yr/kJ8KMfHOORFPu5ipO89GXukxKemBwfXChRv3TMhe7J6ur2MWbSWCXEFqPHtGUs6GI3W8Dl/v37HRB9+cZNXtpN/eknT9+QZY4m7M57TqJP8uupvsz75N9YJUedThw9Fj/6U7/wbQEr8Olf/dVf5Tz45/bF+QnZ8OT2HXHVpRtz36RUN/65KBZYGah627cErJDGCsbiH0f/MYb+fije8vq3nMNn3+q0CFYuPl0QrHz4A3+QltaJ6fmRLdd37dodX7nnnnh0y444euK0lXVzc5P3i2D5Jhb6ZZdfFitWrgyJcq9MwZom5oPluxX6HUHIWRylYwP2NGD1Yl2ykydKEQGLSxcBhvSCaTLGgXn5DQHF4KqsLo869hVplNKRUmEFEJ6dbgl6NtNCMDNnj6Bw4K2ywWUNY3CRr5fEKj8GTpYvA0pksUItVvvxQHAKMTEjKBHyThaWnpEA5ADDTCmSJ7EkgBI8DyjozEp220Ur4hV4D70ALcrBjMq23LUqB2HPAGO5IyubqBdBpfkpG5zkz0oPNsgj8BNrvVzWU5FoOi16dEoIbn/66TgiAcWUAhYhAJGL9tEHrGJBaPbIAj8rCw9QufGSjXHF5ZfHkuYWDyh22p2ZHVG7sbSlWNV+lt3imSC2BWACYKwoqzFw9a7AnuIRkNNveCTwLs1IaRFHQP2JFUGA017o4U30lD+0Sso0p8BziphyUTx4dqAvCUHOs9CPZ9idFbBCyvqZslDEvK5avSoee2yz+LM41q9fH+0dy13ugb37HEC7WzxOnSub2Kcm7XMB79hzpJ7KYiAAKvTvmc5TKrdIwKcmtm172jErdA2n7arhvjdL8EY+WGluyYEVtYG6k2gH5wUxpw5wZRjkJ/iFemT8ynRAolECLCTyglaNTY1+zzQVifvglwSQUeC5fDggNPeZy9O+vKrd/M4BpcSl6EufkuwlyiqL2CXq297WGuvXrfZ0BR4PVclKIj/xORvHJPevFO68h0LgrqDwXAUMj+Ungtnzk2VEXgKcehYn73vKxEhhOo73+XUgwfcZn3DlsMB8yqbXskT/IUPyk2Pv5hP8zqGr4lnaJr4DRDPdx5QPgEFmmPP0VI0Shgieksra2tgnY4JpwMsuuyyWyEAwuKJ881KuHv58bh2eWfHUX/OJn2m76nTq5On4kXe/9z98GggFzaaMt912mz1I9IX5S7yUuiWBZstd8caDGqdXX36pg43zE2ClaLY/Bg1WjvwrYKVKsnQk9+nCSb0UD5U+FJ2Fne7vx//i8fih5/2Qjd9/j7QIVi4+PQOswDwfev/vOvaE7clHpPSIT+HgNo7kLyipFkBJZ2ywTBTLAGXE9uxsM35aVjwKGkXI6agM7moJK1t1KonX6oKp6JMV39PTa4uZwMeNmzZ5K3YEi3hGQ3NBiJKoF4MKCwTPQHNrs4cvh+QRd8G0CDEzVmQqxwIIkGKrZsH74cbyv/7hNcovA8VByXg5HARZ3+A9HnSDPQ4oc8eY8Izu5IRZAEXyFqSVUSjMfAEInTjo0PtJ6D7TDWGvfFFInNHD8k/yhDZc3EddUZhMQ2TTM1mCDiz55B42N2tYyum+NaK3qKZn2QH1ySef9G6z5MdW7rivkQqAEwQCMT9s1NbT223ru6aowMtOL5eg3LRxo9pd5TiTzEabm0vLvhNYkaKxdSfhojbiacCD1N87pO9kSZruxL6kFUgpiFnCqDRH/SSdTG9AaFLY9IW+10X7DE4kXPktE2q8YtlDq8yjxne0kX6HbiyZhu5YoZTDe/qaflqzZk1s374rlq/bFG3LOoJjAbZv3Rr33/9gnDhx0tOVxLLMKV/4kuehFd43FZnqrTcEauI57BXtiosLZAXXeHqNg+wAKizLLlXd81PGg9QXD0+jgOBC29NOwCi2AwcOuN9oH3TMTwhz2k4evLIhH68eG7npCcA1n+Ff8h0ZoU94NgV7ki8XoAWeDE42V76ZZyUDFtASfrj5pus05mrEo+wbUhIVMj7cF7qfVYDIABXjWC7Th65VOz0/mkszswvvSdnYIFCfmAr4w8/mEu8Jys8Sv0yQZ17Kv580pzJcvP7zbyqSNgNW8K46k3OrkX6nLiofw4bVV/pqPkGD/HKY3l3YXJGE1zWBjiwVzmnMAFTMM6yESsdJNEiWsCHgrIyZRx980KCUaaa6hjrvibNcQLqvq9ubL15y4zVRL8PNdaZ8BCIfFqpyboLH81Me7bOEHAb8nDhxKn70J37+PwyskPff/d3fxW//9m+LfrMqt9Z0IfH62S/cHbe99MXx5fse8KrRysoUaLxhzWqB6/Om/pWeC1hhPKEX/qU0XDAcXy77skHLfBqU7Pr0WLz4JS8+p/+/FWkRrFx8uqBn5W/++DdlOU4AF3x0PZHr9bjLGxrT8j5ACE+JtCiF051nY+euXXHy1EnPu7MPB4qOOBVbW7oX4YNg5vuqohnveoqC40Rg9rNYu3ZNLJelm5b2ct4FQnlBMNOZ7K5aVlkR01JMA4Mqh5gEDX5+xxPh6QIJD8qkXqQFz4qUJRXWvQsckTEogAXLtkaCudYAAEXIlANuWaZHrAhlmWauWyt8MRlADS8Cip97ABEoAq7kMUgWIa/ZhcucqRor2dEhtXnc01ckhB/tob5YizCyFUleQulAD44BqEKoqZ60mV1PDx065K2/Od0XVy9lcL7I+Aj0Zw6foNyJ6Dx7WiClV48W+wiFK9eu9o7FeGjwpOD5IcgZ+nuZNlWgvyUIkYWqlQEtihn+IBjxpAQhwolnkJ9YmNzPg7RnrngBgDpfKcsMCJD4jtU8AAXvWaHf8LxZMYoueLPoExSqV3YoT6w06AGdKDtxpAQzlaWe+p4LbxVgZc+efbH+6ud5qewdn/tcPP74Fv0+Fy3NS9xf8PVkMcuwE5ClTzNeyupN/x85clTfCJSIflVVFZ4G2rLlSSnyUgnI8aiXZXa+oCMvFD2elYamZr1fACu0keXUbAjHsmX6Ce9SfmJFnaczdC91qRMg4ZU8uagm9OKVfAk0hhbUmbKS1Ur/cL/yUF4lJVBKf4w15WvAI94F/GEUXL5pvfpJPKy2GLzmyiZ4k1gWOGFmJk3zUQZ1MxEhvhOAIPOKJHrgocE7le4DzMiQ8JLghXQ+7Vh9lZ+oQ36SpNL/CZz60vPcgUxInrEk4/KTs9B//PFvdAjPbfqNhCctvx4sx6baWeI32u3n+SygPT7KoYp6Nld+p2Qj/Yg8YYXi2P7D8Y0HH4pjx49ZWTVIruJxaJRsxUgqrq6I9S+5KdqWLPEY9+7IpnfyEtI2xmV+AnzSx1nKdtnNEiCFsgEsnBL9nvf+io2+f2+wQn3vuusuB7FSHy4AcOZZuZiUwEqfwcr2XYfjqquueka/Zon28BtFpfJSHbKLI0LuKbknpEl8f36dGA/3/dx98cvv+WXT/FuVFsHKxacLelb+6v/+tsCKLHAOpZGl2NDQJGbnzB0NpkpZvFIo6tk429vl1SKsuCCYkgPxvILkeFd0dXfF0OBQWo2hgYZiNTNo4JVPzAkE9MfI6HA0NdXHuvWrY1lHm1ddSCS688pKKjwlwfQLgwmFiSBGgYOWhwRSGHwoAAu7vBgFysFNTM9bcFnQJbdj4kf/J6UIEGPeXq85JYKg5pn+vv7oHexSfrk4lCkADwqHlSXstjppTw4BoVkdADuUj9BBWVjJsgup8mYbfM5MqZWVyuoZ5rYHh4ZjWnnkKjWfKJ820G7cxWdH0kZiKGvKYqqtVooEhQ4I3Lplp8/kYQdMlFyFlCceCrwJtLlEg1KowvXltGS8KazIWbV6RVx++aUGinPjKZCP+9OFQluYGpspFHiR9ZpN40ATTkCmPniUUODZCiRiFgCJ5GPLU83jfsESAxv6EisdsAgwZfMtQGah2pytoDBAAqCobJ6lX5iOK6soNDhkOs6H/am8/ISrHU8PX/NMcQlekP5oX9YRTQIkT2zZEr1q65FDh2Pvvr1WZMs6lrm+gFqrLtUJ+tNO2kN9/F68wEqpzrNdEri9FjDEFhDTc1TgZcuWzaYb7YYmSVECCsR3yofzTOjpDevWRSk8IlpAX6YJeI79bZjW65aFTbsNIMhDF3kamOjVn3VVsT+M8st+I8F3Wb3LBKQAI9S/qbHJwhGPFWftuH8ETIrPm34hb3Oj2p/y5sNCSryxIFNVwyjGI5GrAxdtyk94SxmMWT3N17n6kszvjFG+cuHpu/wkWJB7lxL9w/QzYxvvI0XMP6yU+JA+A8Dwo5TTeW2hCpTrPz06NZGAKXn6NUdHjJI0nSQjKC+4JuMRXrPL08LiP2Us+KRxozExpnE+Mjhs72zB2WMxq3FZW1nlvYzKRe8pGSvdMohYJNDQ2hJzknnIXMDpkral0bx0mU88r1oq+ahKzxQxNQlPIueSlyu1HTqrruoT/eI62lnJr/S36H765Kl457ve8+/uWaGteHhvvfXW3DcCVeLDg8ePRyvxVOfxyLNNzwWsYNT8SzEreFW+UvYVRnzum2emu/74rviN1/1G7tO/PS2ClYtPFwQrH/zL35NCYAvqCjG9gIIGDedVWIGVl8TY9JiXWRJMaeEjYcHAR8gePnwkDu89HPsP7Pe8PqifvBGYScGNROHIVJw5c9pWaXNzg7dnLxUAUvbqtEpZGU3R3toeHcs7bN0hBIh9ARCgMFAqTDVRdraHBgPOy/xUVxQolkhKCJEkWKgj92EBpvgIrPZkmZIXrnOs9Gz/mBkJSMdcSPgwzYNSBbz09w8KiA16NUJVZdqzA8WCW9cDRAoHAUJgXLPACV4UgjUlxqRIx2NI9WWzIlvBCEYxa37yVAtCTJawDx4srVbdqr06pcrWdKE3gjslxt/uc0xYXcPeDSgnphSwVBOIgBaSstEna+bkiRNWNM3NjXH1NVf5oMGa2hSUWy3ABiMkb1aaAkmWP7QqjhEBTO82q/pQlnecldJLYCUJ9ekckOGij/D2AEoABHxXXcHutrjGk8fJfaI/lCb3MK1RkrP4bcHr1Z4H1aNCghz6TkyNeFOtDKjQd+ckfUYpQtFZgStiHdgIb8XadQ6k/Pzn7oxvbN5qLwEAmnsBRdTFBBCPMB3FZwQ8PEcd8DTg/QKscE7M8PBY7qBIgShZqcRLaSw5v0wpo8Czz+xU7CMOlOfadWvV92UGKdA20SLnFRF/cRYU4M3xW4w5+EG0yGKlMhBUDAhVysojL66sD8CJTFMR17VO7e8QKIOPfWwG4FH5nr88GqXsuucupj1EidyvKVHXLGGdqibufwez0yeqQ37iWAroOSteYeqUfM9JPMelt+RDMt/mpfOXWNPv3MNztFkvqf9yyWXogq/sRXKR57YD/mIsOf5FF8YLb6EvtzN9Sz6e1lQBbOQnUs8nfsN77DycF6tuBKDUXn2KUskLjIm5KY179emZU6ejZ/fWOH38WAyLh6r1rLCk5UFXV6faOBOVAhEz+p6NDFVClMsAqqpriGVr1sTqTRtj1YYNsXzDmigQT8+KRJTD/6AScateVVfO4MqBFZrMHcgZViKdOnEyfuTd//XfBazQJ9CSg16Rg8Qh5ic8qY8+sS2uveJS0/Ni0jxYqfyB2L77yEWDFej2hfIvxIT+/rX0yJ2PxNtb3hZfufvueMc73/kM3nwuaRGsXHx65jSQRuOnP/5X6mQ2XhJA0aAZHBqKIQlnK21xv4ZDUk45YUHinhMahIcPH46eM122sqF8EopFPvsCbwrTNhUaTMUa3A0NdRIYaRO06mpZFY11FqgdsoI5jK+xvtECHWVKMeSHp8bH+KsulE99UYgoMhQHZXlaAKHLH+NY/3EfgCkT6H5OAIxkMal/WGIABAQ6BU6xM+m8gs7Fk0jwAFi4sMBrqqvs9eBZLLwpvbJTJ4cUMt1TLlBEHQg4xtrgjJ7CEspGyTKnLuGcSDifqD/TS8TL1DbUR13r8rTxk9qGwN+5Y4dXDpCfgUZVmrqxwFK/0EMoO8AKLtfes50xrd8BOywxXbNmtacu2HWUKReARaGEGQlaoQhNbKX5/hXAHM8BFDwb0B4aWEnlrhnlgxWKkkUpUz/m6b2qRoKKgGX6h4s+INEPXP5Or6zASnP+6QII0K/QBE9d30C3g7QhKitUoEl+4mgDvDd4lYBCbILXKsu0WMJdP8Tdn/9CfOXrDztuhHsoN3V/aicgiTN5SLSdi7Zlm/BRj+GR8WAjRKbMmLpB6DANmTwr1DttSMar26I8WUrd39fncbZaisc7HJ8DVqQMAWz6DECiH6gSijYDK3RKRiuXk+sz3nO/gZ2ehyfon/JyGRoyApjW3EC/r16TeEu/O4hboG9gYCiVlUv8Rjn+Sv8p63MT/JB3P/08Ow2deColr17JSwBG2kedoCUGjOmeS7zP6s5r1r4sUb/qGmJ4cl8oAWAd3Gq6YRhUntMOaG6AR166oCNjIj/Z+6p7TEvdz/445EA/0Ebqs5AnfICSOlcxLgCVQns9WAXGmCYYvJQdsiU3zF/qdx9TsXNrbH388di17emoUL2qRatxyTOWwbNdQ7nkyYxoAJ2QNbPKlymwYdGuSDKgY+WKuPR5N8aNN9wUqy/ZFEUyKKn0HB6VQoCK+G5O9c5tcOfaQzeIp3aePH4i3vXj/+1bDlao7833fTGm21vj53ccid/89V83XaFf9ko5Dz76eFyyepVlzsUkg5WZ3uRZ+TeAlaGCobi37N7cp389/eSdop/49qovfj3+7mfem/v2uadFsHLx6YJg5bOf+NsYGBy252BgYDi6NMiIDzkmRj/T1e1BnQkcBBArcLq7uuyRIKajTHmgvFEyjPVePX9IIAaGZcVPqQYOJ4Oyz0pFZXmsWN4R7UvbYvnyZfZu4C5kF89MwFE3vCcWwjmrhUBCAEq2KRPCBssEQeEBwl16TYMlDRSmezIriVRawtSGBrnyxypE4XM/3yHU8U5MTaclz6xsAkDgdqVdxHTgnQF0ZflxMjWnVDcLqKDwqfPMBMHJQ25DRQVnghA3ILAiReUpJq+K8eNO5MXFZkj1TS1RJaESxRUxLDC4Z9eu2L59uz0qtBsGB4CVS2ABBGkb/QIgIrByeGjQ/QEIWN6+JC679DKfEqwmup8BXwALEkALoWbBbcGu+ulZ9khh+mhoVEBN9cWLQltYOm53ea6+0I8gawaeY21UF7xe0ITYGTwJc/od+mbKiDKSMkkKWA97Kog20Q5+h9YIHC7qoxsMUign9e252hSYAVjhd2++JlBSWFYZh/buNhA9cepMPPjItmgV/9E/lEs+tD3LjxgitSplqBe8KfA/3hXaCh2ISwFAAgSWCZQCxvM9K/AtVn0CKyx3nnQefL969Wp7I+fBiuqblGaK14F28DGepqRo9ao8KNufKUOvxH5kdXYblHhPvzJWykoBgHgrqwRSL/EKKMqAb4gXY+XJJOOFZipvZRLVlVVJw+kzFCDOKcubRH0dmJtL/FZaxLQn32tMqF7kk58qa6oMakxR/QTQyM8zU/YGd3rP8+fmAKDJ9UeWdD91TO9193m7z5IoET4A4FMwxyPkp6wO83XR2KaS0B/QTy34yb+LrnMc2Gqf3UJC7iSZkuQK/asMTIciyRvACjF2tI0g5L0P3heP3P9APPXoo1EnerXLGJmQfOjuPBMT46NRAVhRU9i5Gu/lmORgw5LWmNWYGNe4o0OnxHfr1m2Ia296Xlz3vOdHk3ic87jmCjXuBKYK5ygL+uQqSTKtCuLksePxrp/+1i9dRt4/79gul7Phwc3xwK+9z/TIT4zph7c8FVdfujH180WkBbCCZ+XoRYOVz5V/zvzxbNNP3sO+VHOx/vP3xCd+9udz3z73tAhWLj5dMMD2Yx/8U7vZEQhnz3bFkePHfGw6e3UMDGpAVVbb/clpuXg5CJYdwbUsa5OBXYGSEaPAnB7tSihDdmMlLqS9rdlWKTEcKE8f9qZ74V8AAaDBVrPKx/rDKoXxEf4oL6x0XPskexL02/lIXWLPSs/HsWP96T6EbBo/fJ7zpnDZwWnU2x6BObwd026b2yehjlVGuSgNB8qprli/bMePQmGZKBs5sQslQgoLfFiWNsvmbL1ZEIsUBA2rbB+Ap+epn1SSQR7enHLVr6K8Ilo5XLBKSkN5cW7Ptl17Y8+ePT7Fl7J5DoXEih0E/+josOsGzdjbZkLKlbiY2prqWNmxPJZ3tIv2tRa+3If1Sn9TL9oNnYtK01Hz0BL6e68a+kJ1YwpjQtbzrGiTUqIfAprneW96KE/iCKgTdURYWHmrTIRTuRQa9zPtghJH7iMouegf6sy5JwBWg1DVBf6Cnt67Q30HIM11ohN1pByUM3WfmFV7ilkO3xQr1q1VeRHbtj4Z93zlnnj5La8QYBiMr97/eLQKUBp06Q++onw+86qPqkuK+WEZtpeHC4BZuOnfhCxe+guwwrNL1V+jI8Px/7H31gGSXlX6/1PdXV1V7d4z0+MuGYt7IEYgaIAACbDYIosTbFlsF5eFBQIhQQMsbhFCPMRtYuPuM+2u1V1V/Xs+9+3KdCYTSPJlf3/l9rxT9sq95557znPOPffcu++5J7QFOudBYL7Qx4wTllMyBiAlfZmf8oKnA21MK15RVgWc5H98BxjE08ZvgZ/y55i+/J5/nVwIUo8b3AGoWIq+eMnioEzxVnEPeDBVWh7uDd9CP3Zb55kU2pFP0kf/AQJ5fkT/qG7hvfsxLMVlAPPT42MxOgf+4LJwbf56v0yQM7zhWVGJvomAw8R9XNfDPRqM+9B/vlfUftqev4f5wvxAW/OeGurGo0PxNfAu5z9ep1B4jn/2fbk29CUDN1+YYgl8jsEEfjkEEvOFGBGupT3weQhSp/5+Jt8ftBz9zS9+obUPPKC4eWiqZV/c9wuJH8cwiNIayzL97PGJp8dHaVV1sOpzvh9gvMVyFiMnWV6huYsW67iTT9KZLzlPZVUlYXxEe0rxzFClqPjZMHZrS6ve+NZ//jQQdHjfV7+su2MZvad2mj5lXcJYyhfkAX314KPrtHLZoifW7RmUPFgZrLhIj65/djEr3QXd+lvx3yY+/eOy494dStaU6eEbN2raaIXefcG7Q18+m/IcWHn25YgxK5d/8wsTYCWmXivrtrZWbduxXdu2bTfTpRiGVuIGKd09FpjpoIQRHpZJYbjHAQoeXMzpEzSIyx0FROQ7y8nqG6o8kCemZVC2Vq5Y4Qh4mIBkVygogigRCAAFpizyAAVBFIJLLQjyQikI/kmCg2R0eYGGRwWhxXnhmgBQLHTGbP2nR4LCISYCLwJ3CMGi/j7t34OS9fPZqA/FEuaj3V6Yq9LCotagC6ZD+aLkgwcAD0SWuetoPp2CvDKVwnnIdAQeYCadZffbVJiiqTR94m4HgrT14AFt37pN27fvVEf/QLgHHqd8fESY5ppQMIREsgtye3tb2HiOhG5zZ80MmwxiQVEFMpFCD2oRgvLcZnKlYNXT54NWzCgs6EMboqXACG3ysbiPC4hpORRgiwICxEWgBRbCs5LxPQGUieD1QljTJ8HD4H4M2VDDc61Y/UqfAAC4njiWsMzTbaQveX4+OBvPVl7w5QFSvq/xghGIze+Ay4LiCvPXVFujdaG+G9Y+pmuuu0Ydne364Ac/pB27duvGm+/QlMYpoR0U2kyhLvxDMQLWAMp5oUQd88eo+eKJYGVa8FTcffc9YRoHPsnfO19oQ19vX/CmEMPEnlLwFYqM8xGstCHQ06/QIOF7MwahHc8NvBQ+036mEqPpTPqPYzL/U4oDOM4GELpo8SItmD/fPG9L3XwW4kp8fsLPBZjxmecCximQAUAEEqFefI5iP6Ln8FNUX/eHfwyA4LDn5wsxTih9llcHWQEd/UyujTyNEbg9VBhn5jP/Tgljj/tPKuF3jyHfKtSLpcuTS57+Ic4n0MYf8qeEfnx2YIUtJvgt0ADaT/7dBVoED6DvDf+HFVQ+hzZz3b4NG/WrK3+mR+6+WzHLi0bTv9TULcTraKCBJywXEhvC5x4rjE/zybjpk3E7Rj3+uosSBr9pDQzboPJ5cxYu0Ate+iKtPuFoGzk2+oghmhSLRD9GwDemwf5BvfOjn/mnelZoH3vuvP/9h6ZH/ud//kcf/vCHHx9b8DN98oDBCjEroeOeRcmDleGqN+jhtdv/LliBl7u6o9jGfOHtVSVXhdf8F2GDzacoux/arYZ5DSoxEOQ+0Oqef79H//bGaIXTMy3PgZVnX44IVi79ymdEci/4G0KysRYKrH9gwECCwElWfqSDRGPA0vEEwMK0DIzaqvrgeYkEEEqNvCKlQThjxQ1n+sIgRglGc+jEgoxZcEVBoQhsEk8FxW6BTQ+i2PJKC4GPkA9Kz+ehMPDITGYecrsgELG4YTAOhCYCIzzPr+mRaANG2sY0C9Y8gCAEDPseRQlWIkWBjtF8NbkwSsLqkQaDi6QVzihBl7aK8D7gXYCOgQ6BFq6fhQ00oN5cH7VjWBnfDyWSLK9VMlWqEltY0JPpnM0bN4QkZXgpQo6WsmhTPAY+rwgy3O54bwAo/b1dpuWwqgwIl9p6XrJwoSrN/CUWEAiF8RztHDOd8vE6eFYAYhbGFm0ovq6BKG9L5H4eDfSkPTkAi78vZOWJ6wfdOGgP98hPjdAn0I8+pt+D9wRFbH6I+rFApSk/D5rQtxM0orA7M4G+YbdZPxdvRrTSygLePBGt+nB9fS09HKZBJo7QHt8vUhBS3dTFqqhrCCD24Yce1LXXXR3aVVRcoH99+zu0bft23XTL7U8AK5TQd0xf+TnkT4EGeR6nz2CIoGCt5LBqx8ayTwArbE1wtxUQ59LGSBkeKihephIBgHgSyU/CclLOBXwA4ulfaEO6/oa6Wo+jmnAt31GvQEsfXMOYgxZ5AQoteHaeppSiAsM1K1f6hCmg+QYrpMivNpglDoYSx4PnujLOoDcrUKI7R/fOmk/p77yniPbS19H1E3EV0Jc+9cG48Y++he+RP6hT+CH85xLdP+KhKD6HevPKwXkYFDw3377DN3Gkv+FL7kWdoiXyhwpt8cWuF7Txb9Fto+LfnhVYMfDDCAn18qcge2jrpHI4WIF3aRtyj+t2bdysX/z0p3rkzjtlRKxp5qFaYnxGLG/d5tJkXHGmc8xjeKtixL34Nee+HfVDMQiGqmpdZf/mMdlr2eUO0cKlC3TSaSeFlZo5njfB2tQzyCF/h3e7orJal3z2azZ6Kv5pYIVdjb/4xS9GNJ8o0PX73/++3vve94axlE9T8MAjj2nF0sVmuSeOj6dbDoGV1xus7HjGnpWDhQd1f/z+UL/J9T1S2b9+v8rry1XZyD5bUWEsIfP6f9Kv55/6/Ilvn355Dqw8+zJ5JIZC9zH4I+s3Eopkn22or9O8eXO0eNECrV69QqecdIKOP/4YrV55lE72+9NOPUmn+jjxhOO0dPFiTW9qCtM+9XX1RvFVYdD0WRF3dXSE5bPd3V3q6+8Nih4vA4InCD0PPIAOVmNQeq4Dgh6mg7kY+Ax6VgnRwflpGYI4sRbyBxY5QipvKeKpia7H8i8OUyisHmKgIogBQghcgArP5WB5MsKYwV7ndixfsUJHH310cOMjxEkAx4aNZLZFuOIdYEM8QEGgIUIjCGQfrjPtDEG2fl9TU6tps2aGZYllphN71Nx5++268qdX6v4HHgz04BwAANvGPw4g3Aas/ta2tpCrgWmS6toanXjSiXrZy16mE088MdCeKQPayyuCCW8HOUwQ0nhLwioG/1FvPDx40vAkMOUBaERxQkP4gXYwrvMHIhAB0d/fF67hOdAL7xT0RmnyO98jpAGfHGxvEEAAABXF7XNCP7s/oAkxJH0+ACo8H68dfcO9oGNQMFEFghKhXiiLMB3nZ86aN1eVDfUaGRzVTdffrBtvuMVgMqumppmKF7LZIwoyVP8JhfsSsI13pLOrM+QLIk7lceXv8yOlxrkouqgO+RIUqs8lkDQoVoBb8OYdOihkMaUdTAnlV1DhqQo84s8ckTDEQzccaASt8gfjA5pBD8ZERJMICHNQj8kH4Ip70on5qbmkwQj18c++JmoLrxTeQ2/6In+EvnJ9qU9//0DoIzJPUzdWyoXrfV6+Dk+YjuU3+G1CwUdKxb9P0J86cP3kI/rh8VPCawAbgRMPHeGP+0+0IYr5OQRiwzEBBMOD/gnl8TpOvPL26ZTJNSfsO+PqZOEr8woB9Kx6rKvHaGGK1zznG+OFDZ5YH4U+n1diXgCW8A98U2NlN3P6DE21bB428EnjCfRvScsgwC8eR16jdP3cT8HD7Zr73T+nMD39yU9+MqLLpMLnd77znbr88suDfObnvfsZV/949c0/Ls++Px+IPzDxDrZ46vs0b2lWkizpk4BKvnBd53Gdttwmvniu/P9SngRWKAUWuvFEykqEFSNWdIlSC3sDiIKklbCVZ2bcQgzrgsReKEV2sbQi8nfIvb6RAQ2mrfxGh438+yeOPvUM9vvotRLCInOnj6PUWclTYqVaHgYW2VYryitC7EbOSpMpobgHNgOv3EdFWblqDH4sFy2MmMZggBPsSq4ULPfIymLo4B3q7u3RgJUxahcxyuuohezw6IgGDBAQopUVVSExHUnRSM4UeQcSmjqtXrPnNmnl6qO0bPli1ddX27YaVUdXizo6WzU43Ov6k1+FJct4E3CjMwWG1WWwVJjViE2tUVO5zw0eycXUNHee5i9fqboZs1WQLFdLy37ddON1+t73L9Xtd92pcYPEeKpM5VV1riveDIO1/g6jrT4VjPQp09Oujr3b1bFnuxLZEa1YMFsvff5JOuvE1Vo2b5rKiy2Kxgb9fNPN79OZQQsIYmSIHyEWpNpCsUZDVuKDw2n1mQY9vf1uk/toIK0R98tY1vRzP6ctVYdHLVxzRT6I1TCg6BvQgeYW7TvQ7A4osqCdqekzZ4ktE9hxt7KizGCxPHgGSix8K0pT4XNtdaUa66eqqqzGfViluppGNTXO8DVTlIqXKD00ZuA1HHb1JibEqtdWJenJmUZi+TIKliRxFUqk3A4D6HEL+0FXOFdYpvoZR6modJa6ejp1zU1/1J1r/mbaD2nq7Kkai435MFDs6VZZRYWBoVWG6To0jPUOEDQY9ntWvPX2DLrOZSEnDCAoWNl+ZQlqWNlhAGfbVYl4TDnzeHHhuBLu30IrjxK8cD6PFU0obiQ0Hp5Rg6/MaFqD/T1+Frt6s5w1p1HXIzuS0bhpPNQ3qLj5ub+rT66qYtbrBOWG8Wj+B5QBVvE0BY+X78/3FEAA4C5MnfrA8gNkYAgwDgCkeD2i5IVpt9W/uy2MCPiX6TlXyOMJwIQ3iS0vDDZzYx4jrMDqCR4/pmWDUrKMB1Ay7QbwzeSI/WKl1KCfPaShgR7TmDxKff48qAEDalbJZD3mADkhrQBt8NgbNzgicBXPZQTcos/RNLEBoF+DV8e/TT4C+Mf7QoyHDwJwY6yGsQYJWwjgnRj37x4jJK3LuX2WOgb7pmE4DMhz7le3kUD6sOyX5dE+3GtuI8YF08V4c4mHiuhFgaYBAKHrwuukw9zBAa/yiowq5BgnIDrucWw6uzlszDg8nlWitlpV06aa1w1ozQfZ/rSKxxIqzVr2+jWZLlDS4zCGN9i8Q33S/R6Hnf3avmWndmzfbhCwX+1d3Xps01a1mn96uwc05N/TvcMqSI8rFUuoqrRKiaKUZe4RRf6zKngumOrPG4SHF3jlzW9+cwAsyNSmqVMsX6vcvxEd/99K6IVnVHYW7vRV0XWHg6vJpWVri1ksp7o5dRPfRAWQgrHF2Juzco5+fv/PgwHwXPn/pzyJcxluYQkq1psHVLDSbJ3wGU8Dbk1iC/I7JeOBwWrD0sNtDkBgGSdBsSzXZcknFisCFCsrTOuEQZ0/CoJViwCOVnFkwzQAQhfwkQcOeAhIhQ5Kh0EYKHlGybuo8WDATHhhEPQkQeJ6rF2+ZzUGQaqtbS3BSkQYUncsYe6Vt+iJt5jigXXU8uVhFQX5OIhHYRlwT1ePBaRpgJWKwoQ+bgasjxcBqxXvEJ+5V5+VEG2cOrVJi5cepZrGqSow+BsYGNFtN9+qX//qN7rnnnusyAaCp4fBjLuWKatoisUA3nXv7OjQzh07tXXrFj+3WMuXH6Vzzz5bZ5x+mmYZLBS7jSztpW5hZYbrx3b/tLHYlhUrNZg+gA54Q7os3Dh6enpDEPHjFrtpyHum6CgoRPoV2pHkqaMzSlhG3AXZKCurqia8KcVB+QQPga9nQAM4+Q0vDrRCt5INNWzW6HayKmrESgwPDX0YEsMFenJE1nHcfc90Cf1I/xPrwVJ1YqJ4ZoLl1wSnmmYH9+zVD374Q91+x+3BmqR+TLcBSLknr9AmlfR17LxMgIDBZLdBDFM/rKBixQjPDrxp0Pv4a/69j6Cv/Z9Z2edawaA8s6zAGTEQsMIeIkkiCg7Pg2lp3skvfUZZD5v+JEQMwePhiH4Lm0AGb1I28A4Hdc6/R8AyhoIHw0fUX4eOyQIY2kVeQo8prgt1jKY2WOETPEA+8L5w3aGDOnP4Xn7l+RTojzeTJHh4nPiZuC7a1Wewi4eP3Eu9BjZ5T1D+4DfayZgMimpSG/AW5b0j4W+iHvDh4+3MnzvpoC3B0+ZrQmwN/GK+hDej66FH1I78K8+Jrj10z8fby50mnh3OCb9Nvkf0HOgaDj8vkmOHFa4L7aCd0XVRfI7pb1pm/B5Padb8ZGmorEENUR0Z+NP3zfDZrxw5y11Au2+hmA2dQgMNtjDJ2GDIWsZmPG4yHrs5aGsebtu9WzvWb9SujVvU09qhYfdLt+UGu6iHWDs/g3v9swqbEq5evXri01OXiy++OPA3tEA+hNQQ/6/lGbbDnKG18bUTn6JyxP5zIUalaVnTk57B+fBXoGN2XIvesEi33njrxK/Plf/rckSYzaoehG2wxKwwAR/EeRDkyiqKeiuqqqrqMEXBQMTNy/kIZWI3AAv5AyZFoAW39oQAp7MBQPkDAcx9+B6BwlxvfoUQAnLWrJmat2BhmH4BOJAplkGHUEGYUjcEInP9PA/Bzm/Bbe7fAVBBmDLFYIWAoGFaJIAVK6+IARVWJy1eskgrVq7QwoULLMxjBgC9ajHAYXoC1z0Cq7iIlO9k1y23MsbNSnZflGdCw64LSb3GLBCx/hcuWqa58xZqStNsFSXL1Ly/RX+9+jpdcdkPdO89DwZ6EbvCLrxMtwWgZes0Wn7cq4MH94fcNe2tLWE58+pVq3TeC87TWWeeqSVLFwcggKWK4iHeoLy8wu8jZeLKul0AgGjOHPdxCIy2YGOag2kpvqfxYYNJ9yfAMA8IoQt0RJkS1IuQJnfMvHnzQl/gUs4PXvoR5RhNgRhQoBShr+sSFGMAUEWqrqlwO0rNL0wr9Fi52wK0RY71Gu1AzfRZdDBnHxSL65ijg/yssGrGAHPMwoL5+66ePu3cuUtrH35Id9x9uzZuWB+AJvPB0DJM5fk86gn/cZuxsRGDVCsIv3Z1tvtoDd8V+Pk5W9NhGezfOVC4FrtuF4oLkByc+6ZlUDv+Ds+hFbWBGKuEmNYBlOEVgSeJlWJMsaSdscG0CnWlbwD5nMd44Tr4OQAZ9x18TRt4z3fw8+SDaUkySj9+tLSafwww/T3nh356/AhDPSiQyUekwFGwHj9+fVxBuw+hISUCpNG0Dsu482ApjDkfhxes1Px9/eTwPn8NwBiaTH4mMiC6P94N/87zDjt8QahbAKzmV8YL96Fd+fvn2xPd06/c09cGgDRxn/Bs/+b/Hj8/1I3fXA8+5wENn32zcETXRFMrkw8MvQic+Mi/9ytB+/AhcmHMtyD+NetxmXWFR81TI34/Yn4fIs5l4iCgNucj7K3kowjvjIo0rTylqWUlmspraUoNqWKVZkY1sG+fdj6yRmvvuVf32BC67S836J5b79CDd9+jR9Y8EvZQk43Lf0bhXm9729sCzf5RQR7k5QTj+fB8N8+8QOl//NzJ5bGixwIvPZ2CAX6k2yMTkWX5UuDxv2/KvtC+58r/fSl8+9vfHnIJw3S33XZbEEynnnhsUPBY1ChTYhEaDFKwhomtIO6iva09CEFWOJBGnABVYinCUk9fi7CNXqOt8iPhhJXIEYGh4CL3QcE6BUjguUEIlJeWWSFODwAiVUoQIDEPI8EKD+DH53It9+LekcWD5RAJHRRBZNENhM94GsKKpNrqEGDItBIsT2p8FBtb3bOhIimvI+/OoNvVE6ahQtr5vLfCgCKSiBZCQZFSdwSchZAPFCweoYqqGjU0NZl2NTbK4+ry4L7tlr/puuuu16ZNm8MW98kSMtOmgmJHKEIPBBpBkHij2ttafbQp6bE9f8F8HXvsMVqyZHHYoZmdrGk3VUFphqBLY88gVN3eQ54AlHPWNCMmZSAESROfkhfgQdj4tDEEsN/nD+hJXbCMETR4SOABvBXECvEdA5dXBisBdGSfDda8jyLTKukDQMtnlEpFRTLUGaDEKhCmDKgv4NS1CTQNgYMTf1SMFUthszzfh3ubwIGPAIRMYTGVRyI+sqSy3UB7V4eaTHd4g3oFj5n5Bh7ke6YaH3loTfCgQF+mZPxgxVyPWIzAZdclG9HtqUrGwApAEk1TxMwXeC/GlLTSYAdmph6Gh5hW6jXYHbB+MF+ap6AVsUwUplKhP0LRFH9cqRFYiTcIOuU9LhzwQwTII9ANeDwcrOC94DzGR3j1uUODTMWMhP1nSLQIHYIXjGf7uQjcyf0egAwV9GtUJ4wRPJaRpw9+CGPUZ9F+vHx4WkmOB2gg0B6653mDV1acsTovL+x5dgAMjB+/RqA6io/LF76nPuFceMS/+4voR79CR/gzyB23Ex6g7oBcxmOkmLhvdNM8jUM7/XsEjPBt+BzzevCm8ZuPAJB9PfIkup5XfnZ9/D3PpV78gmd2cgl7+Pg3yuOGmK8DgFInNnpdt369DhhYwHNk6q6qqFBXd7d63W8Zzvc4ynCN7+HbeSjb2HAFch4bRuoq9DlMkJL9ltQxcZOlgGk091HWoHhkIK3O1s7gwQMY7z9wQDt371LaY2TpiuX6y023BU/Z85///JC3ibE+e/bs0D9Pp9CHDz30UIiPo21Pp8AL0Hf3gYNqmtIw8e0zL8nMZtMtrUzyKDW39QR59FR1gA+DHPDfncV3Km2wTzLO/Pm0O/DfEUqebyhhTPjgfvnz87w9bfU0rf/9es2ZOSd8/48K47KlpSW8R6aic6gPtL/00kv/M/zwXDliOSJYeeE5z7dQLwsKnEysDfUNIQiyq6MzMD77/2ABBsE1OjahfCJXNczR3dUTBFuU9TWadoiARTSv3tfXG4Rg3jpB0JBymmkYgnGnNDSq3JYDnh2mHvbu2aNNGzeGJdSsgEGpu6Lh3tGKIkBMf7AmD3gwMGXBZ36nYIHBZAjZYJn5PUd1VaWBSlUQutSRZ2ExsAsxy2YteYLCQPiHuXbXFU9T2kAJdidhHAANgNJvkIa3haDYuqnTVFJVFZ7d3jmgW266Wbfffoc2b9li63kggKWKikoLPeIFCMIFoFiYWaCRI4VltiTZo14LF8zTGaecGHZCJrsvgcGci8JG0XsYhUHEqylqmlr1TghbFAy5ZAZcN9pDf+GN4LegGDmiq1RYnHJ7/RkhbHrRTwhthBq8QAI/pt74DTrAJwywIIRceHqBQR0emgAqfA6/A2zIYsvAHB6iTyIeoW+oPwrhcaVmJVogCxO3gfsnkimDAYAKoCBamUH9yR7b3Nyq3n7zlT+zKd5Ydkz7D+7zeVg5kaDJ9zN15pUl9CTmu+vOW4OBOTjQ5/aO+dkAM+qDtwTMBGBCL1ghkxQtgMGIwm6Y6wHACiyosJEhgXhV5e77Crdl3LTrdx8V+NW8AXVNU5aL42XCjR/6zEqdgGyAGoqXVRz5qYWgAH1v+BZaBwDr+udpnS/QKNRr4uB3Dr7n1eotBGfiLSP1OeM5f14IuIam/gxwZBwHPvBvAey6+KcwbcFvjGV4g2vyKzsISKdAw/DZv3G9H/x4PUK93W6eA1/S79wnAAq3i9V/PJdr8EbwaD4H8G9e4RzoF6Me/oz3Fr6CNhg3THHgUQ30mwDLMd+D54YVghMAJdzY14TfDBzDvScABFOntDGSWZHBEB0RYAkrAl0HVv7xPYUdzjEOAnjhPv6eMRlWGk70Ff3NdwGY+ZkYeMiojQYrXe0Gyn5WQw0xcokg2wqKi8Luy7UNdSqvrnVbbJD4KQSlmjuDRwZqFU7UjSnNqF00zWPPdGF355rqBlWU2yizDEra+IIOzR2tKikv04rVq3XT3+76fwIrrGY588wzn/b5eXnhaupga5sa62rD99QZkMjSc+gV0SyanswD3skHdM2DlVzJcnX1Dod68xt1mXwN9wI88+w1yTXqK+wLpOI3+pRzQ71ch9pNzSpv6VV2ZsOhuoa6RUe+BL51HTgn/x6+2dm1U0sTSwPw/0flObDy7MuTqAvhFq9YoQWLFgaPA4OdaYiHHlyjvXv3Bbd63lpAxoTXSYWOxoNBIipiMJiWIIMmUwIwCHPeTO3wOzEI5oawNfjs2XPC/CdpwessVGGqsCTYB4wBCGDqiXgHdmrmOXyPQgZoYHGiYPke4Uw+Ep4VPYd4CSskMxaWPmgcTwXTBQTwsaJn3769QWBgsfJMGLG7q1N9vQY+fVGAIYIRl31XZ4+aD7SorbXdA4ZplV6VG2RNmzNPZXVmeCubdivTm264WT/64Q+0dt1jVhs51bpd1J1psz4rSkqwmnv7w47F27ZuCTEprL6YNaPJAGWB5s2dFYJ+UWBYkUxbjFgJAp7CPLT7AsGLcMebEi21jAW3M5tRAu6wuolLYaUPgI3+i6ZnDh14c6KuxE3PEtZUoDVgg+Xa0SB/IrtwXp7eADWEIwICwMKmg+SOAeBAy8hLwNTihJIIisDPZjPJQl59/1gUIM09UX6+vYFC3EooTtikht2mPfv3hlwpPe4H7OL+QcBdpx569CE1t7PfVJRZmYP7IGzgE/gDbxvvh4bwQvRaCRBLNaAhvx9NG5CODgZAlU4PGajkDCZMR6Z4UMaFrm+Rn1hEm+F/K6ccAZzEYViZjw2af/bbQm41jYdUV1sVrDgSs6VSkdcJwcgRwMlEHUM9+Y0/6mtBymv+HOof0eMfH5MFLAd8jzcQUAif5YU4YxblyndBg/hz+PMr9OGgzyKDIgIwABR4IazA87jFW+aH+Fw8ZZHHBWUfDoMIDu4fjqFoOhhQBM9w76DcfW14jr/j2cEr6O/gD3gVDyDXhUBjn0OgMvcivgvPJyCA+kz1eEbm0F6aw30DIA7AY2JKmMP3zRsFeEy5J+AFWgNIAMsoTwAHm3Qi4LgPvIORQp2DN9jgAY8zy9X5nnsyMop8H+iFXIyA1qj72/cL7wHCgAtSCJjOpgUBx0zvbt+5TYZBOubUk/SK11+kC/7lX3TuKy/Q7OVHKWsgk6yzPMS4MW8Pm+YFJe4H5GH9FCXKKkPK/VEPf6N6/4uyeuONjvtaVqiVeRzXYXD6ekoY5s+yIMNpGzL86RZkAvTH4EAuUb/A94FnD4GAQF/f+wm8NOmAT/OF6+ANDEnkPwdefL7j3GBIIxfTWe3M7Qz353r4i+dF/JdT+Y5WrfjOjWpdNTPwYMSPE/wyceR1XH7s5D/ny/Lzluv2jbeHMfdc+b8rR8xg+5srvx9SuqMEEDoIUDicDg4dwkcPyjxoObzzwtx+9Cb637+HvAy+DusK1zlCAAaDAUg/jtcg4YGGx2YAL4tfERqgblAng52SZ55mWymwRp65qBfMj0BAaGF1BEHlOjClFIIDDShQngCcIIAIhvR7lkdHgIYYCQTahEUeVGSkCPyI0GZ4Pm8BFljAVRvwML1QaMGQc5s6u7r0sIHd+o0bNGCLr7i00s9MBaWB54hptKBQfU/amnUd2BQRrw4WakNDo5YsW6QpjQ1+rttnmlfYwkKq0u7o2XgkoumXaNCj5A8pq7yLO7SD99DN9WWqBCsyuKkP77OCaO6f+9F2aE6780IlAisoTwRFROvImiHOBbDBeZGnJ9rriUyoBhgWIP0WKFjEh6AOvONHus4Rj7hN9CZf5vydr8v5I/P/JpRGXe/O7q4Q3NthQMlqrnhRMsROkZhwy/bNWr9hrQVytebPXRoAEPXN8yVCbM+ePTr77LN13HFH67Of+lDwbqEQUbp4yKLMpD6wjMfj5hcSGpaaFvCWq+T20jb+hdU8BitUH6u4uobNNke1YeM608vg24oiqQatXb9OfT39pgtAnXTdTLlE9yEXhgkQaDAZoIQsx/4uABu/z9OaV/p7cuG7yYXz8ufymowb8I2x83ZMRx99TNgBN0zdmNehDwK9sqYyrOph1VPoax+P38v1YFqCqVu6gi0uIsUT8RV8Bn8Sc8RUD/fM14nroT8yIyz/597UCz7yK2MWPuN3FCrjNd9fvETjGq+Yec/XxkbxqI24jh7fk/iUa0Lit1SUDZj74pENHg2/z9MkABK/Ur/8VPTjv0/Ubdi0gh2javg/fxd2Vx+J4n2MMQLIQQkiv7ieMcAFXMIzEpY10ITxx2fOgf8o0Hv7prV68L57tfHRxzRs+VDuvqCf2JLglFNODqsSC8z8fV3d2rd1u9r3HQxbIAylWSnHCkvXsd/9Vh0ZA3hdhv0dmWvjvhd9SZbmnPmMnb0T5uFEWYmGDKpTleV667vepY9/jjwrzy4p3O7du7VkydKwXQV0DnRyOZwX84X+gd9oe+gH80nwppkuz6aQZ6Ug26fRqldrzdq/vzcQvHr7+O1qLmgOnyPjKqon47l0V5uO/cp1uvWHb1GB+SvPs3k+nFxoAyWApkkl6nlp8OpBnbH4jKekQ748l2fl2ZcjJoX7r098QD3dvcFC8Sn8HDoZF2tApAgSC3GIDBhA8U4uzMdHHR69MqBB1HlrC2uUjsISZ4oAqwgBnrYAYZUFCpVMrAAVQAqCBes/EhIkkcuoxwoewRVWkPj5WPYhk6Wv5zyqhBeDPC9hd9wUmw1m1GvlBhqnDcni6Hp0ZBhAvjbUO/pny8fKLCjtaB+fAJjGCyemyBpVUl1lK8f3tRDFvfvgAw9o//79Fk6DoT4IzCJboVzH81A2UeBeNgRT7t9/QAX+TDK3ktKUQc80zZ07O4CbonjkYkb5JccthKmXa4UCYeogb/UCXNh0kvsHxUD/uF8mAxa2rR+beE+f0ncIj8mlKM4+N+WhjtCPgX5o4EXxCU8EK4ClQ8oJvqkst8Xt6yKlGhPxRTwH4c3vbHjH6fRXAFc+C3oHPvIrCoPdZlE+ABWEcD/eIAvilrY2HTSgm9pQC8dp3/4WC9yaMLX22PqHNGVavfukRiUJcvpEbmQK9CDGavOWzXrx+S/WS17yQn3iY+8Oq5jwThGDhDKivSgt+mwsg1uZeJdIKXIvXhkD1Bu6Et9CSSSLzMuV5t0hbd+22ecwPWjrsK8k8AKAe9wALJkkSSGWt+/BSW4jxIho4VfoEe4feV5AdsS6RLSOzgmKcVLJ0z5f+Jw/uCbB9FY6UpR4E88666xgGDAFyWopVh6Vus9QcJEREXlzKPl7EJOVnxrh+dSNsRx40b8HAJ8ZeZxG+TqF39yn8BKpBYLMAOT4OZzLWYFf/b0bH65DmcALXMe9eI08Hr73WC640IkxY9xzLbyF8ggeGj8PaRR4yQeGBBwWyQy8K9mwkSaF7wAs9Dv14jNjFBsLPgyyzX2Mh5Oxg/cEueXKhsBcMl3np8GhjS9xe90it6GlrSPwFfWDFNwvgJhEtCGsRtwGj5u6ygo12TAp5prWFvPKPhs8RTaiBjSegYNjqkmVqbq03HIqYbPJ9XEbML+mVUxxv2TdhwYBGH1uB7Qi91LYCT6FJzthkO92uS3JilKlmeI07T7y7x/Xp792aci99EzBCn1666236k1v+pdAPz7nv8+/p0yWLSj5vIJnPD28br0Wz5sb+vXZlDxYGal8tR5au0urVq0KfXikwnj6U/JPgUcPL+X7OnXcF6/VTT96qwqtT/IFHqdPDy+0Iw9QKZa87qMinTB6ghpzhC1U6Kqr/xySL/698hxYefblyWDFjPuJ978jWDH++fGOCwPPjM/JUDRcxCh1gVEjQRsxLNMoWNdYWwAEhAX5GphCqaiqCLsqk8SNwcYgC4MeweMjMB4D3A/M34/OxDqB6QEVPK/QA49VNAw0hA3PAsigqCsNgKY21IVlwCghpnDYaA7hjCUdM6ixFLHFFoGTPDMH0OXGhU/+LlZcEil71wnhAwBpmj5dJWXl5l5bmK7PwfY2rXnwAW3fsS1Mt5TaimEKJSSz83WxDEzOcwmJs6waHAwxMXgIUI4zp9dp+oypIbkT3p/8oKfptD/M547bGvUrbUXwYeHiysatTr36BiOQQl/xLOiFUkDx8j1tpIkMMEBM+OxXBAYgEOAR6uz3xNAEmvh8BHBY0WPlMJaJAm1Zesxv8AJ9C+25B0HYpaWRYMJrRX8BPrgXRKX+3R3dblOkmJiyimJb8sHXphWehOJoxQBtJ1aFaaEAJH3Nvr37zDP1vldMjz32sPllOGwzQMzU1GnTlIgXW9BHrvtgZfs+eYVG8O35Lzpfr3rVK/Txj79LieJUAIxME3JecVhSHa0yI+4EJQBYzK9uAmDkExUGL5fpx3O4jmy4AOqdu3YGPuZZg0MAoQoDdI+HQYRRRQCk5eXF6u3rdJ2D7nM/RCCW+JXQ6aYH9DEUUM7tDLwQXgA0/MbnCLzExyNAFkBU4Jfo9wkOVsI0j+Ui4Eldn/f807Vq9SpVWVHRL/AWy2hLzE+MG/oAvoLP4A+AMFtO0LfwEWMhHwAfpkx4rh8VMlpbXgRQ4WuDN9b14JzA+wYr8AlygZQBTAsDOGg7IIDpHgyVUAK/uA98n+iZxHy4Lun88yNjCXoD8LgHMUxjbgtqJABy2jFxHgfAgynTjAFlGN/hEYwBgAt5cJjOG1NnW08YU/xOO6E318PL8FE+50q4r+/PeEImVFnpQHYWFaQH0mE85D1yDY2NwfjiBKZkU65DhWUj25A01NUFfuF+8DJT3dUGklWJUmVM0yiBZkdoE/wfil/GCkpCvdmCgERyMdNqyDwOzZavXK6pM6ar3QB9+/ZtajYQCqvp/AwMtg9//OP63De++6zACuex2/spp5wy8c2RC3IiD6wZe5EMiIAAewOtWrb48e+eWSlQ9fAvPWjcX6nVun9z4VOCFXOm7o7frY5ERL98oc/KD/To2C9fq7t++i5lzI+TC2OI+sM/kwtymTHBX8l4iY4fO171ufrwmQLvf+tb39IrXvGKJ107uTwHVp59OSJY+dh73urByTLPCKz8PcbiN84JitSdHC37igRf6Fy/x5IDQMCsHPn7coSBP3Eu9+KPf+TsiDwSuHNZCURgXaRYOS/uAc+8cbCY+N7MSedPnTotuDgLcxkriYGwTJcVSjwDoQuoYcBjIfm/iVZEhbozqDkXSTOYRgkUqNKgh511k24DCfOyHoB7d+7SAw89qF1mvmHfv9SKqLqmWgOD/eEe0VSNFW7Wgt6Chfp32PI5YAuK1SNTLcSWLluqGTPr/JmgxSjgETpAo3CtP/NqtRRo5n9hEHIOAApBh/AeHPN3Fq7QE6UAfQLtTTfoF5UIOET0JSYFCzVyv/MMDs7Bk4My5FoUSrHrxkA02f1qy3uC/hSEX1Dgoe6FBoVdweNFHWgP01uTS86KLyqMSfKeRJ95XlA8fvawrXQYACBLvxFku2/fvgnFNK7+EWKJ2g0Mtqp/oCdkD+ZZtdX1IYnhQPdgUJacC8ihucGq7evXi84/X6+84GX6zGcvCQAV6xiAgoJmSXTY4I+/QngzinXI9wP0z5cA+CykEEpczxQmG37u3bvXyivyqGRiY5o2dabPtlU8Cm/WBtomU2w82W9rekBdXVFwqGGI6xh5DAJApS8YS+aTyYUg3cAHoY9iKs5F3q8AYoKxQB3pm4n+ifs+VrDUCTAxe86ssPQdPoUmfIeCpdBntAfFGgJT3cfQNQSPD0RLq7k/fcJvjBEUeIgnMYvhQYDeWNzwQl5Jcd/W1rbA09OmTdWsWbODB49rOZfxO854dH9wLkoY3qZ/os/EYxHzFAW/8h4rF0Ml8KXbHcareTmwlZ/pfxArJOdDnkW8nfNYidoaFQBXtMkphfvs39MSDJsAVF0vpqUBq7SL6dvhtHnb96BdUYbYKJ4LTwtgj8zZw31pdZkneSar5zgX46SysjqMOfUyfR39YXTwPOpdUV6h5cuWa8H8eaqKlwTeXL9+vTZu2sTPk4r7pWpqUJLUHLr3uX9IfMlGqqtWr1ZBslj7mw+opaU5gMNwlc+D5v/+H/+hL37r+88KrLCdxJvf/JbgMY147alL/neemy/w019vvV1nnXrSE75/usUSSXXDV4a+yZSu0v0b408JVkb895fkX1SSLAm8mC/JPR06/hvX62+XvUmFY0wzRvJ0cqHv4A2u43eOAo+l8nSZVo2tVl2uTtYSE2dHBRoylQ8YYRPVpyrPgZVnX44IVj7yb28OwppRhLKbzFiHMxkdCUiJlCNHNggcCstzEUzlZdH0AkyAQCQgjxgGBBHPC14IGNDCi3oQxIblkmcUBDjfw+w8A8Uf90DHE8OUSX19Q0hSBiACXKDAhnt7fP/IasEzgLAMqtr1D23wfY0qQj3zBQuO2BJcyAjtksrGMIWUsnDn/Jyft2/XLj3y8CPas3ePrRlb1haceCUQHbSbgF0CAbH+w1JnJUPQbPPBA0GpNDbUa968uZo3d67qaqst7KI9ixDEVIn6s/wTmmL5As4K2EQwT19XHaETFIP7CEtwiMyXVvwkJgvubAOl0J5wDYMv6if/H55B8xH49EcAmBbUUXChB6W/y9OdZycSTJUREMcqGO7K91YEBn14JRDaBDv2mN4hbwvgKFxfoCEL0VBgGdqGVgolemV6DcCEV4Ggu+DqHidosjwELz64Zk24P3WED3ft3m0wM6z9+3YbFHVZgfWFZG7l5ZXhcM1Unqh1n9WFIFA8XcS08HiA3RlnnKFTTztZX/nyp4MggidKykqUtdCKcvtEHods1sItHyNkngDERt9HFnvw9JjG1Av+IKIfi5OpQJYIb9261fUc1IKFC4IHkfPwEEXAoCh4IpgR6O0BTFtZuYK4yPNZmEOfcA3AelKBH0LfhD4wb+TBCt/wvXluckkYYI67LYybaBznNGfubK1YscLnj+uxx9aqxQKWNrCqgilZDAL6Jy+s12/cpDvvvDNsYgqwxRMC3YijiBvwACrSw1GQO9M0PAveAmz6gVb86bB8m+9Yev+CF5yn448/LtQPUMLYZ6oiH/gNeKCeWMPQGjBOzEu77825yI0AkCYK44VlzVl/xxiJvuRfBM6RMaG/wkAg9sZ96vuHvvV3eEACYHIf9HUNhXQMwavsz/AN7eG5tI2cQEPDLAUfDqvyKgxOoCvpG5B1ixYuUnGsWI+tXRtox0pD+hPasBINPmndtinIJ8YQcVPUAaMLQEg96MuEeYWHIxeQcQCiyaUnDb+wXD7avJM0E9AJ42GqAWFJeYn6bTR1dHQaDJv/3eaa2rrQ5v/6/Of1hW9+LwDzZwJWOMe6Qq95zWtM02gTVniQMRHJqLwX9akLXu3NO3Zr9vRp4fxnWshMXjfy80CnTMkK3bO+SMccc0yow+TikaE7iu9Qe0F7GEvQmLpV7G7Xym/dqNsvfaMKzFMU+DySvU+uD20et9ybVThLK7MrVdBrg8l/Ryr0M2D06quvDivvnooWz4GVZ1+OCFY+/M43WSCMuQMjhTe50AmTO4L3CBjO5T3MwRw+Ag0lzitWwqgVO9ZfULQe4FjKnMs1CC3ASTTdYsFiAcJgxUKLBkIkpAOTWohRJwYky6pJEsdzmFfuDcsYo102SxLRvDj3R3Dxj+t4PgUAQ/6OqIQzH28XQrtxylQVJitViBL1vbdv2ar7H3xAu3buDJYqdSq1Ug0ZKV1v2sbqD7KYIngRaCyrPrhrd1CE5FJYZCaeMbNJja4zQYIh8C4GKGNKCu9FQANBsEOboJzcfhQcQpFBhTeClTV8xvsFvbLjWIiR0I2EPe041EcR/SLvCUIC+gBOIoERfWZgBqs+TCXjTYiWEXIeSiqbtbVJEJ8VKIKZwcXvrJ5CkAMGQjZXaOH78aw8rfOFXXejwnMRFChoQGzUzxlXOes6EVP00ENrdMcdt4dYizlz54R+vuuuu5QWcQYooBHzKMvFU8GSYZafnCul8Uo11DYqFbwJUfA0003bDCBWrFylk048Tj/68WVh+ogkerQBgAndAE0omex4tHKGkrfsg/LjL/Q3UwCR1yUPVnbu3BGAEaB529Zt6nIbli1boPIqVmBEwHJ42GB8rNjKmxUkEYCh/XhV6DNiscL+UgYt3Ju8PZML/ZunLa8aI/DaNfNnxhNgOKJtRF/fwWwQjTf4nSXarNCbPWum2JeLoGNWvSxbtizkzAAY8gw8U8gBlOr1N96stWsfC1ZjALS+b03YVoHAcStR9xnnDwz0Be8SvAs9orE26s9RkkFyMbH5J3trnXzyyUFZ8n1YKeP6Uec8WDExAs0BK7xy9I+a98yc5NcByBKHxPQRhg3tHuztDuczRjC0MH7CcuR0NA7HrPhZ2YWMwfNJ/SKAYEXmZ0K67ChBvqwCi/aqIhtxXiYAauC5jO8BZWkX9II/p1hWkEQSAHPn7XfpvnvvCaNv6tQpmurf5i9YoNqa2uDlveXqq0wnvIE2oMyXUd/Rhyh7P8fPHQvGTlHgbUAfK/UmFzKHhHr7PaA2AFyCdM3PJO5kfNAO5CL9jXcBbxp0vvj1b9S/f+5rwQv0TMAKPLdhw4aw3BnZxEpOxgHPzhfGG/zzVAVaklSSpbt5uj6j4ktqDVYIhs+mlmggfvLED08s/bF+3ZC4IWStpUDn5NaDWvG9W3THNy8yZn3iuIIP816UfPGI1dzcXC0eXazpFdPNd4NBFvyj8s1vflMXXnhh6J8jlefAyrMvTwIrMO5H/u0tQRBARD6HeV0LUvoSAYVAgTHpXBQq52CV8huMzDw+3yMsuA+KDEGPQEVYWCox3oNA4Bx+QxkgrGBIBFfRhCKNCrkrWAkQKQdWzDRMqTeTFQeF32zmzzNHEHa+jMRJYfS78FyEQWRlRZ6iEJ9hJYGliNCqYy8b13/a9BlhWsMX+alJbV6/Qffdf19w7SPwUdzkgqGuACcEIe2npnzHNFCvhVJXN5sbZlRTmggZX4PCdd2LDQKYDgCWUDvczAgWKs2gioIccV1Hlko262Mcbw1WFllMbZVb8OP+DQPeRyYXuTIhATRCsEY5QyIrPbofQMVPmZhKAERGY/MQjTknOjeyFCIggSInKDJyWzOoUEh8hyeBnDY8A8E65gEfgi/dHr4jB8rk4hqEV0ARz6X6pSVlIW6COuFJ6OpnCXFa69at1cHmA0GpsfIG/nrkkYc1aGVUWsY2D6Y3XoMkS2orNDTIio1CZQ0IpjREMSR4K4gDYrUW/IpwqHU/P/bYGj366CMBrMD3eR6nTgAl8v5BW/L/AILhG/qKzM70DzEXgDlogEIASMFXWOUosI0bN2pguEgLFs10vYvcPySv61cu477OJdTVyefeoNSxrvECAULhJeoUeTWsWIP1F/EwL8MoMUBJ6Ev3c2Yi4BY2cN2huXvOYD/yHihng8NCF3oGnjff1TfUad78ueoxsMLjh7cHGhHszlg9lKMomgYbDoDYwIFx63syTglOhmbcFy/YzOkW5qbbli1bQh2oMZ4MaAMIQiGz4R3Alv5cumRJuAd14lncO2zVMRjlY6IgF+iTEKPig80pQ+AydPH5PA8+YlzTh0Mj/cHDwD05GC/RlPSEd9h/uRjjItzer6xaYwk2Xj3zvO+VKo6yZofxzPgzX3LviL/Z3sNjx7eELiE+xc8guSTgLZlIhT4O00h8X1bi+5cHniMhHuAprJ7xQRUAFUyhUlfuhxeWVWTBI+VuRM4gbxgXPPtQfWzoxUn5wDls+REtR6bAE0FGGZSGsYwR4LqHseg6dXV3adHipfrwJ7/wjD0ra9eu1Qtf+MJQXwqvxOscXiKDCkM3L1cOFa4B3LFtSf4+z6TEDBRrxn5r/jZPpBYarJw+8cuhAkC5pfgWdRd0R1/4MfU727Xo0pt157cv9j0iPXF4od/pN5vMWpRZpIXZhSE2BU/K3/O+HF6Yussb6kcqz4GVZ1+OCFbe99aLH5+3hvEi65qgsUiw8wqBEcwQmY5GgTFAENqDQ+xRg7vcTOVByvcMNO7HQcfnmZX/mXJBWBA3gJBF0LHhFigdRc6pZLJFKSDcifnoG+wLSpvlp9ybwfuEEpgyegaFgcs5Iaqfz27PgK01EmVhEdXZIiaYFC3IKoBdO3boppvutHXZZYE9rJqq6mBN4F3AEqZtxMSwkzSWGpH+WHGDFlgkHiPHC1bVsoWzwnx0ZVVFcFdHHghb5WZ8juIELl5XLDZupRXtd5SnAe5ujv4hLEO2PmCeP1IiCM0wreJ7jI5FMULQFIDhxvtzNCeP0AN4BC+NL2LAcfDb5BJ5XACenIMiJto/WonB0dBYF6xJ+qq3P6J9CKT0dTyTwNyxkWg+H8AY/g6RPxTqQTeFYEHq7k/wFufjsr5vzUNq6ezQ8qOWBWHONF6zAUtHV3vghf379hrdkXivwnRjY76hAKCwitIjmaDoh3oMAmbMCPWg+0kWN9A3GOJKlixdErwwrR0tuu7a64KSoe9oN4oSukBbPCvwLwoUXoXn4WHc9YBLgBn14aC/CIwkO+zBgwfDeACsdPcWqHFKtSoqEyI/C0qMVUHF8VKxXxQraNiygOkvxlFxPPKmoQCgO7Eho8MWnuaz4ClAQLuu1CN/4FELzfThqoQ+j16j6Q02JOTI1xXLmjiVpqapAZQ1Nx+00qpyffrCSissehiL/gaMBWXn/iEAlXbTf0zzVXos4PLGSl66dKlmGAzee++9uuqqP4dzmFKaM2e2Tj75FE2dOjXsfXX11VeFPkahQ+cAeF1H+m4MoDYK2MY4YooDyx1vUwTAebV0Cd4elDqAsba2PoAA6kH/FZDm2SxVYvBbUpIM8ouAawwP2K3YYzZlnuJaPHqMB/ouABOfAG3xQLBMOgB12uv2h/P9GVaG5sRtcT+MBqZgI49LtNJxLDPqsV4a6k5lwlS2xwfXUQBe8bx30Tck0J9YF5LDIcICzX3kyONDu60o4WOmEpFb7ONF/AsrtJgqhm+i3dPpfzxC8bDTPcCJMRW8NAaaMAhGHTy+cPESffzTX3nGYAUFe8EFFwSFToFeANUjFXTGkZQ7/YvhgJHD+2daYmOdqs1e57ZaBqbmqK/orCc9A5ACWDElA41rNh3U0h/drge+/xaN2qB5qkIMysrYSi0eX2yDxzSbdFvoDO2eTgFY3n///cEAOFJ5Dqw8+3LEaaD3v+3iwOwwAgKU31CSvAJMYHQCCxFqEJrzYOLgQg/nxIOVE4Q5ws7XonyDAvN9GTgMYAYmiZSIVsddz/0Y+CgKzmdeFuaeNm266xEpEiwaArxs91pB2VIJKdLZCTpS1vnC9YcXrA6eS1tGPaAaZs8PFmWKQep6oZy2bNqkeyx4YapsNqGUBR979mChUOAmYloADl0dbdq9fUvIesv0E4BkxvRpWr5iRViCTDK3qjJbv64XfhoGsGWX64HnCKFoGlh5EbuBoKL9WKGRVYlXiiRHI+q30oKuAIXgNQn1oH9ALAgqQGUE7OivAArcJ5HS4d6TwYovmejXySX6nFeEEaDJJwIDpKVKExow3WkruVO4Udj/x89ACONmL/a1jxcIdag7QiEPBHzF99SFtgBS29s7tXbdOt374IMaMABhk0aCMVm+3drarH37d6u310LaNJg6Y67BQaUtULwPAxb2GbU0t4b7oagHO3vD6hzAQ1hpYqXf3tGuo446KmxMSaI7aPyb3/5Ws2fNDjxIX3IO9KVdudxEYinz17hBJP1HU/JgJYohiCxiFB4gGtDLUnQ8QPv37deu/a0GwSVhvBDYPTzCnk/DHjtlFnwGtLjmK2vCFClWWEmKfaZKQtwBvMi92YUZcEEWYkArihrlR98AdHOFEyuzUGy5mMeGFaaVPrzAFguBIBNz7NHYyIZ2ssIELx3TFCRjpP+YJgPA5NsEH0ADa9QwlgnIpK+ZGsITBNBiZdHsWbO0fdtWPfDAAwGIALQAc/Pnzw/3Ri5s8phiL6SGxoYg+OEreDTyArquPiKgVuKD36OpowC03T8BNIyPmfbRVg7IKOoS8SreQCt4ty+MUb8SE8f3GDaswgvGkelV6OfiGYLPmbKMxkO0wSXAY8A8RgnTg74XQII2kTspBGHzbB/8xniFj1jhiJcH7yC8YVFk+kXLwpEJeIeYMmMMklJ/xIYFMjDE57l/GEPch/7AI0YW1MIkvBx5swAhtI1ORo7Cg9FqKssLZIZ5gMUCwQjyafRTUWHK8tBgJWTG5nrLTY8DaP/8M8/WV/7nByG+7+mCFWh9xx136FWvelXgI3gEGkHjpyqAa/jn8HMAr88WrBSO7lNV9pYg23Mls9RXeE7ov3wBoPw18VcNxiJgUbtuv5b+5E7d/u2Lw9QP7aSv8yUa1dLyzHLNz8yPPL++HbzHfZEfAE/GA4D+6RSe8fvf/17HHnvsxJh7YnkOrDz7ckSwcsk7/yVYcxARC4KBCaNDXDqOgYJQQpAiCCh5oBIE6QR/cj0HIAC+4H1gdg+eIDQCb+B14TlWFP6MVVBmoUWKf4AKzyOYixUFuJ1RdgyAWCzy+HDj4KY2Ez6BN3zPySVfD3b/nW5BWz1liqVK5MYkaA+XODESW7duC4MTpmucMjPcBg6CLjwAIEH9EextB/fpwN6dwaLCymPfnrDCx4AFdy5grSwRLb0lIRV1JXcGB7sk84xYka09gxUEZwBRrmOYY/c1WGu8H7EQg24R89PeaI6fcRoG63jk0aKN0AZlELXhcM8K10SvUbzKoUJdQm9MfM+jSPxUa0VMvQ7s3xNAIvUKyiJYm9QncrMjXNmnhAGf99IEwk0qbEBIHS2dLWjjBmN4sHYFRYwwGPNDh8dQzAj67gD++vu7wx5NrPzBki+rqrRAB2zRVtnS7JpQsgCbdg20DxogVoY4ATwC8A/W/7SmaRG93fYBg78bb7hB1UzLmU5hKtBtg7dQGgWFmXBPFC1gG4UJ7eETFCbKIt8PAA2AEbzPNdAdft25b4ct4mrXE2CDwmRJd7sqqonfaFdT/TwD5Rp1dXYrE5RWZASwzJf7Et+TKIiAIIoIrwgeQLobwoZuxxMYxhX9RfApsTFkb8UbEwH+iS7yP/iHTLbR8l28VtSbKVWEM+OYfqY98BAH4zxVYnDnhyG0qVcPCRt9jzAt5BvBVznzPzScPn2Gz2Nawk8zvVDWeHtYUcaKQO5HwD3P4Fn0DTwKHwVw4vZQXWiJQod3GeNM5/QNG2CZX7BwkTX56SPAW8iYnIiCg5newksEmRoNxpiypXDftOuSl0HQghijSJZAjzH3RXN4xSqmri3NLVHguL+DVwCfwVPhQj/zvIF+dtCeyLTt+tTUVfiekSFCJeAhDkBH4L84W1ZEsoC65GkQABVy0YZMYXFUJ24AKIXuYed0n8s9+6i3v+fP0jN4WEPCOj+fqcq0ASvbPdBv0V3M84MDIbbm5S9/ub7wtSsCqHkmYIWVQFxLnQGU+XtT8nLn8ML30CX/G3Sl75HlyMZnWuLpDarIEA9k3iyfqZ6i8wPN86Uj1qHbE7cHGVRnoLLkx3fo9kvf8HgwLX1KYSwBbFZkVmheZp7vF/1NLvAIPAlN8tOiT7d85StfCTtNR/L6ieU5sPLsyxGngd7y2pcFJclAYo4RBuM9g4xByOBBOPFKh/DK9dHAZ3Clg4VA/wMkfJKfhACLrD48FSiG4GlAcTMIXUDrKCRc9Yx1gvKYboiAUwSEojFSoKLxCCTxfDqbOqBUsFRQhkXjRsdMJfFH/IYF3xSWH9dWY/rAsRrsH9Ejj67RunWPaoeVZnlpnZ9ri83KsKCA55UH5YRsSWcsoMeHbZuycoG59ozSfR0qL0pr1sy5tiIXaOaMOaEuBM3mcgZovkdBods45nr5ryiHG9v1QuYUu95FORX6g4d6uGcaZTPCtIXbnBtTz+iAYgk/3PU0lSyQEj4TAWaaBoufvnBTCgb9Gxaon1JIunuWXPoUK/RYEQCJpc+RVZ7vIxqFNys0zqW4oNgkIWdK5FGZZgsoYeHc39dvq3u765MJgzdYlD4fFzN9zvsAwHyfrPsJIer/Qj8hHHgmrwiIMb+nz/HU8Lp+3QZdc821WrBgofu9SSXlSQ2ODqrNlteuPbs13QADL0TWtECg19XVBCVmG1NFph9Aordn0DRNhW0I9h/Yo9Fh3PRFWrxwUVil1DRtush9kHRbyIA7TIrzrjY9eP/96mpuUwLL1H2WsqWZM9MN+fcSYl/MXzyXeBksdpYNj41aTI6bjqYpv1PgjxCvYxBHCZ4YU2VkjJUxbJaJZ5Lvxg3O+s2j5O3oU6mBStIAJTtoRWblMmqBGjf/x3w/+L3QCqjc92W80E1FbiuKCMUdwKcVIps7IqzxzI27/wPINVgh/oW+ETEymZj5f9QKEMs/5nr6ea4VCfXmzpmvKfXlfh7jk+lHg6oxA4+RfvX1txtEjWjejGUGNY1hjPYYNIZgeRsw/QZmALvRtMfF2JD7uTAoZPqEbTEAogB7vBOjaaZI3WemIzFDiAOAHTRB8eUKzBuM7yw8hOGCZwta+Z7uy4yBaFVZtfuu33WIpkFGRgxo3MRkMQCoRLkRvJamgeuEt8PkCwqA8QYYBACPjBLXFPE/fMsUEbzOdwCSWCGBz1ZSxRX+HWCNByStuMdgsQ9AOcA6ZyCQKC4xPVOB79krymcGXilOxoNXhefBq3hz8aAgpxg7GY9Znh6BeTyu1CSSYdQLQyhtHmSc5scqBmMYsy7IQQ8jf2bc8Tuq2Vzm9yhcFjIUxJI+eK5lkQu8gueZVZNnn/0Cfeq/vvWMAmyJY2LsE3uHjM7XJV/wPsGT6InDC+0OANkFXQJfcr/An8+wVOtvyg11eGz0SQnzUcNbw3YoFKhwTfIaS4ZR1a7fr6Ou+Jtu+/6bQmbafEEXlBWUaVVulZpGmkJ8yj8qgHTA5pGAx1OVH/7wh3rBC14w8emJ5Tmw8uzLET0r73nTa8NqCpAwTMpvKBc6DeEJ6AjTEX6NOvEQjbHm+od6/E2kBCkIuhAYCAJx6bE1mR8YMD4WJasoOHgOgYr9/dGSUz8gPAPPzuQSS+PqO/RcrDKEJedijWUMEEY8cMnUOX3WDJU2NFjiG1l7pLfuP6jNm7fooQfWq6un2UI/p8a6JoMFhBZ1JDjPyifOvHnMwjtty6TT2GBYA27b4ADTHhZyY4MW5qVaufIYzZw+37fnfNeKtPMFFn5+RbEmLDxKYqUGBAYbFqgxPy8btwAdt2DtTlv52Ro1jVjNMjIwonHTgGj0royFQImBBinbx0tVkEP58YelPeL2ItBSVrKDwR2ccH2TRcngtQCooATGC1keasUWw7WJYI0EIHE3vPcHZKVywxbSqSLV1Faqqq5KgwDFnj5blgS8EtRXGDJ8UkJmVb8GAR+UM0rcwngiSRmKghKmLCYkK1bykOnBswiGfXDNA7r33vu1b/++MOVDzooFC2e7vmMBVBDQzAoK+A9gTD+G+o8WGkTlDD78Wlymnq6hANAeeOBu17NXFVUzLIhrww7hI0MjmmKeOu3006hMEJIoAnJlsLrr4M69Ki1OBl5P2eKn662KVJg2cEi43q7vaBYvgoUa2Wezbl+GmAJ/LjQ4NkiAzVFVES1pO+2l8YF7XWCIiEYAC1ZV4RHgVijYpO9b6GPEz8h67OV8z7iBR4HHURQfUhHipQARWHhuRlBOIJhitxuFhDcSa55+CvrJHRD4kLqOuE3+j72NfLqVoRWfx0ciURauK8oOumYAlYRfo+nbdGbAYKXVz+zX9PpFAdiQfIx8HqyKILsw4IwDJV1kXkcxs4IlXkicSGSMhBgaA6dYURSjhlIEPPCetiBPGNckAgRQxLJFPqCzVc5Yn6+j7oVKeyxXJ6o1Nj6kgXSvhwqrkBKKA87dR4U2ChJ4aAIvA2bdTQAE/0VTTfSQ3xtkPrEA3s2jvi4AliwAypZEzoeBGwp4dIwl7pyaNWiIstb6Tm4HWbcBjTaIxsf8PLy+GY892o58BMxH07LR/ekyPHThwU8ok5V/JFufqMgjGXuoEDw/ubB6LIhbtxkgh+HiqoQ+gU/iLIk3XyFnly1boR/+6KowHfp0wQqB0xdc8MqnVNoZGy54hI8UcMs1ACyuYwoID8U/AiuT6ZEvwLqG8Wst082luTYNJF+gkqL9GoqfHmjdVtCmuxJ3G6gcCKt+bv7xW1Vk44+CFK7Mue2ZZZqRm2H+p9/RD9E2Ck9V6EfCHZ5uvEq+kLqAfs8b4ZPLc2Dl2Zcn77rsznvbv1wcUDIMlZ9iAUTAaPQtHcz5EJmD9/mDUmQrnQGSPxgMDFwsBDZ94R7M++OCXrlqpWYbsZME7sCB/ers6AyWCC5W3I+4PsPqnIl75wuCHAbOH8R2YGmihFnVkKgo1dS5M9W0cK6KqyplA9MWdYfuu/c+t/MOrX1svQVhPCg1luIOp0HZxRaMFjJsNmaGHo33BWuM+fYRC/GBnm6N2mqbYUtzftMMTamr1owZjbYYGqxMWVEy4LqaqLaeybOCICseZ8WBLbhSjmIrJAv2IsSpaWflEs/VeDBIrV0GQVkLAysVNtQLniT/kcnSIs5/eGDiyrodo7Ex9fucEQu2Iub4sfL84JBtlkRgBirjCGFrp3GDGY9O3yOy3PIHd2TenIIFV1tdo6lTGk2LEgOmKPiS/BgAQFY1xER9shbPOGER/qZTbszdiVKw4LFCDtNyeFoZcn4G+8Bg5RNLwWusJKXmllY1t7WaxuNhWeXMWTMNPIrVPzhg5eQ+jbEcdVglplVFZanvzdTYUHgWIKOkqNy8UaCSZLFS5gt/bRpZkfiaRNKKYdR8Y/DX3WVrMGXgZpDDfH0vuXesIMfTvl/vcAiiA0BXut3pMa53e3yf8RE8SOZZvBcJYhDwSOG1KgpxRnHTKkb/uZ0xfO8u0BJlR2wBShpQMpphVUQUZA7YAdgBUhgjkAdfW8ydGfdYcYXdSvdJAs+YAcuQaRBWNzFdWByAXNbXm6UmdJLraqAwOjE2gxfTv4X74l30/YjpIRg0blrFzROcA/BOJFmlUha8LAQo93YNeLxEG/MNDw8EPM9qEgAuIBCHEcHjXT1dBjIGrgSVum0593+sEDDAc6MA3qBSXAmW1jNFTBwTm/kRr0OBl/IB8UFe+A/e433GtBjPuO1GjHzGC5FzHWzb+hlsP+HnMRMbyylV6u9M+6TbVhSzbCL/iZUiz0NpEicS4jUsm9gPi9T0KDTq8nif+OBckqahtPxI3xwvG32I/9TAb5wpFf/m74hJQQZy31AM0IZH+sKUXtogBhDKM4rwlgW5iWyMFHJoq2nvG5mHXR//nj8i+RnJ0eiIeIj65I8nf4482vkDwBXV0fcyjZEbJm24fwC2gc5MR2fDgoHmZgBf8dPedRlwwX5ATzUVwvX8xitHvsAD1AE+pgRg6vcRiCOYP5oKzx/RdDVeQuTjE0vp2BqNFC5SUabVbbLsSxzn9/vNo75fYa1uStykmg0HtPI7N+nmn/5rACqmsGpztTpu7DityqxSqQ0+UzjQmb6iPvBBvkRTe5G+4hze41kJsVvPoGB0E5fD/Q4vgPTndl1+duVJYAUL8byzTrfAiXawZODToTBQsGwnGC8aZNFgibwshwaPf/LroQOLj4A/NpgDqS5cMNcIf6nBSn2IVWCVR1dXZ1BwTNcgqFC84VkT9zy8AKoYgPmjtKICUWkGKdasuXNVP2uqkrYeYM7mjjY9tnGT/nLNDdq4brMKswVqqp9mwU48ASm/+4NbmvqxgoB9A8mB2DuwXy37W9S8r02jQxlNrZ2io5ev1HErj9biBQu1aMFiTW2arVSSgDcrFis3FFjM4KCA9QuxlMoL6yzUzfxY0r7voC115r0zwzmN9GXU21qk3v6M+m3BDeasMLL9vs4CzUq1yBeN9qdtKZm+WPYWpoAVMbVjxZwAqKRKVVJYagVjJB8HMDBlRsS+aRZjDW5SMQBi8PYcAiuRm5pAuURwCbNyaWx0RB3tBhOtBzVmqx+QSOAnc+I5lKVvGYQf/cp/pjv8Mo7HLDw/Upp+HB3kfmFKrlCVVbj+C/Xo5k266eZbdPDAwZAVGCUOUCk28EB5ohzoD3iLJeoIDZZbBgXnv+A5G2E6xta/Lfyh/mHXy4J6HNBRQXVUkcArFG0WST1GLSw3+bltzc0asWKSwUgRdHHdcrbG4waqbb09vofBpS8YwouFyx8edt05YrbgQ1AlitxAEI+LOyW0MfC7n0NQJRDEOiPUJ7J+IURUAOqwMcI8xPxkE4oZQRdOeNVo4aj7mduW+3mlJAI0NCxz/yL0Hx9U5me8WaiE9MR0D09hDJLFNEzPZpl+yQZwNx4bDdk3mY5iczumk6CTa+TqZQ10q0LMR9LgJmnA7V4IQrQ4zso0W9rma64nJ1G82DQA+Pj6Qr8Cguj6bAZPn4EYMsHXB95CXgQww9LbyOKmXwGI8B/THT45vGf8khzQdww8g77LjEfAI2uGx4Mxku4K44YpqCjhor/HbWSQAF8C1gl8D1tpmD7UBDoAGnku30XTJofGAH2BkqDvUJ5jBrrwWM7Pzo2PmC99js9jE8p4IdMBpqkBLeCAtPuDQ70GLAPhPkVFbA6ZNLjEcxSa6xIpZj7TR66F3z/+YyjUbfIRKWrOOXQc/h0e6uAhnTi4JfzGZpQRXQHOnAoVYFP6CsMhaznbHYwjFOkzASuLFy95gmI/vPAbPJ6/RwQAkYXRGOCVzwRREx/G+XnAlj8CSJwAeJML3F5d+LAGC45W8dhWfxpUuni5jckFKhu/Ry3xfvVs26SV37xBN/78HYpZXkzJTdFJoydpWXaZUjYYg7w6rAA+8wG0eEIAXHxH3aAP3g5oFsasf+eVNhzeh4cX5BbLs58DK//c8mTPigfCCUevMIiIttOPfouYMWJIW7gTBwzGdyFviDsyX0K+izBIgQ/RlAPLO1kdQHxCeXVp2FBw957dITU1wIRAx6jTyNEC4zD3ajHljicuIET7TzB+uK8BQBx3M58t7OLFybAL6ZQ5c1RUXqlcZkQH9+3WPXfeo5v+eos2PrJZZVbq1QkrtVELESPv0bStVwOEjtb9at6/14MAphxXT1+rlWSzunz9QNeIGitn6PijT9UxR5+g+Qvna8x0GbOGSpbUamSIRGIMBYIos2bQMtOi3OChxsKxQrERC0QzZZ8VbGFpQh093VZIcY0NoRhtjYzV6L41j+k31/5Bdz98lw627dOKxYsU870KM6apdUoZASgZA5UxUtsbTNmixHJOWDC6xkqY1qliWysexMUFKLYRJUzDwnEr7NFCW6IpxeK4ywFTFmSWZCz/Zu8kjvKyEqUH02puORCCIsO8tFtE7EeGFPnj7t+crzVgipwxrgtWKKauAV7O4Mw3tnB3bXxfLDzc0UkrWgZ72sBr3boN+uNfrwv5NrB2R8fSHrQHg5Xc2d1ueve4rw1Qx4us/GJKJco10Deinu4h6yMrDFvXALbKVK3pSxzESABhtTVTbSFVBus5bSVTWxFl6qyf1himVoizIIZhZGg4aIsAQKyEB2yddufMA3FTzecxdVGaLAmevWSJ6eV2ycqH7MDk48GjkLKCTI/0W5FOePVMx0gIw+NWyNABFzyxF1YUJPoDwEC/ocGR8BldkkiUKGewmvO9c6YbEC3m/uyxINu+eYv5rlmdB9pUWlkTEh8OD+CZYCRFwZZRcr2YwQ0rdlj2Sm8ZCA8YrNgKhOaMl6wVKh4C6sr52NwoLVZRkc3VTCVjvvArQbMs2Wdcw0mGBAZ69CExI6zEMS/6H94qwBOygcBfxif1oo3QHUCBECYImVUweOpoM/eFXsH7hwXNmPW45no2Nu033xEPgvzp7GrVyGi/larBAB6fwWFVVxHoCyBMqtwWcWGBB4b5nA1PiwtSob60mZVFtJ9WDfu3lHnQgsPjhRU6Ue4oaAhAwiCjoCCxnmPk1TBfAFayBivEzoSpwxFkBfTC6mZsFLiugE/zacryxOC3qIA6EWM0Mc2H8vW4DMWdE9SbP0bTppNLXvlFB2/zCv6pCrI24ob8X9SHjEE+ISeDjOS9z4XGKENAz5jHc39/lDvkH4EV5PD2TZt067q1Wj5ztg3C8olfnlyicRDdF8A80eInFGgCAGBaJWrz0yuJ0c3KFlQpWzhVxaNbTH0bKwYrzGsOj0/XI3u+ppVfu0vX//Jdmt1Xp1PHTtWC7AIl/HckkJIv1DlfX3gi/x0HfEL7CZaHd/mdOudpGS1eePJB/qDHHlyj69c8qKay8hD3N7k8B1aefXlyzIoFySc/8E4LC0Ro1NEQkyNyR0YgJF/oUI68q4z3WNG4vcmBUV5eEWISqquqg4uaZZMDAx1BcEVWgAdVsPgPgZ38syaXENBpBgrWfjKlzp6eIJRYMUTQHrENhVhwvnb/zh267ebrdGDPfhVki1VaVK5SW5DjmUI9/MgjWvPIwxY2I6qeWqmVq5eof6QrWOD9w1mDENcnnlFNQ5mmxVLaurXZCvaADrZ3q6KqXOe97Gy9493vDO703GhSB3Z26fLLv6O/3XmjmqbXq9UKuKAgYeE27rZX69/f9w699NUvUbrQine4y4q5U5XJco1bSYwNjam3NaYf/+p/dcnnP6TGudV65SvP07++9kLNrW9Sf9egyksqVWLl+Mjabbr+9vu148BuveN9b9aKVYutxNJBiScstIsKMypJEUhsZeY+uOWm+3TNtXfZkmnUW//tnVq8an7okzCHb8VbW1Ol+tqa8D4sR+53/2GxW+qhMBDOwUNkQJKzdTtqcHXttX/VT3/+U7X3dBpwMrWWMyAY02B6yM+N6aKLztEHP/Ah9fb0q9ptxwod6BnUgX0HtI/DoIREXHjPOjqtkEYGTbNp2rVrh98PqbqiXvEYSeKi/CUhS+lQlKUW67evt1dNDXWmb1pd7QeUtPVfUdnoPnN9Td+DHXtCoPCowRGrmNraO0M72BGVqSBAWElZpcYMZjdsWu/z24KSnNJYp1kNjTp64RJ1NbeozuAnVVVrWViqtQYP99x/twFTr0at0BfOSeq00061FQ84KbSgQ8GSkt2AJsPUWjRqmNLCauvDa2O6Ag6j+IjIyxIbNZjx9WFrB2OanMHK3fc9qE9c8kG9/PSzdOlXv6Hb739AJFCDFgSJEzeCxcrqMoSpez3ck1VK9B1AgBUzBDKiZFG6BQbfZSWRhQgNykoJDLW4H4qmAhJFDR4XHoc+GNasmCnyc8YslNmrKWlas+8UwpnAbTyhId7J44QkZ4xhQA5B8fsM+Ov82j/QP+Fi93XmRZJE5i3WEMOUH9oe8ijUbC7ayLTIQJ/poJG0gYrHSpXHW0UJPGpAZOBeaAMga9BcUDzmfh9TR8cupQwSYhkDCNcZgIjcoE5M35FEL4p3YiNFg4/0gNsBSEIpk+MlSmyZ9xgXjHtcxkbxtfp3vJMR0CY/TlVlg/syqxIbO0wFhX2y8PBYFnV39fqcCDDGE8Q3BOgQCv3zhEJw/GGFZ+dLJPsmQM5EmSxvKZPswlDCIoBJ9wigyEA2tC0AGy5w/egz893Bg26Hx9ThMSvwKwqX53Htdbffrk9V+lr3qTZu0a0nnqWlS+FH4scOPY9+xQvGd9R9suF6eImWLj+z1UCluUeUKZylTEG9SgeuUtF4h/qKLlDpN76nzuMWauRPV6jl16/W0r5XuN1TzcpP7QGaXNBVFHRfvjAmaD/8GuUg6p345R8X2v+9X/1Sn632gC43sFu3UdfZyK1vbAzjhhhQYvGei1l5duWIYOW/PvZeM/WYBypzzhGizJfDGTE/uAALABaUC1HnTPEwdwd65D5kr2RZIUF52JLkkwhWFZachcvk+/I4codMLlhCJIAi1wBKq2HGLM2YPt2Cy4LHlmbWlvrBffu09rG1ZoaHNTLQp7qSajWWNKjWQu7AlgPavHW7Tj7zeTrn4pcqXpbQT350uZXvD9U0t1GtvX0sulGxwVU2PqY9B7apsmdYH/vop/WGN74jErypAn3oI+/V9Jmz9KIXvcICtkif/sSX9IEPvlerVxvpW0pUVJa7XSiDwRDAeNHrztXrXndRSEjG6qbBfGIiC7dEPKFH1mzTH665Slf++kqlKot1zhmn6ANve5uWzV2oTZs26xe//KX2rttkUHWCvvLdK5SoKNHb/u0N+rd3v1XlBj3G+Zo2tVRjtpZvuP5q3XnHbdq2Za/OfcGL9HHX7f4HNup/f/u/etu73xwE9TT3SakFe2W5r7EgZ4kwaH9seCy4aBHC5KChfrjgS1KVVuhD+st1fzOZk/rXd79D4wXjtrLKfIr73sOLbelxIlx62X8arLXrPe9+t8HPkDasXa+HH3zYfZNRo8FA46wZbv+Aeq3A+9w/AIWZM2do27YtIaX7po2tVp5RbhI8cSlbw9t37gxTdHjeWEX00pecpSkNFeq19U2AJcbxHfc/qD1tbe68cSVr5GdVaGzAQLBlSDOnNeiUU5+n1p4+pS1Mel3XfcP9Ievqlz7zOdWWl9l63KB3vvlf9LLzXhgCWxuS9QZgvu9Dj6l+2nR98SufU7J4ULWlY7r/nr/o8//1Zdd7kWbMmBO8JLfffp/Wb9hlxQiYj7wXM+bU69RTT9VBC6f7XL+e3mHzMMojpkULm7RixRKVmHfx5rGdf9dQv9Y8tkGXvP+9esvFb9dnPnKJbrjlRp104vF69NHHtNl9OjJiIezBQXbUM04/QUkDqofXPKwdO/e6r6IphFRJXCecsDKA+DvuvEutBmxY+x5q7l/peWesNEitDwq2rrbBfTCsZFEZE06h/jf97Xbt6+pQLjGuKQsatGzGFK17eL3GzQvnn/8ClZrnfvOrP/h6PJ+Fmjd3mutySgAFd9x1uw4e6DVAimnmjCqtPvrosA/W4HBnkAGskkFeBCVhvkF58pkpDPo2k2Uap1h9BlLlFUV6+IEHtWOL+21wTHEjumXLTvD4T2jLzod13GkztXjJNG1et1MP3Ls7xHqFe1psIDmCJ9bjkJV9jN0lS2ZqlutUW1sX+Jx9oyLweAisELPCGDYS8z1svPT3aMeO7dqwoduKRjrDiqXQYPreex4yUOq1AWXDzG2YPn2qZsycZuA9RUVJ8nEc0jkEuz+hxJ6sSCfLV8o/+vxkLHDoeRRiq5CXblkEVty+ML1lmZoeHTdYgBeeDFYAuFj9y5cvD5l5V/3ku9IpJ0U3NX2O37ZHt7z3Estw4rpIfAdQiaZOJoMX3h9eZwrfM70bgPRhgCxf+B6dM7lU6EENxxYrV1ClsgBWOlX4wstVuG23cpZlzTaAK7ruVar4gIbjZ2tsvORJ95hcACQUdBP6Kl93go6JYYIe+WBj9NbTKbSXVXBlV3xTQzbk8mXGH/6in73rvTbIdoVNF9mU9Tmw8uwK/uQnlbAiwFYTHZDvdMAEnXok8MKBsAI5zps3351eEhiB/CPNLV22tG15+BrOI0YCl7FHeUDj3C/yqhzqJ26PsJlcyBbLEjgsuGXLV6ikpi6MWoJED+7eGfaS2bxlS5hWIjFXRd1UlRSWqXA0oZadB9S8ca9ecOrZOvUlL1ZRbZVyRVkVldaoZySnGqU0kBvVohNOUrHR9I6DO3Xxq1+jf3vZOZoxZVawgJlwyWnAFuOo7zuiqvi4+rMjyiasDIp6DDSKLGDJHGn62DpLJS3MC4ZVVDegntG9Vs6WdmMFyrKawsKQJckj4/36xVU/1v98+9ua0lSjV1/wKr307JdqWkWTHrz3Yd15/1267CcGU1X1vmdKpVOmhjwkW9zeMZMrXpJQqrBU+zpbdGDfft3z6CZ998e/MYiS6humqzDhwdPQo807bYHauq6qjPY8ci1CQrvO9lZlbH0mE9GcLblAMpnIAmOeeDxbpOHxkdA/bX0dYhVJWb2tT/dNUZKpOYJrPfhLbTm7XqPZgjA9Nu7z77j7bt3nY73B4wICqLPmJ9OM5wz292rAPAE/sTKssqxKP7j8JxZkM6wMSoPl9uLzX6zf/f73QagS2xL4zw972QXnm6+maMzK/cH7HlFdfZMu+/6PtHDVYg3l+rW+81F959vf0Oc/+ClV5Ercjxebs5j6SarfgnVjW6sWn7JK73rbO9y3ft74sGYbSI0akBnLuQ0ZDVugH2jrVsxK/Ctf/x9NmVrhfmV5eIvOOvs8DRjVfuXL37UCXCl2Tn7tay7Wy1/xOtMAviY+IKHb775ZF732Yn3oQ+/XZd/7YfDkkdYdy5V8Pjfcfo3b5POHMyJed9+WXXrjha/Vv1z8r/rCFz6vBx55TKefcaoBbr+++vX/tjKca+BYJnKpQN/P/+fn9Os//Fm/+c2vtHzFUQEgR3SK6Yc/vELf/e6luvyKH+joY1a6j1jl0uv6deo/Pvkxbdn6mGbPXCJW7pSVDav1QItuv3Wj+aNJv/vjX1XRVKV0ckQP7XpAV33vCl199e/dfulNb3iLLrjgtVq/fouGTIMCi48DB5sNIM/XrNkzdfedD7tv0qGd69et1bsNWqc0zjBPjAZlSaHPUQYo0mxsIkDYgHtspMj8VOzvirR7Z7vuv/8hffD9b9IN13xaQ31jKhwu0f/+9Ealyur10tedrm9f8Z+6/a6r9I2vf1/zZ6022c30MIgL3JtxhaH1kA0oeOdzn/+Utm+9O4A4AHMUyPlE6z43bsWFt8oHXsWpjbP1X5/9vIqTvlfRuN717g/olpvu1B1/u9Ggf6F5tUQE3pIL6HUXvUp1DWVKlERTdIfK5PcUPh+SbYwtPDT5gmeI4M9nVp4oK2l/+C4o4QgQRjFFea/NEcV+mJL4y1/+ot/97nf6ype+FHkH8sX3YDPJX/36V+6zKFCcAm0n6wMK/UvBAD78N8AKAOCpwAobPrJ/1FMX2iWlzztXJduuUG7mbMUJEC+cp0R2n5LZm5UtPkcJg2q2yjhS+fWvfx3qPTl4FgDDe76nAJ6Z7jxUfzxneZTo71hhlzO/cBiAJi3PCyx/xnLTJs6JSr+FCjzPDtzPlf+38iSuhb9xv4dcD1YsMF6e+WCwsKKHznLnRdM4CvkvZprRsVjChoI9nbYoo30+mHZA+eQzT4ZpJF+Wd2Vzb+7GCgfeRyDFlTBACO65MOCkKbZwQwKrqgi1kvNix/ZNuosdYbfvCAKSVQ6z5s4LA7M/PayBQgMHA4vtLdt8baXOfNMrlCsj8dS4lb2ZK2UlbSt+9bEr9IpFS1TZMEc/+f01Oua40/T2f32zldeAvvLjH+tH3/qGxod7VVYwppecfaZedNY5Isl1UVmxcpkuVRqopCoK9I73/pvuvPMWM+yg6zCgusaEzjv7RNep1gqww5Ump4PbmhlXvCCpjpY2C+m0yH6aM1337t2tM085WeMlFgBlVgT9nUrUVyk+dYrBmgW7x0pxSaGGc2mVVqY0YoCQKi6N5nPjg+oYMmBqQgkl/QxWQpiWxbb0k7aA500LLuyYFUJnW5v7uCfQtxCXeAw6YPlmw2qMkPDNnRQbx7tGorByNdbX2+Id8vnjpvkt+uCHPqADrZ0qKSvXJz75Kb3lDW+2oomrd3BQd9xzpw607FJZRbGOO261pjQ0aXiIZHd9Bpc5tbeSQZXpEzw3SSvJGk0xcKipmqqiRImV6qCV0rjpl7RCSFlZpFyfyN1MTFF7J1lY2/W/v/u15s9fpqq6+kCLKckaVddVa/U3j1ZjvMo8MqB9BzqUJhAzlw37BqV8vw+9+2M6atpsucUqswAvNW9mBtPKun1kmB0bGg5xGqRBr60p08OPrtNnPv0BLZhdqe98/QsGSAvV209mZmJ3EiqtqLGimqYCEujAm9abVeWNpq+tt7KUqmoqlIjXm9894DymZk2drtqK0rCPVFguPTaqnr5RVaQqmO8MOyEPjQ6qmPgQj8Vq075+ShMcp9JyQy/3WWV5tbr6DYpLa/38Oo8vYmPcRlZNmcZDpndFWaWqK+t9fpUBTqXGMzX60ue/pTe/6W0aGBhVwiiJPCx33fmg/nLdHZo7f7lBd2FYOcemfw1Hnadz//tY17VafT2m5Z4upQdHVVNZ6+d7/BucjpjPmDbcvXOPGqbO8P3GDPIKVOc+HhwmSDWpeM6Gi8diPjU+q6XwXeSdDOQBGh3G2q/U2vU7NK1hoZ/1x+D9IxsrWxakcwN62yWvMT+YBtU2euKlliOlNqz8rEamBm38GChx/3wAKjEwjfVR7o+Y64DnqJBpQtO23PeOltUydUTQsslnfgfsjYeYIMZAws+v0pwZTea9fn3h819VUcGXQixWjY2m4niZrx1Xicd+otRjOoU8izZBREEhP5FnEUhAcft3Yn+oz4RcQz4CnKLno+BZfh799lSFNnI99wM48BziVCYH0BM3GGJXfH7URoxMPvPNkQvnvfGNb4yUtmXxa90nv0Z5A6p7+/XJVcfrghecF7zG+fofXgCIFJR83uMy+VymgUhNcbg35qkKAKGIODyUhkuI+XE7Bj9lEPvmdyq7cKFiRAzHzFv+vltnqmr0Jg2mF6mkdI4y46yGJDQhAm2UC19zkf8fD9Oa/SHfTzQlxPQgbQeAVJXHNdDX7tMs82RZpUEbNga5YvfvtAotd2NxAxCqY74zZ/lZhfrV127WNXUnw9Qso9NXTz8r6EU2DSWH2HPl2Zdo5BxWyJTJnDNoE6TJYAJIhIFhQQQwKClNaoYH8cpVy7XADENgLCt6WltbNMw8/diY4uZFhn3S6DJsLGihHPNAZhdj5sjZVGrUAo2VJvAgAIbhxMqATK7IwidmxTBNS1ccq2kzjZwtJEcHx7Rtw1Zd+cOf6He//oM2b9lhZihXdU2DrRqjaQtAUlpbj6ijsF87ig7qoaItGj3GgmN2Vtf99Xe64+abLThj6hpoU219kU5cMUXHzEppWkG3pmSGNFVx1bveX/3Wjfr61/+kA9vHdNIxL9cXP/MDvfsdn1FxokatfT2Ks9R01AZIvEIF2YTrske79xywom7XkP8Wr27UaUcdbQWZ1cBwlwbH+8OS4+yQB3VPSn/6+rX66Zd/o7lWfm9+zZv1whedraajGtVV3qfkwmod+6Ln6TVve4tO8/fHn2UrOzOovuEBGcQrmx5U0m1ky/qy5GxbRSdoxvzjdf6Fb9XiE0/V2y+5xCAFSz6rmmr3aWpEfe6ffTs61N5CPJKBQDzpDrIiUYmGx7tILWEhxeZdiUjwxVkOPuz+6Ne5p5+tkY4+nbHqKN141f/qPz/5fh21eJ5e8fIL9ZpXv17f+sGPtHn/XpUbXDV37tGM2dU688zjtGTpXFvv5ervy6i1fbda2g5qwKAgJBQbGw4rrwaH+nThq16n/c0EnmX1nvf+ixJl3Xr7Oy/QeeedrV3bd/vctN7xjrdbcY5p3vwp2tPSqmmL5ypZldJLX3Suzl11gl529Gn67oWXq3xDo0qyU5UdLFavmzoeT2vpnJmqHchqcaZKJ9bMV/PONn3ui18NieoGhvpVZMFZU54yT6YNyna5vgf0kx98U/u2bdVH3/tWNdWWat2DW/TNr/xOJ530Gv3b+/5D117/gEFeja697mYrsi8GYXjjX2/X0StP1rvf8+8GTrW67Irv69iTVurHP78ijJ0//+Y3uuyb31Rx36Byg8MGpSW6a+MWnf+61+mii9+mz338k2rdt1Vz500JsR8zZ87Sqy68WOs3bAgK5Iuf+0+tmD9Xv//VT1Q3ZbZe+do36owzz9OuvfvcbzG9813v0LadG/X8s07S+977Tp39vOdpv9s6Ptpgnpml+ppT1d9dq77euErK65UYr7elW6i5Ry3XWGJQ57/4NJ139FG6ePmL9KuLf6z05goVDjSqeKzRwK5KB3yvN735LUEm7Nq3R5d85IO2hJfqmGNX6mMfviQIbaa9PvCRS3TWC5+vIivyVCIVpkOSNlqsZq13XFMr8OCxtIJIJLIGXIz7bMgTVFXaqIbqmfrtH67TsSefpHlHzdcxb1isS//2UfWUrVe2sDvkRir0mCsvLVe2aFTf+O8v6eyzTtetf7veTJzV5770n1q5eoUefPA+85TU097lMY+hk1DKVjdJFpNhFR8xGuYRH8UF0RRkwgZBkcdOOhvX61//PnW1W/4VzNTsaaf7ect1zjmv11nnvDxMgw5nevWWf3296qaWa+p0gruzUXxMBmXMjQl2ZuVLlJcGMJSXpyjHKFCToM1oewGUfajD3zmoN4HDxXHzq+lNXFlBIbI6OgC1KOiYQRfB1xiYYbNQPzt48/5OQbHi/YCXP/aGN+ojD2/Rsbfcoz9WTNOF57/YynxiGtslr/yPVPjtcKCSP53tKTjwxP+jo8b8U1x9ksormwwwy6P6u22lpRUqXbxYFdZPfI83fzzTp/LcfdYdZSrLPqTU0B9V2nOZkj0/VXLgDyoZ+rNKBjn+pJLhvyrW/TtVZa5VdeYqVaZ/q5KBK1WX/aXqi25ScfYO1ZRsVnXJbpUX71JJcbv1nq2PojKN5mrVPzRVnd2Nau9fpJ7YizWQeKUypa/Un750hb7cOqgz7ntMl/XmdPSxx7rOBWFnc8Dgc+XZlyeBFfgp2tY96QFBVH9ZQPsECDGYYOT58+Zp9erVUUbDkpRYisaW+3hVyFFBICMxBxy42g4vJI8iKygresKuoORiMdhBcIQq+TtSZa8+7jgr4AVhBQLeknUPP6w//OH3YV+X7Tt2hAHfZLRKnQjAxaLhFYupPFeuxHCJdm48oMaG2XrTO96jzZs36AOfvET3P3ZvQFFj4wVhxUWsqNRK30DGSmfZkuV6+1teq1tvflhTiqbp97+4Wnc+utEg4ljdtG69mmOj6k/ZIm+yQi+T+sdQdgMWvmP62RU/0cP3r9cjD92nv/71Cs1bktSt9/9WQ2O2JLDiBm39jhXbYo5rMNaiLV33avYKK4u2Th3YvU9zGucpPpJScrhUTalpOuOoE/UvL36VLjzvJdr5yEZVW5jWlFbJctrWqi1I17/QaL53aL+FQq9e/fJz9LaLXqW3vebVWnPn38SW+ngvhoYNFA526ODBAwaAvbZ2R9zPAzZQrCwNVbAoSXgWBQnaApPrKlsYLHe2YLARpOLSmC547Yv1oQ+8V+efdb6Wz16pOQ1zNWf6bN8vrq07tuqe227Uukce0kP3PayDuzuUG41bQY5raKDP1nS/Wts6tG+/62BaJJNMPZGluMuCJ6Xdu3aoo7XNPBE3/Ta6z6bagi3Who1rDfTawvUbNz6gYiszlpGzeinOrsPZYh3c2a59B1rV2Tagm2+7Wf/z9W9rsM2WUGGZhR1ZRstDgG9Xb7u+9Z0vK+m++vh736PfXv5TlYxbAMZKrUhiyli4Z0IAZrna27o1b84c89OYtmzeHDajZArysbVrTY+0Zs+aqebm/a7XmC1N123zuqCQ+gY6tX7rQzrx1KN1nxXlhz56ibZuP6jtVvJMc7T3D2pfV5vGDKxLE7VqSJerbqBYs2tmqcAGQmdRTM0+p8yKlZUweC/ZIHEkHWWD3bh1q/a2HNR7PnSJ7rz9Bs2eOdU0f0A9Xe1u55g2bdyoHo/F5RaOe/bs0oc/8mFNmdakD7znvXrReS8MXr0rLv+BujoG1dbSq5IKrH024usLOWy2bejUjq2D6mwu1tVXr9HVf7xVPZ0Gl4Pk26l1e+O64fpbrTCKgrfsgfse0b0PPKL1m7fo93/6E0Zv8B5t2bjBNGrSiGVDtMKP6WJiKZgmi5YLs0KHab5UkkyzeFBKVFZR5P5u9u1HPa6atXXTBnV3t3p8tOpPv/2xHn3sb65Dl8eQwa7alYsT/zCkPW3NunvNGnX32OrPFarrYLe2bdyug/t8jnVMeWW16xXttEzafLzBjA/yPZF6ns0Cg4IM7ytUbrnH/jmbN23W0MQyXLLYfvHzXzJgqdHmjZY/vh8zSQ8/vFmN9TOVHo6mW4Lnw5KMqSj6DAVLjB7PCF5mG4ERDSKggtzjNQIwZERmj6RDB4bj5IO64RUAuLDhZ2lZtHki11MiT0o0xYZ3kDi/4H0xb+f3OHs6Bc/ra175Kn349DP1wvPPD3I+eIf8HGR8fspkcskrZH57Mpg59DkPZiJjOFqkwX0Bb5OPuPlChR6j5OwybQIAst5gWwo+HzoAbsQI2fAw7yhRp1yhwWPpPBUZ/MbNY3htiwz0ivwe72RRsdtQVGGGrbZhVuOLG5QrmKLhkXKP6Rp19k5RW/8SjSRfpo7c+erSOeoteL4G4mdoJHG0sqklGi+eGkDoyFCvBvq7gsf3Xy+6SJ9/6QU67tRTosY+V/4p5UncRofDcDAqrrpoGVosIOFFixZp8cKFwYXa5U4hP0p7a2vYyIugrrAnjRnp8ekeMySMdHgp8OCcfGABDAyOqKunV6UWFHMNUJpmzwlLfgf7etVsYf3HP/1Z111/vXbv2WOhVqX6hnqfGyUZglnI7cByVoIJyaYa6xpX64Y27dlw0AJomuoMWDbt363dLIu0kqahZLyM2RLBK8PKnYMHWqwEe1XmQX368cv1kbccr1NXlGjm7DJd/K43aLiiTj+77j51j06xEpnjOhskmcmHsqx06NLMKZVaMn2O5tYv19ympXrDay7WjpYObdq+VQkrzlzagyqXCsF9n/36Z3Xpr7+hyqqErrjiWzr+2FWa3tikUaPxShmQjBiIldVpybTZWj5nMW6nYI0aYRmguNvQCn7FTZooxS3brSmVRZpXX6mVVqSZicCwomI8YiydRSjYuk3FNJrtCWAEi4+4Ew5Z8QewgrvYv8mgjN2hsWIUS2g0NmhLvlQL5s7WjJomZXtiqiyoVQGAwaXalmXB+IjqWQqdqNRBpgz6XUWDuewoCc6G3T9j7otK952VtI/KKvJvsILJ7aA5E8KtsqLa7yM+Miaz0O8zn9jqtqAnaDlekFBRtlB9HcMqjVfo2j/fqLVrtuqv19+uKVbeP/nDT3Tu2S/SRa96k044+nlKFFQok86GxHP1U6tU1G/l9sgjKh417XIWvIVsNBdX37D53Xw7NCgNkEnYdClJkXguo5JEmQUhtCT/TIGVSNLgfMh8Y/A0OiCyqNIO2N0UVioxrgWzZ2vu7AWmS7E6O5kbx2IvUVd/j3pM8iHTZpsV3ctPe4EufPErdNudd+netY+qac5cPyOlyrLKoHgz2QK1erz5EqWsTFmnMmvRAi2cM0WzZzTYohxRW/M+A6u0n5ALCfOYTjJFwzYG7CvzyGOP6p777nedx7Rg0VHu87gVWdwgx7QsqNJQj0EawaO3PahHXac/XH21KqeV6fNf/7Je8cKL9aqXvU5HrzpOpamK0I901ZLFS3XLbbcZlD2ka6+7UTfdclvow5qaqgC0mOBNYBRkzGPmXWRCXpkBXvC2cBQWWnFYeZC7pTg5puGMwVlmr17/hhfqvseu06Pr79TH/u0teuzOEb31jf+us867QL//w7WaNWuputrTBgQJjSfxIigsVcfbUFZoY8LPIdEfLJwowWNRYLA2aoVvoGSgYElnnoqHpdAYXSSgDJtzWnHGDThKrBABXqSqJ3/Lhz7yHvWP7NWMOUnXDy8g08wDboz7Nt6lwkS/+7/YAKI0HNzrcQWMQvZ7gEt0MJWTP6ANVKHGk7+PDs6dfHBP6AgwCjlqfBA8DwgKK3r8yjkAAGRcuA4wwLl+faaFPmXqh1e8QgAuShRkG43ZfGGZb74cSfZTCLAl1CD/yuaYHKxKbG9ve8LR2j6kXPd16u3YE84hkJySvyZ/dHT3qdDt7skcq+6CF6or9gIf56hbZyubOE255CkTx8k+TtJ46sToKDlBsZLjlUtNfFdyolR1ltKAkeRCi75Gg+YRA02mmVjqxyh8YpvptUFSO0QfA73zsuy58s8rTwIrkJi5XvKcQPAQ0LpsqVauXBk8Lbt277IVvMuM1mmQ0m9EaQvWdwn5CcLgofMsrkH0PkJUugdMJKyiINvgUfGgJlAw5JnwdfWNU3XcSado5qIlShiwjNj63mJr7U9XXa3vXvZ9bduxQ8OjzIfHRZ4TVqSwoqTbljmuSXZ6jrsirC4adp0ObN6nHQ/v0IJpC3XBSy/UztaD+u/vXhYyaY8WIshzKqb1ubTKrXg4SlHsJHly2+tTOf3y61fqv97/BV33u5vVYMX6nnf9q3bv7tZ9d22wLq9SLFunVNkspQ2Wior79L3//pje9cZ3asvD+1WiRWooO9V0alRXJ3lMLLBQwBZUI+mc0rkSrT7mPA2qT3c9epNmLJ6mkSwrqeosWCy0LXxY2htjlQPCxgKYOCJr6uD7yHpkEFvAkc31+nz312i/mgwWGg0I3Il0pwaHB9yXhUoPxTXYT7+i6nBLW3Fk3DesgHAfgArCOIS2pg2ZQlkKmjWKGI8ZUCaytjSawzx4x8Eu3Xrt3zRn6nxd/NrX6ld/+q0eWX+/LrzgfC1duEDLFiwzvZrUsr9LfWRIdX+kjVyYv692/coMMuOJwjCVyOopgDGJq1jlhRmMUN+5q9m8kXA72USv3CDKgtHHUHooKLijl63Ulz75ZXW6P6bPmanqaY2qnjtNV1z5Az3wyH362Cf+3Yreilhlat7bqV279umKH31PyXhMX/r3j6m3+YCBittGFuFYSjXVjeofMKDKGuiOp0zvAtcrY7oNhP2DWJGSiJeIvXHg9QDA3JeDgz2uHzl2WLI6rFSyQC8892z95yc+bjKP6pXnv0Kvf82bVVJUqlHrtIqScoPNmHkmo670oLoKzH/Tq1XeUK6WTetV3Nenhpoy9Qyxgd6oaYGC8q39LA8k9ZrnP/rvH7XCPtesm9Y3DSZOOG6VqspLwhJhgmaxuKElGymy5xRB6H39boe/H0eQWt4nE4COIlWWH6dZjSfpy5/6vobbRsMKvtqptZpyTLUu/90XdMdtN+gzn/2YBvCApQpVVZVShftNuVHfL6bZc6Zr9twFWmTgUl1TF5RrWG3h8Z70eBro7Qp0xNKnn/Pvg/VPRZDwvgajZTyWUWlFkdq7duvKX31bhclBLZk3XVPrKvWu175XD9x7jX7zi59p5aoVtpTjgX9++YsrdZrlxoOP3aOiMqY+mEoeU50B05z6Bv3mt1fqZa94iTZsfVgzZzT6meSHGrPB0BnqYZIGmcRGo8gvf2mAnTUANGg1zZiyYjxS0QceeCzIpUu//e3Aw4wj+qaQJf7mNKZgWMHGpqaABuiQAjxYaUcKDLAWJdGMYliIZTn0OdDkcTodOgAATOXgKeEVTwmxFRzIWAKruU8UH+j+95H3YnGQDI9XCrL4mRbqxXXcOw9UKHx3uE7mOfm8JBxHKtT5SIX7PfmwWTVWBvnDZ+JuUFJPPg+jaFTZ4lkBVEw+SIXgDp108PnQQb+EQeHDTzBwLglgbzLgmAzCDi/DNig2DFaGvEeU3bt3PytQ+Fz5+yWi7uTi/mHZ2ty5c8M210uWGDxYyDU3N6utjW3000G+kNiJgUnQHNuwF3mgFNhCCIPNR96CiAJpI6sq3/kEfgKQAS0NU6fpqFVHa5aFXYK04v5h04ZNuvLKn+mnPnbs3GmLK27hUBGmg7AUELhjVhi4NQFQxDN0d3WruaVZuw1qDh44YIGTVk9Hi6rKynTWaSeqsapOl37nu7rz7jv1gUs+FFa5XHTRBTrxhNW65i9XKVVaog6j/JISW1epmK696pcaPiAta1qlu6/+mzbetV5zK9zWPt+7f6+qksNWYG0668zz9b3vf09vefsrtL99jZIVA/r857+krRs6VJRbraGOaoOUOR5MZQZbA2IzxJ9eSczHpbbKZ+njn/mM5q6Yo7lHzVCyulBjhUNK44WIWwCVeACWFqk3h8vbNC2NK6QuZydnwJatfuJmSKo6PpZTY/1U1dQ12tortvKtC7RGgEEzApLpm0E20zPdM6MkL8MrwqsHosdtKlGqAQMaEslls+yLYtDp+7I3UnqYlRI+28ozmSoJQacl5WUqry/R2kceUWdbq2bPnKXh/kEr5VED2SF1tHfbMuoI1hPb45Nrh1whFn+BZ8hsyj5BvT1DFrwZ1dS77n7IwLCBV0GJVY6Vosd8/xCpzIs1MmxQ0VippUct1oJ583Xb327Ta156sV544iv1vtd/TCMtY6qaa7A2tVEvefV5+spXvqC1Dz0SYiPaWjs1Z94CFZeW6wMfuEQPPfiQ7r/vXiuamKZMqdTnPvsZ3fO3exUzoBgcyqqmtsq/GTjFzL9WEEmDjeKiMvOhwQaxCuk+KwXzeobN70aCtc4meGy82VBXr6kz5xj4ZnxukZbOXajC0ZhSxoUd+1qU6R/WgPn1ka3rtfjs4/TSd12kW2/4k+679iodM6VeBb53WU3CipXdn9m5GDc+8pqgwGKDk+OsXMEDGTVOa1KNwWnO1n/WfUXivwP72nT99bfpv7/xLR1z3PFBwN9w44267/77wrQBGYP/53++pS07thmAturU04/VNdf8Vi8+80Kdfdyr9NF3fkHDnVlVLZiiOQsbdMYLjtd3v/81rV3/gMH3QfMwwdEEhG/XK17+Yr3AwOnMs87Uhz74IbSIwXmX6ZQMy0CTyRL3bZQ8LmpBpKBJR4/iZTnzwKB53soAxTxj1kyP67g+/dnLdO6Lfe9XvlA/+OV3VFGU1ZK5UyyT5vm392j1CXO0a/8Dqqsb04yp41q2cJbBiI2HlJ9jwDKQ7lHjjBpVVBtoFw1o+YrZaqhnunjYQK7TdesJfD80OBA2DiVXDcqVZfbE0GXNw/7CAwuuR0wWuK4F+vTHv6eKsiWq9kHcV0Gm3oC3VAXZ2X4/PQAbQHkAPn6tcN8QU8E0EOOG6R6ELM9CJoIhTDKX8F8oyMnJR97wC8DE8nSgvz8EhuLRZuqdDSMxLqEznnASA7KShVfqgSLHyMDYAWA/08L0GAGieIgOLyUlR95PiHrz3COVp/r+yGXcYKVKxdmdfs91HIchJJdYzsCyGJlnuh9WBtIEwj+9Z4YFHgbP6Dx0C0CTPZUAhk9VkgVZnVjeYaPHgtjl9ttvD9c/V/655UlgBWGy2ACFNeBDQ8MGKS1qt8Ih1wVz9QTEsYID92mxBRDuzZBme9JxeGFulo6nA2FUyypV1tRqwaIlmjp9poqS7EOU087tO/XH3/1ev//DH7Rl27YAUkoMUkrLysW+P6S9ZnSTA4bEP+xV0jfYF0DKdgverZs3q8UWc8xCoLS6SHMXTrOy7QvTQklrvZXzlunEVSepurLBgymuqql1Kqwq1c42C68CD0Q/J1dSoozbtMPKt6twnU45b6qt8S3a9chVqrEmm1I4rMKeAY10jqptX68O7tuqB+9fox1792nJCYt1wrkLta35Xu3e7/rbUjTMMq2seI3gxwpHNTDW7zoN6fSTTlKue1QP3v2oZs+Yb7oSIwRQ8oApymgEi8KgYrQ4pVhFQgWVSQ1k0gaIJRZAOdWwysRKJ2GBmyqoVk3FdFu2FvQlteobzmq3+4wS5rLJR17QZzqT0bRfPbZ2CdBjH5NMdjAksjLuU9yKrqZiiuJFdSourLUyrra1bsswaSsjEzNgIR4oq407t6ljpEeFBk9wUCWesD4yoNrKYNfosDR0XENWum2d7Wrt6NLQCBkhEXzs8ouCQtgOmZcqbdyQVK0qrHgiJfzMOYs0nI1r+/79SpQXq6jE3xeNKFFmfisd176Du7Rp83pd8e3v6wuf+5xqa+t19V//qg9e8im9+V/eofd88L3qNyibv2SG+XFIfT2dQZCn01hgpaqbt0iLjj5a02Y2qsCgcDw7rBOOXalM76CKDdRKyyrEbs9jmUH3YVZ1VTUaGjC/DWTV0dZj3ssaeJVa6SIAs5o1a4a6raCvuOx7OvfcF+mTn/i0Hr3nEb3y5a/ST398ud745tfqfR94m/v6Id10/V+18qhVKhknWWFKTQZ4BbZWdx7crZ6+DtVUlRl4GgiPGPRZsbL53qmnHa3vffc7tuzv0Mc/8gGdeNxq/fDy7+qiV79Oe7du1+e/+FWDkpP1oyt+GhQiK4SaW/s0bdps96tBj4dkXUO9x9s8y+HIep+7YJbHZaG27vurHtt4lf7wm0v11S99WqlYhYHTo7rkg1/Ra179br3r7e9wEzM66vgVajm4V2Ulvh/TOj76Bwa1bfNWC+lxpXyvq676Q+BNpiFwAhYlzMwewwBmAAo6ir3CiIkjn487Z0IJjwSa9g+MaM2Da60c6vXrX31XZ575fB042KI/X/1HXfCqd+iii9+nm297yAbILDU2LNBgd1aN5dO1fPYqzalsUm1xuTy0LMEKRW7aENJUOGZAU6oq86olT3hueTlTPpZJ1CNY0AAn8j+ZPzCifATBaKOK10i3xtyemG69/Vr3yZCu/Nll5lUrRjIBxwxsCvzEAhsZbg8yEMuaBJYxyx68DQGs+TnB2xI8L9Hmk9DlieWJQIXjyQUvB3mHmPKJMkaz+CGALR9UF7mMoiXjNc9E7j4jjDCpsIrlscfWT3x6YomMUF6PVM8nlmfrbUgXL7Wx0O5+GQryITzwCSWm0tw6DY7NNL2fDFYo/SMke/vHBMiOk+F5JCyvBvgR/8i0/T8q+GTyhc0Knxkge648nfIksAKJSYeMJ6XFIIDtv1EuDDiYPgTf+pU50uA9caf8I7CCIBiwYOO1ogLLeIWaZs1W3JZ1xgxE8ONvf/lL/fwXv9QjHhQWa6qtrxf7/YQANQ86ls0y3TJmYYgV1t3THTZX27ljh/bv3xumfrDaZ8wg+dMMzV4yRS957dlKlGR00Stfpde++GW68IUv07mnnKN7bn/ALY/r2nsf0F2btmnlOeepO1GhgUSVdg+Pq8uW+Iv+5Z3aVnS33v3Fl2jFCRm95jVzpJEHVV94UOXxYdNmv77xrc/ptJNn6rbbrlHDlEX6z6/+Xl+67Ft6x0fP0SnPq3U7tqq8zIoyvV2x5IgF6Kh+8+c/6lOf+Zhqp6T0w//5ik5bebJmVMxXcTpp68ECdTSnslSZyitq1WpA9NkvfEvvfs87gqAsDlbboAps9b3vze/RFy/5qEoG01q56FTNnX+c1m0+oBe+8g266J3v1bwVRyP2DBDj2rV7mz740bfo5//7NY2MNquyCjcx7mcL2MI+FSY6dc/dtsS/9t/63W+vUV+XlU98ipmDjQTxzFgIDtnC6cuo2SDolvvu0LSFM/SCV79Qf/nLjXrgwfu0bPFSg9p+91dM/QaQfcMGKOle95kRTKH5prTGIADAWhzyXJDFsrnZgLBzwArQ4MhgBdCCBfTu931MmVhSBzsP6uNfeovqZvv5sT3Kpfare6hDfelO7dqzVcefcpxOPPNYffjDH9LCxYv1h+v+pD/99c+65Y6bLHXYRG3YR6/5dVzTpzbp3e++RK+96G162Stfp+NPP0Of/fp/GUT2mjcP6kff/pqabEHVFpaF+AU2Ufzed76uxUct0Cc+9u+67pobVZqs0ne+8z1t3rRBl33/Uh1ztBXmAB4W82ffoB5+aJ3KSqsNkhfr0W07ddtDD2vd7i0qtnU/3cB5zaYHtXHHFtU3TdOeTfv10hNepIvOeIUeu3uNrrnhFqUWzFFLPGZAO64ivM5FOQ0O92np0oW679416u5o0+L5c1RdkdJDd92ja6+7Xu2d3Vpm8JMqrdRfrrtFbR392r7zoIHPiMoq6gy4Mvr2dy7Vi198vs4972y9851v1TBTcgZZI6MDum/NBq3bsFbHHLvMNDlGn/jwx8LGnL+65uf6622/1y233+w6DMvIyX1HqnmP/6Kk+afE4LZCRX6dPrVe8+fMVkNNteVCLICVcYOivQYawUHh8YoMQZEjM6JYDEsaZIf/QAf87qqqpzuj8pLpWr3yeXrPO96vU89YrZ1uz7V/XqOr/2AjYHe/r6iyMi5RQdaAcSiuzWt26mff+bX2bmxTMmaDQwZJBsHrt+zVNX+5WXt371N3F9NRPGM4zKiNG4Cx8WF0jCqTHg0xFMg+vCuFbileC5aEU1ePFuVilj+5fn32c+/TitVTNZLpthzpdz+lffh9YW/wbEXtMgtmszaohoLcA0ig/DD8enp6/X5oYnqUadlDJVL8AIBDx+GF6TO8HGTmxUt6CNQEagZZze/RlFAigKZoCgeDD6UdbvO0C/cLWzQcVpgeog08l/iVfwRY8DBRng6wmVyYyulOL1PJ2J2WRVHqCeBBviTHHoq8x8V4u5669BiwsDrq8AK4ZeXXKFPNReSRwuMV8Sivz6QAyJ7LqfJ/U47QE7EQ0MogQrEQS8BUD3t9wOxhuoer8uCEwQRAmTjGbSHlB2t0xGyJxDWtqUnzrNAaZs8ySEkFVuvu7NQN1/1F//vzn1tgbgyDr9oCjwBa3JUwJdlUGejsOhu2yR8YUGdnh/bt2RNWILFUmjrMnTtHi+bP11FLl2jFiuVasmqRjj5puU4//QQds3KJyuJGzD2D+vR/fEYL583XWDqnRgOmhlnztL25Q8NWUqe8/DXab6X869vv01hFld5+yWf1oc98Qq++6FWqrRnXPVd9R8mC7Vp9bNwD4xF1DtynpMHL8kUL9dnPfkOf/9Ln9NkvfUQvf9VJUmKTfvLbS1Tf2GxgVqzyqqSBXoW2bt+vY09e7cHVYkV/qRb7+XMaFiqe8e/sdGjZlfCA7O8e1v9e+Xt95EMf1Ze//CVbmr/2kMqqwIPtVz/5ob795c/rnW98i3535f9quH9MD9x5v37woyv13g99QN+6/HL997e/rYH0gObOnmcA8n196rPv0/PPPVFX/uJyDVjhj2YGXQfmuwe0ftNDWmNF+8EPXxLS1KME+wZGNTScU+/AUPBekVZ+29Zd2n+wVS2mf2F5UvUz622VP6Z290FVaYWBRz+9LRKg9fZ1atACjgDf8vKqAL5KS9ncMQrMw0NHOn7YJZko1fKjVuvr//0jrV3XrBWrlup7l31f37z06zrvxafa+u3VT//0JY3k9hvwJHyfEvUM2urJpZVNZrTi9Dn62re+qL/89ff69a9/pT/9+Q+KJwr07W9+RSWpIuUy6ZBsqrO9W1vchgfNa+/7yEf0ghedq1gh02mFOuXkEzQyOKTu1i4NDHaGBH8333K9cua5173h9frjb3+vj3304yHBHZbTvfc8rMYpjRbiVuTukzK33xra9yvU+kc26Ae/+YPmrFiiR7es1Y1332CYOqREZZHpFve7jK21AR23eJVmVE/Xrvs2aNOGHcrV1qonaboY3I0NRXtu9fR2ekx5LAICbCAUejxe/bvfWVEP68wzz9EXvvBlg76DpmMmrBgimdnX/vt/dPW1NwSPD8DgzDPP1N69e3XXXfcZsJwbppJSfs4Pfni5fvfrP3nYlipmoM4O2secN1uX/vwj+s1vv6E/XX+pfv/b34ndoa/49g81czoJH+v1xz/+xXUq0vSm6fr8f35ZD93/gB55eI1+8fOfBUU/3WP9C1/4iu6xMdA/FG1ymFfYKDjiVvAEULD+MTKIA2I6gwDgvu4RlRY3GLQ36FMf/pyu/PHlBnO/0O+vvUIXvPJ0XX/Hz/TI+ps0dWZc96/5q/llmq687Er96ZfX6HwbJMQdXfzGN+lHv/yNfun6N9ZP1/5d+8OKxoF+gtHZWysR6gSgMHwSKevx9LFSjf4kmJu9jS773mVhC4FR1++yS7+ry7/3A21a36LOtqwBdp0VaYXpE7dF5v7PVATPDVOLTL+wEoepGnZsBxQx5ZXxK5Kt2PxPPEuIL/H5qFC+D5KTf48f0XRK/uC34D1xGzAY+Y6YlCguJfJ0MxWFkuUIG1ByGFCHwFu/Dzd5BoV+y4OffKFeAK7wfD+TAyD0VIXz8QShV0I7nmHJxZts81g+5ox+88RxKR7dYPqNaaiQTLuHAMyRCk/tneRhwUuTVrkyNrAShaOKx4Y9hqLpNurIStho+jIqgZ5uJ99xBM+VacJB2zgAZKyUfaaA7Lnyj8sRwMq4qivL3FFYUB60CTO/LR/m5cfJRGlFNJ62tWwQMW7G44gxX24hM27lYxBsyzen9v5hjcaKVTV1umYdtUI1M2epyJZrtiCu7Ts26qabrtHlPyCG5A6DEAunlK029y/LccOGaqMW6WPDKiZd9tiQB2DOwqZT+/ft1E5bpyPtzcr1dmluXY2OW7ZIi2ZO05J5MzVnRoOm1JUHpTZkJbt0wVy9+LwzddJJqzR32Uydft6pamyslfWGTrMFeXQyrpY7b9c0K++XnnqCTj5mpa6/6Rb95c47tbppsc5ceozqymLacOMNevAvD+roBacrUeBBU9SmM06v1KO3f1fr7vmVls+aqYvOea1ecuIFqlSdrr/2et1525066ri5qkrOVObAFN32i4369Ls/psryIl16+dfVeNwxmnXsFA0WH1A60ave8T6NW8n2D/YavPSqfccanbRkht784jfrFc9/iYFRynI0pWPPfbWOf/U7NP2cl+oXmx7Tpr1/1fZ9Nxgs3KGzT5mq17xolU44arbK42UqSdTo1JNfZ6X/CR137Nt1yy0H1dppQVqYFcZ7KrlILXuna1vnLC069Xmac0ax1vb+WYNlLerzwOwajWtXV4/uWn+P/nb/7UHh5dIJQ5IS18VCt8SCecyWem+3crhO2zvVz1TJiAVCtlC11fWqq67W1Noqt7tAY1butZUNqiipU4X7XLkB7du7zozYo0cfXadP/Mel2mhlcMyyBXreqtWaWliha/78Z/3q8j9pVq2v6ylSuscKP1GmjppR7Ytv1A9v/7QKZ2zVsc9bqBeec3pYkfXDr1+mX/7wd6qvmKWRgZzKLMiPWTJbqxc0qCjToQvOPkOnLj5eqfFaJVIzNOPok7XHfNZTMqaq8h0qK26VDFp+e8UVIeD66OOWa/nSedq/e8iA6E5V1U4xCK8y/WptXbITdFLDGauagpx2d23UjoPX66ijqtXfskeP3nqTUjmDw2yzujM7deeWG7Ti/Olaet4MPbzhJt1++w06vmGOavcMqrKDgHULzDLb8uxrlDId022qS7mz/JxxK8Rb77hXB/r2afaiWl1/y5/06Pq7FYunlSodVTbXqWOOnqcXnXeKSt03BeNDWr1iUViZRKbcs059gcdosRWs6bHyWL2A5cyl9drWf0Bd1fv0s3u/pOyUHTrnZcfr3NNerZUrVuuHX/2Jbv7L3Tpq9ekqrqzXyhOPVq7ACiyZ1QmnLFdL65C2bN6jo489wRqBbK8xnXL8ceo+0K5UNlLG+SW7QWUwzv0dhlDYhdlSKFY4YmCZVknRoKaVW+mPVmn9bVk9dnOFjp3xNh19zsU67ewLtfngen3j+581WD2gsrpa7evPqmLBMTrhgufppJecoKrGpFKm31GWA68792ydc8rZaqyZrQ7zfH9fViPDhZY1taqpblJVVaNqahrVNH2m5s1bYCVzsqZNW6L6KQtUO2WmKqptwJxxvOKF5nMrtJNWn6LXvuJfFEuX6b3v+IibakBZkFZVZYHl4qANGdM1PSy6rMxAM+nxwVGUHVN9eZmmu75zpk1TU02NZUq5GisqNK26SvVWiqUGGPFszn00bvol/My4QU+RxwWxgaVhf6fiIjbzZDLL9zRQCTEkfhZTaHigEaBhaTIeWL/kXO9cAYcMtsbCZ5InRtDo6RcUbz7INvqsx4FKWIIeVgVFwJPznqrk7/FMvRVRyWlgpFGFmebHPxeNHQzTQ0NFJ/vzkad/Di+0oM+AZWy8mDsooX7Fw6aegEHzZWEETgCxhD4AaAEgERiLB+DGdxyAGsAXBzRi+mjLli3h3OfKP78cYW+gQl36lU+FgDMY63DmGw+WQdbjgWmgKG02867MlbPEb8jXxUnmYwVVQZZHW3HBA2OJ1N7WojvvulsbN6x1p3PfgmC9cB9iCrK2iHgef1kzEKs+YGzuOWzrpL2jLUwnYV3OqCpViQd5hQUbK2jYj4h8CWycCOOw6oZVEMw/l5VUqKOtU9dcc736hmwJmyFZHVFqgTJn3nQdffzROuak52m0oNLKJKb7Nj6ia2++VpX9O62vdmpujYWNUfPcxuWav+gE9dkyzpSNqrd/r3Zu2KBtO7qM+qdoIG1axAeswAcNwLq0fNliLWg6xtaUB3O2Xl/8/Pf0y9/8XjPnzdCLX3iGXnnhi7V8wcJghQWhbXpgcUZtKNA1V1+tzp5edQ2TlwRtVagRggHcqN6BHs2ePV1jFkLvuOjsYCVcffV16u4ZUm+PBVKhAVXYpbZIo8Pup5yF5fQG07JHb3zDay3X8IpZFMaStt4H9fM//UzV9UMa9+CfNqVJzz/9VWo9mPb9WvTgw7fowO79GulNa4aVaiZdqF0tbVp2wio1t+9Rb9cBNVaxzNbK2rxAgDV9QGBelEtiIuFV0aj7pcz9UmQF3xumYNJpghvd72OlVvZWPu3Dqqkr0eyFtTrQukapVI/am3cpNlqspoa5KkxbKMWn6dEtBzVn6WwVlPRq7cP3alb1bB01+2SN9o34WYVat35dsH7cRPN0TA0GpvALAmXzzt06zkCR99SVpaPkzFi37jEDjGXm4xZbzQZE3QNqPdChZUuOVb+BQqK8QZ2+/+bd6zRzdqUa6itCboXykiq1NPeFAO0lyxdpMN0VgjhXLV+u7Vu3qLO9Q/PmzNewFdq6TRvFrtOvfv0b9PEP/rt+cPkP9ePLfqRli5aFwNVYytyfyLruMZWOE2+UUVmqSDu3Nvt1hoqKDdJ696qkMqfa2rl68MEHNGumgWl5ZYgvS5lP6usbTd+IDqwoYhwdbG5WZ0e3li1dGf1mhYh13tQ0R9dcd7WWHWs+LOjRgZbNajIoLCuYomS2WsnhMnX394SlwWWNlRorMu/baOnp7lDKfVtrZcv0F4J+xYqjPK56AvjA2NmydZNWrVxpwe7v4G8fjOe80nu8xNmzZszAulzd7f3qbBlUfa0BRldag8NZA8NGjVa0ByDW1W1gawv4qIWrNDaY1LaNB1RTWWc5UhXkUL6gUMOqOvMemaFZIVRaHsWPkP8JDwTB0vAlMoggSuKUxi2DAAEF7v/enj7TrU0tB9t8TbUGBguVMsju7e5XTx/7BaVU21hkubRfjQ3TQlB7Nt0RZGik4FmhY6s9QSK3ZPAcsZlrVL9I1kWKjU0hoyBZkrdlLQ/zv/NK3BgeF6Z/kNOjeDosw+BdppYInGV6jX7Gc8KeSCGpYyAz//n+lq9QJzM27rGc05H2Bsrvh3OkgnLu7OzSKaecEuqJoiZj+OEl2srgUBvzhWfQHlabkcGW+z3TgoysGvpp4KPekgtVGbtTPbHz/aBndi9Ax3h2RGUJQMqhkjHCy9o4QtccXuhD2jy5TZML39PHX//613XBBReEth6p4JV9bm+gZ1eeBFZA5t//6qfDnhr5ATO5jJtREe6RRRSt3R8b86AxCCBTabWthqqmJsXdudEyyaxBSqseeughrd+40UK8zwDDAMXXM5p4RtbABfBC4B+vJCqLWUgjbNjGnc21iFHh90pfW9/QqOlV5WEutqqyysJ6ZnDrMqhxq8JUBK8xOgusQFPxYlslCe3etVsPmVFICER7E2MFWrFysY476Rhbam5Xca3a+oasAAu0Zv0D2vfYY67vQZUmxjS7aZYWzFplhZJUX7rX5xjMkWPBimf9up3avPWgCkh9bwu63JbWogXz1Vg3RalRW96xXhVaOMTitTrz+S/T1b+7Q7feeJVefcHzVWEzjFVUk5d4Q3KYF5D2wIMPaX9vVwBepeUGgRa0gLmevq4w1bFi5XItmsGKi9GQPfexRzeqt8/gJkHSJlt6hQaLGQOBQabiGnTSiceYZqSvN90tuBTyAxRod/eDeuChWzRv/lQdtewYdXeOG+BZKNvifmDNDaqpalJtiS3RUrdnMKsHHl2r7rFBjWT6VWehnWPX5KoaCypbK+4XBBZ7NIVO4Anwgi36uK1DSnq0VwPDLW4JwjYdUtSPF1a750tsqRuUDrEh3Eg4Z8a0UlWlKqys66y8ujU6Uq7ysql6ZN0ag7YWJUtpR7FBVFkI9iy2sG5orDdILVF/f68VX615rsxAKeLZwXQmTHUODEUu+YgVs6ZtVeCfmmrzlr8c7u8P026tVlh9I+4XX5t0v1Q3Nrgv5TqwgeaQkvGU628w3t2jtq5WVVQVavmUWRoZN+gwX27aulWdXYOaPqVeJVaeJx57gk584UsNgEb09f/5amhrTV2FeTIdpgcIXE9Y8QD+UgnLL1YDKaWWA7060NyhabNqVFnn8ZUpsoBMaNeuvQZNI26zx15ldUgi19U9pKoK85DHD4nQFiyYp5JUqXbs2OXfO8KKP/Y1mlJRq/rpU7W3bbeGMt2aOr1UvZ09yg2UaKAjo4pESvMXL1RxWYlGYxn1Dw/oYOsBA+Ax9+eY6ZrS7FkGkVbC69ev9SsgOWc6jmvevDlh5RHeNHg7D1YOBywheZrpTJC5Ia3aWrpCnEpT02yVeLx3dnWbL7rN8+2aOSvpfqr0s+MaHkB2YAEbZB3oD2PnUIkFBTk8PGhQV235YHmQGxKbRvJ8kq2RlgGeIOCVz5L7MomH13VzXTOZcbdpk7q7WO0VbZqZyea0euXx6h8Y0s7dm93eYdOWYOVSK0Bb3wVY49GSaJ6PnMGgYswyhknmFn4MhSkeaAEYYEo0E/wDDMuwP5fHKAdTVNyH99TdAiPEIgF+WB3Eb3zP84IiBtQwPe/7cw0yHHCAN8uXae+uI++6/PfACve1rtCrXvXqcL+nKoAV6sL45zyeny+8Z0dwVgc+K7BiEFc9/DP3Y1bpgpl6cH2fVp70ytD+p1vo6yh3mFTB/m2WF/mSVVKDowXBeDxSQZ4xlfhUBcB75ZVXhlW0k9s9uTwHVp59OaJn5Xtf/g8rBazOyTHOUSFmhQsgcJZ8BD4jCPjaelXWN4S4k3Hfg4CnPdu2adPmzXro4YfV3Uc+imRI5kZWUwr7dzCAARdhAPC1r4sVMP/eY8boD/O+Y64bnh6uZ+Bjsc+sa1B5RXkQMrjpImGD4idGhpwk2WBpkNwpa6uF1P+VPi9rJmLXWvI6FI/7miKLwd42A51yC2K3tzBlS7LT1s1wSBqWJlDTgqa3f1TDIwAKWz2xQQ2nW/0cWxgkaSsgFsPKQ8wl2zqyAC1UqZVnkUrHrA5LC5S0VXrS858fhPn73/1+TS2r1tknnxb2ExkfJ3MKtXclXX8GMtYdfcE8sxtiAJBSXcMUVRmsdHd1qLnN4KgwZ1A5qHTvft83bmVUZgE2rsrqWtMNbwGgga0LTL/gqhw1nYqtwPp9LvsHKVizAJ2c6zGWYXmylXNLvzas2x12CJ2/qE6d3Tttrc9SabxS2aGseqx4t+3dF7Y02LhlrSpTcVsp/mChFzJuEt9kpUs/wVd5YarRaH63sIhllIPmrxEL/5GQ9dEnuG01VkrjGuy3UhwkPwKB2W3uu4xqymut9MbVk+lUMlZtQVNjpdqurr5mg0x/bwvcIthgmXiYAgMUA5uBfhW6v+tqawL4gJeYVyeTJYoNSxqPHsKderHUljipmrpSA9yEEgZ6GfMOALrQn0OeH1/f0z+kYtOx0HyaLHZ/WXGTt4ScQdnCtOsxrGm20PZ1tqlq2hQDHTKgWlmmc0r59cKXXKAzXvIGff+Ky/TtH/63Vp6wTENjfb6fhakSKitIqdh82Ds6IHbIHvQ4aHB7+nqtbK38R3OjGhjpV7kFL3tuEROCwkHxsYssXk+WyjJhwEotvisrqwheSdpP/BHKBz4tzcRV4HFlyOi/fvUNtRosxVVZXK+ug8Mqr06pwIOHvD49FtTxlIG+NV4ZU3h+Lqt7WDmB0iQuorgYXiWAm1gGX+dxTY4as7XHdQRY8rEW+UKG5QLzKh7Y/O7aeALIt8NSay6uThZpaLTHIKHH15OQj6RySe3Zvy3sI1XMPi0G3fkSKfaYSDTGNAX7laWSHlN+NkG0yBHkDyuV4FmW0WfGBgLgDiPR9WQ8uYnB04n3Yjg9EMBKxkYO8oWp5oIidpTvCoHGtuNUFBvyb37jAmhHZwGCWabNOBgbnYg38ZgO4MK0pp75XCt4VgJY8YXwZV7pjaLc/RbahtQN/syUBA/AqENWRFND5o+0ezODTI2ASv4ejEHas2VTBGCfCVih3HnnnXrTm97kd4f6bnLJA5V8mQxaKLziWaHvqTv1mswHh95D/4m3LnhA2RmeQNiaoZ8GsKJUje7cPF+rVq4IdP1HhXvTzsNBEmClyHI0WWQZmbNMzAFSn+hxmVzQNdTlSIX2AejY/+ipynNg5dmXwre//e2f5Q2Mc9tttwUGO+eMk8LgZCBAyGg+NELXrMwhaVy8OBmmJKZOnxFW9pTX1IWlihlf0+wOuf+ee0Juhx07dti6SqraCiNla47l0JkQWIk3xdaBBxXPGUkPqd+AhuBMdujt6+6wMrVlZ+bAMp5qRN5QXx8sIdJNz/ZzCXxDITIgEDr5gTLue/NdNC8uW74WehbyZCMli2WswIMX3WnFMZjps8VoC97WPYFWaZv4KHXlhjVEfSyEByxgRnNsZ4W+sRIdH7aAGJNlgQdQyv8ZUJjJAelMrxQZuLiWtrIqVW70XpxqMlgr1E133KA1669Rc8t9OvPU45QoMLhwPXJxD2jXPYvQ8udxtFaxv8ObaoFfWVrhulsxWRD12srct3uP6eb6hpw37hvXibltUuMj/EatjFiBgYWQI0A5O2gBR5ZhBMSw+5F6ZizgI9BQWITdV2TAUaFN63dro4HK5vXb1d7cYgWS0eJFi5WwQOf56cERD/hRA5gOtbQ3+72tTiuBGlZuma6kAye7K4G1CJxCpiIQnCHuqc/gqsPCZdC0c9+nrehHY+YJP92Kx030uX3mOToxpt5eK0e3P5ib476f6Tww2h/al7UyG7HSyZgHscrZEyrmhsWTBhv1VYGfWMkBMKLvQ2Ze6ARDuC6jo+TVQKBnTA/yyjDtaCs7aYDnPgN4EpyI1Z8zdUdGxlRWXm2gxzYE1NNjoCAb4rr8FPMcCsxQy+1KFFtIA8qsELrNz2xuUGRwiFVPEOf2nTt0YEuLHlvzsPltQNOm1bl/C1VSaOXldiSzxbJa1aD7ihiFZLHHlfsTEA84Tdj6LzCgiZlPmQpASSGwUXZx8w1bLEBfvJp4FkJuDgM3tg5gHLN8Oew4bDrExz3e/AqfD48NmZajIUA0M2LgbgYcs/ItdHuyBkgk6GJ3Z+hFp7AsN9ogL2sew5tptjVoDUnzTE8yS/NaYL48pIjGJ+qKcmYARTEabGYYpkh82lgubRBgZR1LWwF2q7+3QyO9vQYog6FtxEKxwSFTIbX1ZItFCaMUIxrQP6yC41msbCKAF55loQBADkAK3QCoTB1jGAAMSO7Grtbk/Bk1sGTaFb5Lm7lypoWp5PMYc1FQa9ZAOwPA98B3k32uR2EhdWAqiUyvxQEo0XbkKzvZZ2zgIacALHiXo6y20dLuIGsDTREkHtaWYyFglnPhW38NTQfM90xf5RPOheBaGu3fQ14Vn8uS7AD8iCkBoPtzic+PuY7EGDE9+3wbT+vWrQvPnz17dqjv3yssYd66dWuYcud+kwv8hcydXGgzbeKVg8J1AEgAIyCa1ycfA77foQOAAcgh31Ni9BG3wX1VUqM9bRXu38bH7/1UJa8XjgRqMLazlt3pDDrkkAfrqUqedyeDrHy54oordPzxx4ffn6oAdJgpoODlYadrngftL7300v8MPzxXjliiXvw7hU6BkLgvQbgAFJK31U2dpiUrVmjK7Dm2tmyBeIDt2LJFV/3+D/rNr3+t++57wBaTFZmtEgYkj6IPiUuxFHUHWfAOD5gx+zU4RAfuV29/t5nZwisIJA9uKwajn4lAw1JVl1dp4dz5OnbV0ROu/fIwYJO2YDxcGR1BgFLCDqq2060zrTw9sLGCbHF7ZDPzYXCQ04iVAcnhhiyAOAYtfIYs1EYMAkYMyNKGJ2NkQMQ9m8U6HjLjD5go7J3DBIKFMDTiz8CH4OAiCzymQpg3LkgWaDw5ZqVn69eKub99QO0H9ui4Yxaoot6gwlZ4zBXMmcaTD4xwDwnTmR17qw1Wyg0kSg0e2nRw34EgwOJWAITfkXq/rKRWpSWV/i5ppQnt3EwrObwKpFhJFpaoNF5v5Vqjgmy1xkcrNDJgAT5U6t8szAvq/JrQzq17df01N+uxhx9V09R61ddVBXd/Tdk0K1NWg9m6HY76qsCKk1wjK1cs1cnHH6djj1mtpcsWq6yixAreCgxl5ocDFmI+UJgjo71WZoCACBAGb082qbJSP7+4xHQrNkZjp2UsMub6EebmlQK2Uxi1kB5WbmTcimREnb3t6hzsMdAkA7JBhfVwwnRJGlBlDS6TFtAlttBT5lsEDFk+8UDgrcmFaUbzmRV7qsR84WehDEipzjFq8FOYJIbGQjaetMIuCt9lrazZ1yloJixDW8tkO82NWfEayWZHbL3lUurvTKvdIGUAwWb6k5NkaGBQB1sOqMdga8O+7frf316pju5m1VVXhd2gY+aPQgvMrJUkngWCrI2xwhTK2Ijr7zYVGzTEPT6GB4aVHsADZyt8FHELMETQkq3W57peHNB3JABXpiVQeL6/6x0d8LWJlsyazw1ADc5MCP8jvigZwHE5e86Qct5/wbVivnK3gyZCuwNdoQPKw7THuxeUJmPxCcc/KL7ejOD7wPWum2UDS97JA1Nc7DGBB873dY2DxwBvZ6GBNlls8SCxkWk+LgRgAihheiy/ghFvBFuEoNTJQIzCwNMRFL3HKgqU+rPMmGBJVgThZSPRZHc3S9uHgweOFYkAQNrrCnvMmybuYIwUc87joAIgAJCiIDsi5QZPm76mMXKQz6AqvFvRdgTIREAQ3hYDDdMSowwPJfVmTARZ42cF8OHzuB/bm/C9L378IIkhHkEze6gX2wcwrcg9jpRa4ukW6Et2VouoJxXof3jJK/7Jyp/36JRnckCb1tbW4InI3wN+8X/h898r+edPrsNTlcc9/H+n8PuRQB3Ag0SqtPm58n9T/qEkYUCDgDs7OjxoCo2q6zXLgKG6rl4lFRa0mZz27N6l3/32t/rpz36uNVZ0BK8Gb0p1TRAEJI8im2LImeKBk7Y1PmSLr6ODhHPNYZXP8MiAx25kPaJQ2KCvoqTCVnupKkorDVRqNGv6bM2fs8DflYV6wThjtlZYLmlunDhcaQsQVhElrexQeHEsXYOHIHMNBEb9FriRYcUR8RI+YFQsH45RW9FjPgY90K0n/JuFiQVYoQFLEZYVzJ+ztR6UhC1KCy9iGwqMgrAQLUeM/LM+3J4ytsfvFkvvzzn1RL34tAu1oOn5foYBnvUeqdeLDCyiw/R2/VNWjlWpEtWUlBqkJJQeGjX9uzTUP2SFnPRzLILCESmQZDErBdiLhH1zUPauQ6iPD9/PQ97f0Xx/9v+F48RDFKmny9aqlRleoYG+3rD53EB/p6Y2lmnBglpbW1WmtYGAwSLtwqrv6um0ZXbA/TSuefNn6aQTjtOyZUvUUFerWh8pAyxS6eNZQZmUlZeFlPql5SkDiSorkwr19vYbfKQ96G3pWbgXFGR9LkoP5WtLsDia1kuWmD7+3mrXgMTKAiGZhvZW/tkhjcVt6wbwSSCqhaX5IEkwyQhuXegEfZj+wXXPvD05erIaNpDIWtjFDF6LrMhiTEuEA5BZ5H6dokH3T9+waT9eogHanypUz2CrwWuXLf4RKwSrTvMFICLr5+XMVOOjxX5miQFXpYbdL729Q8oOWgD2WNm1dSnuZ4+NDauuqU5zj56j8iaDbQM+YiNGBnzBeCKAo9ahbo2XFPq7HvP2qIGk72sgQnB7HHqZidnPKJvBkk8ZkHAtCi1u2qCQOAx6eR0nsNFM7wNlSGxEdLCqIaPhmAEgToiEeQLFaB4ilinN1KCVaLrPdBqLK1XgMZc1jUfhK9PK43Pc3ETeCjL3kmCQKSFAU0Dbfq4bEx3/sKCoCV70M93bLKHGU0qsRiIO4Cwzk5sZ8FKkzPdJK+S44ZUNiSHXs29gJIADlAjKPUz1Wc4ACAADBK2zaiXFFKUNrcj7xw7L1FeWb4MhxwoJBFVgcJcjCyx5nFrV3dOsnt5Wy7SWYPGPDGU8dn1P8yF0CsaBaR/AiOUjAIJnMc2DhwSvAHIKLy/eEMARUz5hTPp8+oK9loIR54JyDnlpLIfwkgIsaQuAhWtMIN+foPUJUGMa8X2IcZk4ACUAlABwPKbIbDwOqAQ8WF4/24IijsBD1K4RsmlPlMOXLTOW2eyQ6bXJQAEw+GwKz3aTXFBZkQx4OgUQ8XSAyjMp9PHh5dZbb33cS/Jc+b8pR5wGOu/MU4PFRGGg0eEzpk/XzPnzVFnXENzZCLr9e/fqur/8RXfdfXfYYJBBGpK5WRDgTcEtjiUTMXkkOAgaHR0e8GActtJrCe5Ds7+VmC0JNibE4PCAqiipDAneCKCdMX1GOBAubDcPP6B8w+AEMlgABCbhX2CWcVslbAWP0IqsHaQSXou0gQWu/YxfY1YkGQMQlk6jMJiSyKK7QdhWEgMxW0FWCKSy57si23a+nQU0Qjrle2K5DBkQWMlZ4gfPii2+gmJbDwm/+n3SVl8212eh0SefoaJsrZ9Ra8VQZt2UUSJjoWOBF3lC3C63qcTCqK6q2q8JPzejzvYe143gvJLQL8FCc1toJ/8PDJCuftTnREKPDQ8LXffH3cNWSAQoqsCAq3DMdSSNe6fWrVujttbdau/Yp77Bfu3Zs9s0n6ppTbUGG0T8D/h6/Ddxtfe3advWzWo9cED9vX2qqqlSTUNdEIj9bEjW0amRWDSPHgls8khYkY4Ma8vWrXpozXrt29Gugwf3h/4+cKBV27bsDefVNZa7b3rU29Ov3bs6tX7jDu3as1cH2veppf2gLboCVZTVum9NQXhqdFD7WtvV1jdoADFicFOiqvIKVZa4TyzEdu/cH1Zw9HZ3uX5FVnjEQ5Di3MLaBBvNWWD6FWXIUkX/FCgJjwJWCuNz1dU1rAPNnaZDQhe+7lVadfQirTpmoc8f0pZN2xSz4mZJv3vCPGL+yxTrwMEONTY26VWvvlBLjluqM046XW2792nflm2qKWP5o0FAZkxx83pLLxtcbldzc5vvfaze+Ma3ut2b1NLVroLSYgOkXvMK4NQCP1FhYNmh/Qd36nlnnKHzXnChVq08TSuOXWK6PqKWltbgXQhB5eYL+px4DABciIkwLzAqcuYN0omHocKrG97Wv1/rNu3S5m37zQftwZtSDlA06O1s7dHaR7Zqn9vQ1d4VvGu1BHj7Wu5PThnuA9+x6obxz1RkpEdQKhyAhicrlsmWsyvi+/hgOsU15f4hN0swRDxO3WmDBmhZA4lxHx5sXBL6LBzwO+kE6FS3DRnG1E6YqvC1TPkwHpKJKAYGDwEyjd9RspHM8PgrGlSxgXbM4JlpRKZIM1mme4mbc10MMgiizRoA5zxmme4iuWLUHsZJkWlu4O170q4wFWalHp7jMU298ADyXQA0riPKO2/Nw3/UhezOTFvhMe4fGDDdS0Ibg0fMbcGbFNU9aiOp9Zn+Co33EcCM+4b6hmR8fgaJ75CVyLm2ztFwzjOdBqLgPXjkkYc1fXpT+Mz989fl60Pbmf7KT7/QltDPLnz3bL0PxItkuu+xfMvYsEhob2dtCNiN+u/JJfD4xPHPKrQD+Ta5DbSfeJ4FCxb8w2c9Nw307MuRwcpZ59pi8YCyAJy5YJHqDBTKDVJsMpvYvdq/f49uveUmXX/jDWHbf/onZYsFywWBGfaS8WEV70HtQZ5hMA1peKhHg/3tygwPKW3lWGzEUQIAcUehmNnkDTdnfW29Zs9s0sxZ09U0farvTayJhYF5n7lxNiMrwj1s6xhhASAhzXLCr+WppKptzTNVFW0B7kFD8F6s2IPG11hYMB/PMWgBMzJGMG7cQqQgCI6MFdmoBZRPC/legsvfzyiwJcNUwIitKQAB8Q/BUsmi8PAkWElYXqbKSlwfW/pWrEW2MMds1WNdjscSONp9X5ZOD7u+grw3UwAA//RJREFUoyrIYJVawfj6goSfUWzrp2hEVfXVKixOWVCNq7m915ebfgWu07itYAtr0tiT5wIPTsw0TI8MWMD1BsEagJlvmbVAt2jz85j+MNzImR4xCz3XfXR4xG0bNljY4vZJw4MGMxYyW3dsV+PUKW5L0tYmQtNNN/127t6tAwYPLQYY9fVTNH/BYoOaWW7MuPq6+nwuAZ/DSseHw87GgIfOjkHd++B63f/odjXMX6ITX/AinTS3VyuXzFHn7mbNnzJX55x+lrZu36ze9ICqpjbpMSvrE04+XseefLQWLp+r4045SstXTw/LwPv6DppXDMZIvlUQ1wvPf6le9uKX6Hmnnqr77rpTVbaWS21979jWoTe8/u068fjTtGzJCj366NoATlGuAJXiQgPYXELpYSuwcRQVwCrpeg9p0DwLWBnsyChtftixr1sf/NR/6XnnvUBzDdTnzJ6pebMXac+2g3rg3ofU2NCgqooqxQtKDZC6VZZq0nve/1GdctYZqp4/TY0zGjV/xWzdu/4O7e/ap3h5UmVVtQaKWVVXNOgF57xICxYt1asvfJ1WrVqt/4+98wCwq6r2/ppyp9dMeoEkQEhC702Q3hEFBEFFUcEGUkRUFBUr+KxPLE8/GypYUMSGgIj03iEkkEp6nT5zZ+6U7/9b++6Zm8lkZiABQc+a7JxzT9ll7dV3OY8+86Tdec/fbNq0saYa2thOGd2i+972tbZq/rO29/Qd7Z3nfNRm7n64Vch5KJo603rHbGd/feQxW9nVYkVjyqy9q9lKUj1WLMOxOyMedEOAqJWEK8aVeAQli1Ij2lgqvnvD/ofYjO2m+3eyHrj3DismOthdYk8+8oKMqPNt5k572QEHvdH+csstVjd+rH+Xq0B8m5LSJ0KWL1qDkMi3R3xRWCSjT4ZZSLouAeFGCApXfcGQHr/pE1a18CFTnAfuMU+DOWfEEXjeHQs9W5RSf2GMiN8wDjGgUfKupKVAxH2qgwCdiEDSkVOGJNGT2OxMNEeVMBeJhMHAQxitJZIbmU4mVxL5IEJSqrwxtMRkKpksibBmlAc1yvSI3jvFy2LCTiJVskIYmmKCJh+PZB4VcyB83w4V7kaicioUf/KsnpCBFYZH+Vo3Cp22MPmdaEi56tPWhiPHnB6iZpI96Ta1XXJZsoRPY+BE9coAb29u94gJm/cRUWVVVZl4wedfSaDyNW524y1UWzCy1mzAWHp5xgpK+qGHHrLddtvdFTcpGCxE0MJvN5r9WXbtZeg82zeCgYr+pUClDP7M2ntkfOt99c+LG0YPaawAlL01jRXqTxQ+Gl/AnDlz3JDC+BgOEmPl5UM/FWWBbmVZ2yQJwxmzZvpussxXYbjn8SeesOuu/7X9/GfX2hNPPmOV5exxMkZIR0HD5GESWWQ8luJhANBB6fYw1MLYL+P3eE4sN2b54OjRo2208hk/YYIUwDirq6318CF5Qmx4h4gj/5dlEK+owL1hMT3eBh86JKyPwuEZiICEEOxCKKp8BGU8wsCc4+lwhIl4jrpzDO8j+xA0fhIKzYKLSJVNHT0RdomPQMv99NwP1D0n+fbf8uTIn2/N1FSPk5CpktBqt6YWvgwrg2kAQOTsYzOqdpTP2SFk3NbS5svq2iQcvA0S+B4Cz8hk6e6w9s565cf25w1SJszdCJOEC4v4lksI43d2MI7PbqIygDpY4VLiuGeia31Dg20vhc3ujFOmTHYaYUdhImfsS5An/Ve2PmW1LRVWtLbAWhY025SSyXbKG0+2T7//cvvkey619132Yzv7wv+1d170FfvwZ79t51x2pVWN385WNfRYfUuRzZnbYnvtfqpd8pGr7ZOXfssu+MAn7GPnX2Zvf8cpkvcSsKWNNmnKdBs1aqxdeskn7PwPXWwf+sCFVlU1SspAikKebUtHu5357rPtQ5dcaO+/6CPW0NokI5vJ0VLgFeWWV6p2lhRYh4zLtORrRgqmS8qit0jCX0qhQ4KwR/hat3aljaqusMMO3Mt6JIx/87vr7e577pdwnGbHnHSKrWLooabG2tSNaeXRIRxWTKi2vY7a2ZavWmO//u0f7ZmnFtqksTPtLSe8SwZOp42t3d5KC8fYyhcbbMfJO9lHP/BJ++yln7ddt9/dCmRAVRWI5juKrbS30nrTZdZRMM1ae6bYPU+22E4HnmXvuewae3FZt33nW7+1P/zmfluxcJmddMi+9qmLLrOiTJE1rmyykny+LcSSaqKNG4eroWOMF+gDhcnwQ0FPnb3/vR+3z3zia3bhuZ+RAcsurkXWJEP12RdetNPPOcMuuPSD9paz3iTDV32daZRXK1M+Ly36YlIlE4pxJvqTRzxzkzNRlo8G8NDmAPmQm6Dn3OT8qwTfEsGlTdC787DkDkdSLM/lxsA/ruUkPeXKiIgHyoPhohiBwXByQ0958rFK5rSECdXwrXjNy8V5CvNSPKqZlV1EHGLyOTbIKvCkEjFiKJc86BNvl2Smy6VO9RPRUtql+2GYSTJG+VJdYdPLRwa5uSi5RTuoY4yokB8yINaTd7YUTjrpJHvggfu9PQDtZKrAwL5lyIthtxg52nKQ8ZoKK226ujZRXa8KQBOBVgKAA1b3YDQl8MrCpj0ugps0bTubIEs7JSMEI+OZZ561X/zyF/bHG2+0Oc/OE3HKyKgdo04jxMwkNcamWfVB2DEj1hNjSGA0NTbYimXLbcmixRL+61w4Er6FYd2KF20HYdPpQgLDZbKMpPETJ/hkKowZmN0nb7luD4aBz+hXRi5euKZ3Ce2ybNq3ky6Q9yKB1ikmZftkIj3sG8P6elYjMRRFYqY5TEZCQGC0uCDXkYSgdc9UzBYYfWNgvoVP0FNyIacjDMtfFIYDIaxQ6k8lpWBLHrAMvarK0TJWJlhzY6c1NDSp3lIG/pGYjSEYVd1eRyZR+ux/MQ14YkWFLxFV6hOkPYSx22WoNFtHRoaiDJWW9nr3DrEyevNl3HQxVs74ebeMOKmlFvDT5kIZgbPjjjva7nvu7qu6wAQRlHRHWsJQeOsW3oTv7s5StblKPmOFPfz0AjvprefYZ77yFZs2e0d7av6L9tnv3GE/+v3jNnqH/a1qyg7WVVhkq1tkRhRWWknFeJs8bYLdes9v7Nrf/FCG1TqPBPV0jbLD9zvHetumWWfDjsy3Vh3G27XXXqf2S1gUldn5519sq9Y02DPPzbfzzr/AqkfX4sLa9TdcbxOmT7HaCaMtX0ZKj2iuXTgpHV1jBZXKu1hKXYZMW5eMaLWhRZ7runXrpYzWir4rpMTf6YbKl79wpV35qc/blz7zFXvs/idth9l72lEnn2xPPP+CbRD+17Q0WuWEOjv13WfY/EUr7Kprvmn/71s/tcs+8ilb+Nxy22P2wXbg3gfYwrmrra2+y6aM3c4WPbfU/nDdH+1n3/ulzZ+zxIcRU90y+jMyELtLLZVXbhl5q21FJba0LWNvfOtZNnnWbPvlr39hX//GFXb15z9mn5CxY61ddvIhb7Dx5TXWvKrByoSzvC4pVyJ28vIHAorLjXPxBTS/bkXGfnPtzdbVzrddyuyjF11qixavt8efnG8f++SVVlFbbnwM8Dc3XWe146R4CjpCBFDGSkdnk/q7y2kNvoTeSc4DuQk+gofESyNWXHovNw00XgKPSnZIwXP0fUf8PCQ30qW8KR9eRIC4Q5GTIp/EhFzBUCkuwaAo8zl37GtEGj16jH+KArnEfBfmkQA4PH2yRE4Yk78ZlgG3JORJbkI2wKvMrcHIoGbIAR9WIwIjXCFDg3HEMvCSwOu6FoaOwoRbnlVW/hz5piXXGD4Km2sGQw2jpe8c+SVc0Bde6BYA8po5PsiGOFeFfmfId8T9uwVAO9qKDsr+evUAGT/wo4Z33XWX7bPPPo7jBF5ZGNw8lYDsFNE/++RTdt3119vv/3CjzZv7vCuzcWMmWHlZlRgNZkuJSdtduSEootfD/hbp9lZra22V4G90wSFRYSk9zxwCmIvOxchgYzeIAEGBwYERw2oIwrI+/pkVIrB1GIvXUd5FmNUuQSQmceHDskc8HzEioWM8ij5DxY0TGSvZa3xDxVdKSNCQosGUK1Son4+jI2hh8mzKBdVGdd9YACKM+AcEUTQAomDKpt68sDpl7NjRNm7sJEu39tjSF1f5pGSWihaVbJpHFAwsYaSeRDnGjhtrkyaxhXhNmGQooYvhAq48+iTBV1QsBd2bLyHTbk1Nans7Bl2eBCwKhrHkPFuyeKm98Px8m79gge8JQLSGuUI1tTVuCHb60EK3NTY3+HmqiHxT1pvKt8aKQlsuw+vJxjW264lHW9Wu29kqybL7lyyyD3/1U/bDH99kV3/pf+0nv/mLbRCNZKToulkam9duqd42GUST7Lc3/spu+cdNtnbtarvl73fZjTf8yzLtY+zst11mTetq5dmrT2Qsf+7zX7GVK9cL1yl725lnq8/zbcmKVfae895nqbJiGSAd9rFPfcomTpts+SVFvqlZUXml7lWon6QEikqttrrOxo0e5yuhSkXPhRhsLSwJT9uGdSvtfe95m61ctti+ffX/2O477WRN69vtqi9+12pkWJ15+jtt+bI1UozdtmH9Bps+dYq96aTD7dHHHrTrr/uJvWGvfax1Q6P99Ic/tx132NmOOfIkW/j8QqssKbdRFRVW31hvn/z05XbZFR+3X11/nWhXdke6VdYXq5tEEwWiybyl1pG/3CrGd9qdD//e/njzNbah/m47ZJ+UHbp3ty144nZb88Icq8rrtqL2RutuqrcSnfNZjF6MiI0DKw7QC5GHqNTrN7TYJz/xGZ9sLd1u55x9nr0wf4m9uHKZXf75S307gmYZbJ/81Bdt1JhxVi0FDt8zqZQtCBhdQpE6D2E8KOXyAylXUYZhqY35aDCAdnMTm5zlJuXi0QTy4ujtyvJtbKMbSJStPzcM4L2c5Kt3kCl958HxYIk+m8NxDYOBL51jsDNnp1x9V1VdrToVSrakw1JbGSrMLWn0iEuzJ/imqbnJeZT9bUg8i0wE7+CFvF2e6RxZB5/hufOx1xLhHb7FUCGqjTPDSiFkpRs3LhbUdnUaMhMDiPqyYzjn/hxy1Y9hKCSkrWNM7LXXXvbjH/8/zy9utw+EDxv2wyOPPGyLFi3K/tpKQBsgPEFs+2DJHeKXCOAInA0G5AmtRCD/Z5555mWVk8BLh02MFTpj3pyn7cc/+Yn99OfX2rNz5rgBMmrUKP8+BZ4Hr3V2Mh7Zb8UzPsmn3lmGzKZlfGywQwoVD6RWCpRQMRGY6kq+p1JqY8aOtalTt7VpU6e6kh03YZxvJsYugMHjEFFIpmHoEBGBoV3365oLIdWJEC37JJRXSgFJoLERHfu8dPRIGKtOPh6u99knAW+FsWU2V0LItKnuPpaeFWgkBC6CJLaJZ10A6zpeEtdEzYHpJXj5o55+ls0r1g/ByXtcp+K0CSbgPfLh6AJLiR192RQIIbds+TJvJxvtEVnifV89oLbBFDEszUO+j4ruFQqvGHTgit8AZVA3rhcXVyjVCu+jdL/YnnpqgYyBNvXBNAngsTJuan1pIBGmuXPnylCZL2HbqLazaVuHVddIyRcVuOeGcCWigiDmiGfb3sHSzjZraV5lDU0rRQMb7L3nvdv22H22Pf/CXPvi1z5naze8aAfuPcve+/6zrKasy376k2/aH373AyvJr7dxVV2WyqyyurLR1t02zs4/7yu2w9Td7MIPfsre/74P2bz5T9pbzz7OUtVttmp9k9WNGa/+YCIjQ1ZSXuqWs97xbvv4J6/weVNhb5Rup4vi0pQMrSork7JZvGSZPf/cYlvy7FKrX1ZvqxassqVzl9hzj8yzJXOWWGlPsdWV1Fhldbm3lUmJ7NBaWpbyOQCjasdKIaXd6C4vLLaupoxVF5VZurHZVi5e4ngvLciziuJCkxlvBTLAerrb1IddUiJSPN1p9WNa9W2w8jEltv+R+9qE6eOsvaDN+1yqzHpKpWhLMpZXov7T8yX53TZ7+mS78+Yb7P++9hmzxkW23eguK88stVOP2cFqS9fquWWqR7NVFWdEfCjJ1eKDNkuzbwq0JhqC1qAhziuEC6KYvrJv+0nW3Lre8lLwGys4UvbRSy+wD55/rqVFw0yYZYPD0qJK0V+1bVjbYu0yqDMZ5mMVSFGHoUDwFZU00bZG0Q/RBsqEZqgHBgTANYwCnoNPYr1yE4qauUTht+gZ3lIVMVyYrEqe/MYUIYICHXi+4g2cHniNa1HBMJQCr/EbXGA0RUfFh0tVDzZgxEghWoC8oAAfilZe8BHvYShQRnVVleMQ44VhbPaAYt4GMoO2sgya3YPZB4jID9EWj+LqGkO1eOjINQwWIkW8yznzMtwoURkMqSNviUSHeSDCJf2he+DDdbZwQ5ugdSJA7LKKMcVQE+2HhpFJGEIYFp4PImkLgbxPP/10d2hwnJgKQF9Rx3Y5qlz7+99vtmnTptl2220XXtpK4AZXb1hVFGX2YIl7Lwci3eQCegl6iQBN/eEPf7CTTz45eyWBVxo2MVZgSJYgz5k3z2p9PskYj3Rg3bcSapSHwKQpwp0YKIgLSUsZAC22Vt7oKnlk7a3Ntk6e8fJlS13pMreCiY3MyK+sqPIv4O40e7btvNPOvtsf81UQnOXMUxEjRm8nNwE6cyHlUZjiYhckXEOZe3gYI8UT51zLJv3uJJQqgcSeBuwJ0x8tgfjD+bDgz4T6+K6RCC8XYAGNI5EBeD600aM2yq+wUIabvHuE44tLF0nYteha8ATDElT2bAiCEuirJ7Ja5XpkZ2CiTjm/HT/qv3op1YWLlqofO9SPGF8FEqDdvhX8kiWLrKam2saMq7Ntt52sPppgkyePV/+MttpRFZYqTvlwD4YJ+2AwOROTgEm9bKSXkbEyqqXdxnX22PjuPBsrA2K0yr3t5z+3ZXffbcfvsL21rnrc3rjXVLv4vWdaYWeL/fXG39p45T1uVKn1dtZbKq9JdLbG0m3rGMmzuuo6CVvhobtCSr/a2jrLLE9GE8F0NcyFP3DrP263Kz73afv8Fz9nd9xxlxVJ2BeJtAvzRJvq83J5qQtfWGh77rKH7b37XjZr6gzbYcr2NnXCVJs8bls7YJ8DbN+9DrB1a5qkyEdZh+oNZyDX2fROFGY11RVWSmSmsMzLZMVVqXAwRob46OoaAiPZ61IIer+okM3DhKd8hknEO+lW68mT8ZrfLkW+whpa1lpzulEGgQx6Ph1lUtzio06WafeIv5RHScE0K+oea5U9o2yn8TNszykzbFr1RFu/cINtP362fe5Tb7PJ2xXZi0/dZuUFjVZZ3CHcNah/lEuPlDCqXPSC8kRwR8MbQc41FHZnYat15IVdfNnb5oEH7rNPXPox+/yVV9oNv/8dVq8ML7VLnr3sJmPJMjOVfWm0jkKDC/fchBKO0RbOnW/1B59Am9FzdQNA9Klbzte5iWfY7A6lgQyprKr0Yd6wtJwKOQP0pSgjaC91oDyuYYTgaBBdJfKBAYXS4VquUgM38Ehc0h3YDJ5TUjtViOcNwL8MufLJAhwxFBkRzTGSlWyY5nPwJDsZNvJXBS4z1PaU+N/3ToGndY3lx/A6w3IA+Zayp5EM8XLRW7EMtjgPhk9FcKRNOCqSWnojRALYlyUsY1aX6T7ykOq6cQcOlS9RbJ7hna0B4O5Pf/qT45tVnWGZMkYj3yn7kx1xxBE+ZLa1wctgmfkrAOCSZcjgOEZM6LuBwz9Ei5inAh0l8OpA0IADoFTewmQZFAgiFB3johz5EigrbyB2lhlipDAfgmhKW1uYY9HeoSRjhr1LYEY2NqqqZAfWMk+jqkfZuHFj3fuBCCBmvBLGgiEOiAUGGyi8YEyeR8BxP+yTwFwWjJUu9/A9EqIjy0OJqJAQPOGo6x3hepiAF9wSCD8K2eEgiIYYEQkeDvWlXi4lssJsKOD5CLS3tnq8yk65h9LYtFYKUZ5SsZhRioNlkj1dwnkqTDQG4qoCikPQxzoMldhnprCoV/3E3hGr9CLfGZLgKimw4tICmzhxrO23/z52zLFH2mGHHWIHH3KgHXLIQbb/gXvbzNk7yJis9hULeITr69e74Gc1BctAif5QBn1UKDywuqQsJc+WPxlbxVJqhelOK+qU0sustcpUl5WmCuzij3zCvv/d6+w9775I9au11vYeW7J8rp1xxoE2cwZbnnfYWW87zc5++7lSANOkgAvthJPPs7X1a61NhjJROLy5poZmu/SSj8oYkBElFF1y4UW2Yc0a6+6UQpJiqhKdLZw311YtWWuf+tin7Hvf/r59+wc/sW9978f2je/9yL52zQ/t6m9/zz506Sdt/so11p5f5N+jAa9QhChfCrJX+JIgVvvyWUGickQxMpzyraK2ykor5VWq/YCv+FIfFWPMiW/4NpN6VPXXb9GMOlI0KsOkvcsKVeG8jl4ry5fnrL8CGXmFXToyebBb5RfUyEAUnlWX8eVScplWq1+1whXiWed+0MbuUG2rn7zT/t/3vmqNa5dZjXDCUE5hcZX+K7cCVsNl6cYjGxLAUA9GSvgtoyXVo0dlGEiJ8u6lF3/CmpvTPofpg+eeb63NLZbP6jtWr7GzLAZXL3vyyllhb948lvNn+SGbGILMXR7sSl7VgEa4H/YgwcsXXcrh4Bx+jImhDwwI6stv7vuwqegdXnP653dOihB5mWgL7/PNMiKO0KjPNcmWjTGFHOAZlwc4MTq2tzM0jCFP74c+DUeMlfCL9rKCKHrf4BLAEKEM2k67qSvyj5UiwaCpdYeM+0RxaD/lMzzULFrlyPA0+VIUuKHMmLjIMdQ5Ow9Fl6mrG2nq1zAvD/mL8cNKohChJU8MFZ/TtxXhxBNP9M+0YFi2tbaonTX2ox/+0E499RTHp4vGnATEow/3Z5Pv9Ju9t7kUASM5PxtZGey5mGBJ/Rv03uYS+uDwww/zFU/sUg2wiGHgc7/5zW98V90EXj3o5/IsQPyENolIwExY8s4UShgJPMFW7xAm38RYt26t1UuB0LHlFaXGR8Pw0Lfffnvbf//9fEkc4VJWF02dOs0mTprkYUoEGcYGw0swM14D5bhBIsHiXlhO8oqJSKgTAg/Dx70SPR9X+3h0xRNCKAzl+G+dh8QEWq4j0IIHBpPHNBJQFbJ1RNDi6YAj0BgMquHAvR4JT7wPhn7Y1Gvl8jU+7l1dXS5hIqUu/YZN2MsW3zJYEASUQe79O1AGTy3iY6OkeuX+ZuQunWmwDY0rrSPTJAXYIsHabaPqym3MuGqbMGmUTZ8+1Y3IbbedYlO2mWSV1WzoxOZWDPswDi0BL/xRT19uCe5VSZgbfHcotUppt1XJgNB7jTK2miQXdzr4ICudNN7mrV5uY6orbMPqtbZ4/lL73Kevtgsv+Iz98vpbrKmt0Brb8u3+exbYu972KZs0bjfrSRfbxR+92H7442ts8rRqa8+rt/dfdLzTAvM9KJOy+VAehh30St9gMLF7LZRaLGnV2dpmE8eMV561dt9dd9vtt/7Dbr3lNrv1ttvtttv+abfdfof96dZb7aFnnrEJotkCecg9eTK+hDSUK211laD+aGxuyg4xmXXKUO/QNdkS1t6rPs3aoJgDXTLkWV0l0lP/yLgxeeKlMvgKWUovhVZRbRUF5Ta6dLTJZLSSbgnD3pSVKrPS3hIrNxmBeSlrzWu01q61lippkiE7z9asXmA7zKqz91/6Lhu1+za2bs6T9pMf/shWLVtp20+bZhPGT5YBXGlVVXxheqw8c756HRwAN6jVDOiBoUKiC3wktEGKjblovWpzpgs+F73klQl/ahz7x7A1r7zYAhkr1tuqq3wErl1ZtQlPLN0N31tCGcYEQB+kCEQ6nFahTSUUqxvbOodPY5QjRjri3A/ozXed1TEtQ4LoKB1NewYmAD4mP/JA+bvnq1sMgyBvohGFUUGdeM/li57xDdr0Hu/0y4OQLyESL0PJ5Q11VV1IMUoDkLfjgOd0D7lGG8EFQz1EhKmH87Taz/ss1WZoiw7CuGK+HX2D80UbkBfIN8rwc9G+DwELhwB0yicQGDLCmeE9Isi0AaM79gmA3NmaQBnnn3++Xf2Vq+yxRx+1Sy+91C686GI3+EAhCVnLPDEmB/OboTYcjdy+I4HxYHiB85DC75BPP2A4hgvx3qCJ54Z7ZjOJOTnPPBOWJOOcxevow69+9X/sHe94h5efwKsHm1AuJNLhwzytlulgjLVRQkuCubVTHl6FNW/YYM3rVlvT2hVWv3KpNa5ZaeVSFnUyVCoK5UnI2xw/Wkpv0mSrLq+Qt1chT7rQqqTAivKlzrvCmH9lmbwNCW12Ye3pElPJ82R2LN+uYPijW8TL91XwmjCEekmd7T6GX1dZbO09hdaekTXfiUKRYukt9Y25LCOGSMt7YnWS8upkObXqn4a5xdSSxSpGAg1lI0XE59Z9jweRdZqxZa5h7OiaRDxbrHjyjdb0m69MF8njIeyK5yMS9gRbgDsMFlXdBQgGjd7QRV1QfQrlZbNFOoqMNGHCZGtoWW5N6ZWWKtWTam+anTEJsbO5VFnGiioI3WNkZQWUBGUQeEyiZUKghJ6O7MCKd0/bevPVnrwu35xOxbhHiqPF15Lz89mwT8Zob5FHAaQjra2n3dZuWKGkurRusLXrV9m6+vW2Zv1aa5KS6JCAZNO41vZm4afd2jv5kCPX24UrCSXhEqOmXfdL5aXXt6+0+56601Y11dshx55gZ7//s/bCi8U2b9Viu/nOf9g1//dde37e87ZKRtpDDzxpc55fays35FlLW7mVFo91Gnh6zjN23wP32xNPPG6PPfSYVeYVWonKK1X7Fzz9pGhLgl9lsRV/WXWBPf7EffbE0w+p/R0yKNrV9nxrae/yfW/A5cxdtrVLL/+gnXPeW+2cc99u57znbfbu95xh55xzhr3rHWfZpy/9iG03eYxNqauw1oIemzx9gi14/imbXFdtZx19gi17bqk80xLb78gDrSmzzOY89zebOq7c1i9ZaRNqJ6mMPFu0/AWbuf0423P7ibZh3grbfvQkO3i/g6ypfYM99/w9Nm5Uj9UKl6OaRP8FVbZg3kIp4DbLK2J8pdPa+GJvSYEtalQftK2X0bLQRuWvtrLGtda9stOqS7axM8/9vI2bfZCtef4F+8xn77bf3lJvT60fZ3PbJ9ryvNHWWV4luhDdtK20go4N6mf1smie7UKgi1SJaKY4m4oKrLa3ko9bW02V6K9UtJbfbnc89Fe755GbrW6bjOrWLp7psg2d8taFx27xeL7oVD1uJUU1Vl5GFAwlE5RnMNwR6sEQQQlhoPVKScJB0tB6VsZDSbkVFZeqv2RwM+cKAzObUvKy/TMdOi+SUuP91sYW/8xAWqmtqc13D1YllCP8WCS+wHBgDgz8QnREz7ATturLdeZg8bVfJkMzr4YIBEqcOsK4GCw9vWk37EtKhZsU0RwVYOyJgsEa8iZiAS8GJ0g8pvaRD+1lbsr6lg3W2N7kn/TIK0m5Udsumm2Bhzo6bUNLmzWmM9YheZCWnOsQrXeLrorKq624ssbyy8otU9itJIMyL2Np4T7Nar1SPVcsmVJVbHllwmepDJNiyTjxXX55keVXlFhhVakV1ZRbnq73qt156qceGQkdXZJDKTl3pRW+Pw4Sa2vCT679hX3rwF3tpMbl9qHzznU8MCHZESvAsABHAw3YXIgGC89h8IWIS39kcFPY2q3YGCiXTd6effbZ7JVQx5tuuskNFeRwAq8uDEoJKEVEC9/XIZiSybSKqbts6dL5tnzZYlu+dKmtXrXS1q5d46t9xowdbZVSCnhCzGnBA6ivl1Gj3wiFuL01hOgT5ziKGCBiUiTUmBjDRc0zCZXfvleBPA++BcRkM7xoX1kggvEIiYSkK3P95hhDwH6uZ8NkNMoSifO8t23TNBAg2DBenI1gYBjk/A7MODANACkhk9BhiXBPL5N60xLUeTZhYp0Mwhb31mUbqZ14YHimzKxX3hhvftw0z9DunKT2c4xLrEPkKESTCCsjpFevWu0eavByCtQv8qobG9VPDVbfUG9NzY2+gynnhG8R7mF5YrN7kWGCcNYz1vsAXih9jQcJ/qrKSy2t57eprbHvf+mr9uDf/26leuZ9bzvJPv2JS2z7GTvZ3ffeYwsXz7f/+cYX7O933GRvOHh3ec9SyCX5dvhhB9iE8aN93tG9991tRx51uB1w4P725S99WR6mFElhqR1x6HE2qma8HXro0fJIURLFdtQRJ9pJx5xsbzjgcNtl59mqmfpT7T/+hMPswQcfcrmG13n44QfbSW862s448wQ7650n2zvfdYoMlrfa299xrB159H5WVt5j6+tftMlTpABL2+2jHz3PqmuK7fIrPm2TJ0yzE4453S7/2CV28y0P2VVXXWuHHfsmKxBd95Z02+rmpfaZL19qs3adbFd9+wprbs2zD334Mnvzm8+wX//kd/abn99oBx9wjBRUsTXIyG5s6VB5NbbfvgfbjBk7C8e9ts9eB9nUydtbpqXH6lenxW/deq7CnlnSbl3V0+09l3/dxux0mHVn6uzuB1+0ZRs6bPYu+9rkSdOtfs0GS0uh58t4L8wrVz9VWsZ3Ww28AF3Ae/Q//caqDfp2w/oGe8spJ8p77BBhpWzvffa2M0452445+jSbts2OMgjo9wI7860n2bpV6/zTCxgKmTYZ0FK+PURjBvAT87J8joSUJefwCvwOXfk+TDgEUmh43zEiESOom0uxHTw/MNGegfzrckTvcQTgEV/anJP6+DrL04GfgkMADylTvYec6ZcnGCnQe+S33HZzjQhQ/LRIkHFkE+55BEkJ+cp5zMfp1XmYNoR+ivWWRPQjNBzKRPETLelP5E/dwCl14v0YVfW2iW+9jtl+GkRKbREQCRICYTKX90wUBjA6oAHmsiBvKHtzEHFEfzI5N6TB3/EWMA3hFQbmIRH5XzB/vn3iy1+2hx96yHbffXfHdQKvPuQ98sgj3uswD2OPGBT77LWrFGmbCKxJZNHjxsWK5Stt2dKw1ToT3pgQW1lZIeu3yMaNH+v7DTQ0NthUvsAsIdzUxISrUt+rIH5QjDJQlLW18ppQ/EowZRAs/SwUzkKEIoyH51tJcQihSmdKOEnI5ZeLuAPDIxiiMIgh0w4lQvZ+Tefcpxx+B2GBoNF7MLHuwROEV3OB4QTAGV0Jr8CVdTZRx4HMhGDwtmTbxE6z3j61gXYRFoYBxo0dY6tWr/boAuFh8OLvI2gcN2E8nwiNWzM5EMrOBRdDQZipTZ7UbxgY/g2mtWtV1goZls1u9NEOcIng1cN6NghzVjDwqYQKGYVMKCMf6sXzLKdlci1DCOCb0Dd4RbiAg5SsWqY793T2StHWi1bW2KFHnWDHvvk0mygPpUSMX6Y6YbAVWpfqs8jWrVll3/z6N23RomX2wx/9zHaYMVN0hxJRXqK5PffYx+Y+97zdf//9tutuuzlu3J9RhRHsTJRmhReG4ORJU31fn+Ur5tvoukqVw9ehO2zmrO3s9DNO9T5nGSlfDc5PBeGO4EfoMa8JoY8iRbAWVDXb0ueXWsvaFvt/3/uFbTdjf+tNV8pTLpIx1203/P1vdvXXPmOHHrS3KiKcVnTZvGVzrLl9g/3pV7/y7zqVpvd3GuiS4fH9719jv7zuR7bHPrtafmGx3XLrnXbpZZ+wc9//PpN96jSLYGYYlQ8sAld+9jN2w+/+bNttv73dctutdtutt9qBBx1orc2t3ndE1PLUFlkOHt366MUftmefedJ2nDVLZUCfKWttbxCO2LqdbeFlxLhXy46jYagDY3bC2F3su9/7ga51650i29DQYLNnzfYJ8w06t65GtZGvPbfYbuqD448/TO9l3NghtA++3DkQjUba9aEQ6Iw5F/praaWsjPoMozZ4z4F30HGibxQdzJED8Esu8NFF+CiXF/nNi35U//oQqdMGPCCjHB7Sc32yQX2eC0x0jfxLHhnhJA5pOZ2ofQDvK3PRFKaDytKzXjKyKYcXyas53ax3cTqQFTlRBOqtg3IN0VDROHWCf3ACcOa4xjky1YdyOsFZGGb1kimXBM5ygPwcLzr3+ohHVYIP20P3YeibSfGsPDJ78JEVciDL7Morr7RfiV7B0aGHHurD0i8LVPav/vAH22byJBsneX/cccc7fVCnYqJnyGmVT1sY/ol9SwSGPuF6WVmF9A3bNWzctgjkxWKM5kW/tPz0QsuU7W2PLyx1mgSPm4NohL5UiHRDfSb87HuWmTLJKp6dZ3e/5cwhyxsOmJvIJnIA8zQPPvhgLwfcz5w5c/DGJ+Cw6Xb7IvbpU8ZZW6s87vWrbFRtuYTXDHv00fusvLTYaqur5P2Ot3HjxhjLhvGgfAxWzMkS5JkzZ0mYlnqolesYKuGZEk9hV8gwudaNBCrhzBu8icCMuoZw0H3GdvmCKhPTGN/FyyeknOkVEcKIqrcbH3qWr6LiubBCBSUGkwfjJChwBBtKmW3yPRqhdz3SwjGbcgGjjPrEuiGESD68o9/94KLLU79XFNpC6Nv3pNEfnyKvrR1t1VU1Hing+zgZears+cHyY6qIklGJepf3UP/KK7unQASqGevrCSMAXJKUCW329uoeu202NjW4gUfrXNFJGGOoIChR+uCYFVRUGwEXx+BRasxtQNCwtwXeKIopCFnC7QibKFD1fonqrGJHydipLa20m//6F/veD//P8ssKbNyUsfLi5cnXr7HV6xfbZZddYJ//wtcl1Bts3OhRtsvsWfJK662pbb2tXr3cli5bbDfc8Fs3iNl0iaGwZinq1WtW2hoZObRn3fq1/my7vLCbb/6Ljq325pOP1vWV1tLSaCtWLrO//e1mGc9lboilZWyxJ0x+AQYuA3/QH8YK8zGICKREn6XW0rbSvzW0btUae/KRJ2365OnKr9OWLm20G2+6xX5zw69F59tatdrV090gfMoDTPFdmV677947bdb2M23DUinl3kL76ff/n/3qZz+1Pffc2Uoqik3mnq2UUTVt2kTbdtuJcgJetMbm9ZYq6LGlSxbaBrWtuX6tPXjvgzL6Wq2MLcbFH5NnbG+lEm7doq/16+uto73D5i1frHpnbO3KhXbX7X+x7nSTjR5VbU2tLVZYUiYe4JtXGG1he3A2FQvRsTCPgR2Kx4wZLV4eZY0yTBqbNtgaGdA33/pX8WCvHXrYIdYjI6WjvcXmv/C83XH7bb7sGW+9raVdWjzwiNSNz7uAVDFYnI+yNMrE1abmZqcReAMl4JPrUbh6BlqkPtSPd2PyiEDOb/rK+Ql6V+o3EnSHvCHuLHAfno1yxa9hmArIIyYg5geEuWTBydCJ0z184Hs2pYlaIDfIS23Ngj/L+9k8MCApk5/Uy8vXD86RUfFZyuyW8cbXr6knfVMs+mOVHXXgeeQWR/AEQKu0g/dCBCgknsdpgxe97Oy7vBeHq8gi3JPCXNniDtLL2W5/UFD5u86ebdtOnuzzE++5527fRp52UT/y97JVOHWJ/c19+Jh70AX1j/0yGDB/pLPhKfkm9daTmmCr6lPDbrdPfkPd3xygp5CDvP+1Rx+wnlG1lr9shb1v591fVn4RiGYm2+2/PBgkslJku2w/ToqjwZYsft5mzdzeDjzgQPvBD75vEydOkjdSYaPHjJMRUukMgqJn3xSfoyHlCuE1NbW5Ips5c0f3vOh4mCMwJPM2pBwiB2Yhl0jzJXnyJShgtDK9C5ECeMZMPCstK7WicgluGSUIE+rOLH6OMIMfldj+3616mBemF7hxApOr3jybCywfDHNNQviU73EEAUsEKB776+nhVj2bCxCee4uYHMJFMVvnt7FPDO+azZgxw5l13ry5bggUF7N6IitQ9S75k6fnrfeRwgV5G9fTMadnY1QoRIQiPkNEBa+SoRyMFcbsGxplCOgcIYbxSJ+wsouPUlJefdN6xxl14DeTGSMuudatulMev+k/D5N7mTLilE+v6tqS32WpLhmY7TKAMjKM5C2tlyFx5xOP2EIpwcruGqupLfIPWO6y82ibMmmUlaZKrKejwJ6fu9heWLjeOlSGMCBF2isFv7sM46n21JNPixaXq+7qswJWnyB4iRCoX7vyrLyi0A7Yf2/v18cff8oaGpgEajZpcoVNm7qtjZVhrZqL/kLEBg8zF1ACDDWq6CCgipotxdeDO3tt+eKV9swTS2zNOgnSwiKbOn07237mNAnlUitLCQddjdbW1WB5qgMG8qola2z58zK2VphwkWfbjJlsO83cwcZOlIGa125rRWNNHT02/5lHrXFDk2hO/aVyS0tEX8JxU0OPVZUX2PbbTbaZU3e2oupyWynD66kFc33ZOYsgCjK9Pj+spUIGewtzuPJstx3H2vixo9D+wlGpdRcWC4/qB5Zv6wy6AmcYp3j9GN0o2oaG9fbww0/Ziy/yQcgCK6tM2azZM6yyqkIOyqPWtLqTrxXIqCmVgbWtTZkyRXSiNjQ2Oh/WSoinuzp9h2r4FJqB9jBqWCbsCkY0wdJW8M7KCuRALh9hCAf5ESbe+p4ookGUsnraIwcYT7kQ+TlCftYYiYCBkxuBcBomrJADA/MgkspQCvVDsbrBoMSkV4Z2qquqfbULfI18I6FkaItPuBVvsELMCSkLtAP6Au/UQY3y9+kLnoqGkb+jI0YXK+3iKinwiSJXF9KL3qZUKuxBE3ggfNoEeUE9SN2dksvCecQx5aIYkX1dPXn28GMrxf9bMbIyCLBfE3M+oBcgRI1whNLefiIsA4H2MvxDfXkmF7jWH1lZZJmyPe3xhWWvWGSF/WqQlzfccIPN2HFH+/vdd9kpRx/jsnNLIImsvHzYxFiB+caWdXgYeM3qlbbrrrPtyMMPt+uuu95mbL+jL8Wsqg5bTrMM2IdTnBEDv/GbfTxYqsfqEp7DYEHR482FEPCmxJMrvHplhBT0dvkGX0RpmECKLIq70eKZ5ReVOiO7t6+6I0zC8E5I0CfKNUZdIAgInuSRFv0NNFYIu75UYwUmHAhRAAWBGbbL5jdex/Rp03zTtUWLFvt+DKlCCRqvTcAhryI8co2VfJ8K2w/eYbSD9qhdRAmyV/2IscfS8vXr1ntUBQ+RSAPMR/3Bn+8crPwxnFAuTJgFH+SJoIx4DUs6u6WQWOoZojYYK1HpAQxt9areTTIICmRQpJgwrfsetZFQbOvJWPWYOptcxZez8+zp5/hS8CLVpduK84uUSq20qJzvIvryY5QF8xnYdLCspFwGa/iicIbPNRS3uWFB3fkoI+3n20QIJepazKZeomFQgpFIO0pKGTaRUcVkRB1FKhsBbSJ/aAPvrstarVuGBzvbpqAD1TEleqOn0lJKLNGXyW1VMrwLpFBbmWiMQhVvVBRUyJAoswYZMameMuPTTmkp6sLSHssUdNn6trQ1y5aaPFY8gTJVmeyYik0havEJ3OxHRBs7mppN/rzll5VYcyZtaYY/hRdwXC5l1VZaZDXlpVaS32Md6l9W5Xm8SDzWjZLsVV5CKPQcaZhz2sowB+epQuYntUp5Vau/8m1DQ6MrFIajamqrrapIbVDd+E4NX+z1bQWEMwxgcKrKis4aHM8YwGx6hmKE7+N8NSa400fQNX2LDNhIGcEr1Ef1isZKNIyhV68nFlMODFRABXo+F5z3YKYcgMdygUhKLrDsno3qorFC+WQL//Bs3Iaf+hBtYegbAwx+d+cIQ61kY0MYvJNHlD98cJV6UT9vtxK/XTbp+TBsEzYlQ65iPIFPkB4NMIxuos3gMERB+4ea3VHhA4wwZA5gnIBTRN69Dy2VMfnKGivUZ8WKFbZu3To79thjvf1Mmo39zvLqQA+bRnMYQtqk71T3aKzkpRdbV9nuMlbKXzFjBUPikksusTPPPNMNlNhHWwqJsfLyIUdiRMiztWtWWKcETWVFqU3fdqpNn7qdTRg90YoLS33+SqG8OmbGdyuJAwLDwU30pZiEpcusQadzwwZLYkQlDJmBBsJgAGEUSxHyuXrGbxECDAGhWPEIxbHWLqGC8A7b6nd4h/tQUDa5oZI9otBcqbtACcqXaIQbWTnppcPG74c8oLeY5KlnmiRJO6QwzepGl1l94ypbuWqxlJ+Elq5LZOpRmElJyptz+JmvSeNNItOGAxdQLqhC0n8ecWqWkmTuSXNzWP2A0QRuwSG1Aw8IO99cDQNHAppQNx6tDxcoX2SGMOn95oo8m3g2Ch7Hr/q2UIo5P6N8RQMZvcv+YfkyOkuUZ3rVKnv28Tvttr/faEsXLrC6UZNsVO22Vl4xXkZEhTW1pGVQKTV3SrGl3fPiS9us7mlPb7Dm1tXWkl4lQ7hFBivfdGoJq5M6pBxZvkw5EuIdna2+pL65pclpjrYSkcEg8zYLBwMBHDD5uLU1fFuFnVtT6jBSXnEJYx2WlsHV2NZkDc0NvhpKfrT+1M7eYnmrVaLPMstjlZUQ1tTeYB2qW3NbvaWtw4rryi2vrFDKToa+BF+tPPg8FKWnbutsTbuSb2hoVmI32E61t906VOEOKasu1a+wUwZVu/CelhHJ0IRSfqueX7XG1q1pVD1kvOdXWnuPzCjRYQ9LjmX0O1+I1hlGgyacZqUwff+hDvFOiwyJVjzxfEsrfwz24FgUCBettooVYm3rfe5VT16X2i4DEPoolnGYr3eFf5ROTXWNK3I+k4GhwrAwURV+o3hxWEhxJ9VcWoLe4B0fos0ec+9Dez4UOUTyyEVOijwekxv0Lp9y0jBAntA/NMSGdJz7ULTXJytHhFNwDF/BDz6HLieRB/ejDOqHUAn+iIzof/+NMQKtklc8d8dBdMsRo8k/UpiN7DDPCtnBhn70me+Eq/6LsiAm5JEbAKRXAeA9jAspYPv2t7+dNV7b/Hr2Ce835FKEl2YQjOy52C/QKHSIcdSfwhQGnLeY+M2cQgy5d7/73f4bGHm9EnilYBNVSKdMmjDOpk6dbNtMnmIpGQgl8irrRhFmnuQbvLFk1glfAB/AlLwHUWDMMJSEQIJAmbMCkQSPblNvZzBgHJz5MCm940yPApVggHELlJd78jA/fyqXvz4m9yQtyXWSnnMvjSMCRnm5cECoIRxz0ksFZRuMopy0MUhAFLTLa0zbqNGlqnunLV02z7p6m/S7RM+36BGUJ4YK76odJJ0HxwtD0DMaEvCYwSuo9aOuIdzwZlua2WyqTQq/3XHI/ejRuOEnABeU3dcOcOV4k9JA2GeVnHL3xNJiP1KgDBPHnYyVVLs8bz3KvBUeZwJiuqXVuhtlBKxcK/w32Ojactt2yjZWXlIlz5Rx7DIrK69Tf9dZrX80bozopUwKgflKrAIhvC4hl8d8E2XcKwNGKOMTCu3sxNvU5p59R7rbz/ksflm5DAwpZBQdCjl8QDO0he8ZBaOwP7VhWDSxpHWDjJawD01Ridoop48hDj6eqNZJCZRbeVWdldfUWUFFlfXIyEqr/m3dovfiKuuSsuguFp1WCocyQjbUN9nKtetsdUO9ZdSXPUJXoSy4Shn9vR08IztWhfSyzlVGRndGnrIMvt5eGVhWahmiGkUydHSe11VktWWjraZijJVXjrGS6tFWV1xu42vHWYWuN7flW2dPuWiMbzjJKCgssUq2DpDj4JFIERLKAcBp4BzjpStTJD6rEo4YziuzmsrROsqyVh8X5KWsqlp5lbFUWbjsYZm6aDKVp/oxdGNWKlwTISRsDp8z/AN90f/QmPO8ysT4DRPJ6XNqEWjJE/iFB1Hs2WPuffigjyY3l/TeJkntjCkq+9w0HPhQjaoCrnxSv/Dl8ihrqCBfQtQnqwSl2NgtO9dpchmUTUE+xBTAIynKn/yiXCrMDqe7vJOsCxztmNB/eU7DwWChTuGDibm78vZEmZlN5E/EiK8wY+CE3F4dADennnqqGywMC2Kw0E6cEfoNXHANYKiQYaDhYeQtoAxwj4EJbqKRF1I/7iL+br/9dvv1r39tp5xySjaHBF4rgNYZAL02fvxEGzd2ovlaeRkrBRIyDSKkDHs25BXJq5MSSrM5XL6UYI88rw4xaa8EvLwPCex8Bt9l6bPrZ82oGhd2qZKU7+uQx/r/XvmkvWKanNTLd1N0LJb+xAPtFMO2ioGJPeQx3KCaMlaeXyDiM+ZMYJmHaI1o3z+qRuqWZsHL52N7uinmD0cSTKwHVA7zBPC2WUpNmFaCXHzDpkXshcJH/0KonEhO9FKC1Z+b+gXPwASE87weeZZ55VZbNVbKSW1qzlh5ca3qUSxFVepKjU8XZJQYFkDZEl3PVx3FaaH+GDM5iWt4x6gMVU3Pqy0qi8T0FybtrV29Usq8RbhAUQcPj3YgPOJKhWjcsakaTn4efc2QhHBPdESd5ecFfINHJdOvRerHfPUj3jDb7/eqP4R162BVCntyFKmsfCn4nrTv8dFdICFdXmTlk8dbfsko602V+l42be0NMnrTakeTtXasUz+3yjBo1nuNUrYZ1Yv5Q72iwVKrrKi2spJqCe5SK1FdCfm3NDZ4ou6B3qQcy4pFj+yFkfFx/1QR9c2T8RLaigHENvHYWAhMhrMY8sCgZm7UqDo2KCy3uorxcqH1fLrLGaQzzXeCmkQ3bTLEWrFhTD6Y02OGDzEWdfiHGK0tbd0y2Do79URxhe9smyrLs4pKdjQttpb2bqtPt1pDd6M1tktwq+wON4YkNLtbraC41ypqxAAp0UN3g/V0yHAiqczuPF2zdvFQt5WkemU6dVrthIlWUc0O0UU2flSpbTOmyibVVtvoklqrzK+1wm7mA6nfu6VQexluE3+KZztb1Vet4sFuUYyKq6ytsOJynRR2i0/5+vko/w4Snx4oSY22ooIaOSzVVlFao2uVViRDqDBPefXK65ShBu+3yyhsS3cI36X+m5V4XGsVTnzjM/UZ0R3nV9E2Bm7sBwzJfPEyPJqn+6jn8uISq1BeJeJBtjvpbBPPd4p32eVXT9A3GV1jKXU+k+3Vtyyp5jeT1rs6kAUqQ3Scz7YASuwgwFhjD/f0vluhOYm6Me/Oh4lVZkjiYeVRmJ+y0uJSHSX72kTnYhhWE8Hj7L3i+6+ofV0ZJvGLatjYBkPDEzwWk35nk2+yqWs0HZzxpfjwmZCgWN25kEzAIOIIDjGcxOXCLavbRDdqT3t7l583NrdbfUOLZHWrtWGc6H2+JN7Q3GSNrS22vrHRWto2/tDgqwE4NW9605t8COR///d/XRZxjSFC2kb0gra585N9fjiQyBsR9MvqoYF6XHXVVT5hd/bs2SN6J4FXF5DFA4CJbkROJJBLw3bZdGShjBB1uzMTHzHkWzuiOVcKTDzjOxgkvvMzegyeFh8+C+OREJ8TYB8NQgj9yQWWhBfeF1EVwpnBMwneCE/5NtF6P3jL8vC4h+DDYOFZMWbwGDnqHV2LEZOYQnk5EH+qbgxlUYaHC1HabrBgpEjAZOs/EiYaCAjKulF1fly5YpXKDMKTslGcwbtQFbJlbQw8NKDODoNd6weMGYRdFABMKmViIyF5BAORL19RIHyRP4wfvtCKsRJS6K+QiNyAe3qCPy6j/Lmmu+FPPwvUb8xlIG/Ho35jTWUkYNs7UcAI4mBIsoyV5vLdHIa+1Js6kjclxD7DIyJCQtJ76nP3VvVHWL6sstL7DBqEkolcsOqHT9eHIZ12957wotPt7NugOjD5UHngRZGgFwCvH2+vsrJKik90JiOSkHsI8wfjMBqIKbUdI9aHymQdsmybCJCqJUBZ8RRIEu147hjGgY84FhaFb8uAQzzfoMRZWqpXMOZlpKm13o9h3hR8J0Wo5P0mIxAjlOE7PiaJ0dWldjJXiWikfydGCTpmngP9zHApE0U5Z1Ue85J8R1jhgCWjbVJw6dY2OQsppSLfaK2EzybIoCcP2MeHNNCs3iqUp4zcDJMi+5ex05bAK+qQLPB+NPjjkCVAP/As0QO/Bh3qWSbUKnPnYepL3p7oEx19KC/LF9AeWOZr7pGGyQNARvhj2X5xiL8HSRgmQrsfw7sx6b6AKB1bMjTKSGZ4lS8ouxzyeiIP9bLaBzN4ltzL5hGOyCeeD3TcP6FddJRN0ShxuZAtNxfCPew65SU8cOQzECG6qnYrOW8KcCYY7sNYhB+5znkfLl5FoD3MYzzttNPsb3/7q3/kMOwrxQ7LQdbCH7RveKD+I3lueGA+EFEftkdgs7doOCXw2oNA1QMAxmN1DYAwofPoRMZHYToEH9tAM7SAR4Hg5iuf7NFR6xNrx/l3MNhrYbCORzlulPSH8KSMsFyYSVGBqWPiKRgTBdIh4RiMkpAQaOE8hmjDGDhlB4ERFN/GQL5cR74gQCUwYXgJi8D4HEMKgjZce6nAXjN1daM9BMqSNfIOTAkDo7TD3I84tOZCaguBtgacqW1ZIUC54MKVFkpcfemC3/EjZUo7c9JA4Bp14x1w5MIv4ksp4gjDguegCReeWTyjyMg2ZB3yD3hWvRwXoY+oN0I9HnP7GeFOJAKPkZ1pK6srPepXIOXPbsf5Mlr4lANzJYggUVefDMx7eL6qW+xDFD0TcCk31p1wNJP76JfccgfSDgqAsXaUP99LIgXFgTER3lEmjgPwFOiQfg14Y6yclTQ+XIrQFZqCkchQE0Z5Fm+ia/ZMQQnTR248KW8S26k3E1ZXOzDIKDM3YuHliJ/C2DwRw2AQrF3Lcu/V1iz+xUDu6pARlM64ICgrKZXx0mkd4n2Muw7mE6h6KBXyYDgpTqqOgPHB9TgnBbzHfo2JCAI0GJLaKV4DpfQHOKFe4Ij+oj+AGLKPIXrw6VsO6BkMSDeAyFuN5f0i1QsDjYnXTr9ZnDve+/A/NPiQZ04C/y5Hsgn5xFJ6VkJW6Mgwd+59Uhi2UZE6p8/oF59863libIUhCCJ6bjy7MQy9h+Tvce48EH4PhCjniMZ4v+s5N+KVaCtyEv6GRskfmsS4CsY5k3GzGf0bAP7beeedfZXQddf9wq6//jqvE3xH/0MjtGfzQOUdw/7r5QJ9SZTn1ltvtbe85S0+v2bochP4d8Mgxoq8MwkmiAZGiAIDYYJwxLBA+PPNjoYN9cbGUazSiUodD56VDHG8172NARDJLSa8uXIZOyXMwhfBeLhe7+am4L3hUUkYKX8fG3ZGzSoJN1iyyk15OMOTEOBi6oEKh1+ROGPdQ7QBJRHy5hqJ+1HJvVTAUyePpUuX+u+gxMkrCBrqinBlro+v/hlQz5cDUdGTE4YEApTIAcXSZhQryjsqcsqMSjCmgfjiZfBInaEBV0oYKVmlwdMIG65DOz6BM2sgACgpFGhIRCagERQouKUKQUjnGiocg8KPqdD3g2EYiSgKn0TwYUeViaGC4eJl6Tk+IIfRPG7suKxhEDYVLNN16kddEZKxf+M16ttfz5AG9j3vsTKJjbsYdmDFBgohGM0oDuFPz9FG6g1g6IMP3qVt1NE3b9ORISi+x+UftxNuMCIcn73M08JYkfEu/LAxH33mSThAaVMe+KeePao7yilGoRi+QCgzn4Tw9uTJk9275VqX6kJkoLmh2davWW/rVq21DWvXW5qJvW1p62SIQWn9unW+A3J0XsDTQACH5EmUy/FJn+Ykj5zoPd4NEYTgQUNLAP2O4YcDhBHp84xUvxj9wjnx98hHbaU/olEdDRacHiHJcRD6VnlDR56CEh8O6L/c5DyUk8A7cijWiWPufRXk7UeqqVQvF/4KMiqcY2SST5CrRLXSwfDNppBntt4cB6m3yw3yFS2RN4alvy8nBFmNbG5sbtQxDPkgj8EZBmeYT+iX/21AmzBw99lnX9tjjz38K8ff/OY3/R60EVfmufzOJkAUbYWZ5X4OX/UKVyV6fiB/bg6g0ZUrV9rXv/51u/fee31eCvvLjPT9BP69sImxAh0zrIP3EBgPPcXkuCIXAgjW6poaF6x0MgkDhbA8xABZIbyjMnDlln0uJhiMgvTLhQJeX7EMFX5DNoF0uBeGAQjdo/xQsghtCgkz7YNxwthy9CqjcHKGdgUSlWCW+RFoMADMnr3m9ZJQDc9yvf/5yCwb5RFTVqBQa3Dlgpr26X3KRrgy74eNgFg2jKAAyCviJQj/7NJH2qJ3Ny5zkHIHpIDT+I4MSaIDuk5+LsxVL8rG8yXsiXdMHzMcEELPQYFQf/oNiHlGfAUFGtrKxwNdOeo6StP7O6s4Q3uCZ0zdeC5sCBj2cwlGC0ocxRYEL32M0RK9di9X7wacZqlBB1YnFcogKSmj3uyOGgQfxMQfZap6/ix5oBAIe1NnDBWfU+V5ZQ3pbDmUH6IGKZ/YHXER7oX5FgD5ApRdXCrDR7gsqyjzSaVeV70X3wH/5M+zQmG2rCB0Eca01Yey5J0zPMe29L6KgzxUDhNZ4THwFKJCMkKgEeXLfh4cQznKU8/7/Idsu9RpIQohxgjGS5cP6Y6TwbLnnnvagQccYNOmT5cRU20TJ070RLSHOR5kx/wP6ofhAN1Cv3i+RAOgL5StR1nVJvLnN/VDRfNM6BiS/uOfMoXPnSezRkBoPzQRZAz9R34k2gMeI4/whW1RjssJhrYK84LhisKiS5ijRHQLRU1bWS2F0RLz8KiXyw7lTwP1kvN7tryY4NmNkuSBGxnOAwHfALTM0mHqkBtBUqahfIwIfy8YpbyLEQKdUR+ugxpoJhizRI0x3ILxRb376qPrbph6vuFd5zE9A736UJ/KwGDjvUDz9EUwVOH3KtE0K1zqRtdly6Nz/v1AfdEr06ZN8yXCTzzxhN144412zTXfsfXr1/vSXva1QRcBiIJUqdoqB2Wfq39rRy6ZYxW/+qF99GtfdVwOBPADf7FU+Bvf+IbdcsstHlWkrLhaNYHXD2yyzwqK5LQjd/cZ542N9TJMqu2oo46x3/32D7LgO2z85G2d6digjaELmIGxfhgBhUCkoLR84w1/IJpcKO6RMIHxEFoFKRGjvEoJL4gHpcjkznRWSfYJGWd+mDcIgZYOCaM+waJrPMdReQSPJhgzMDXHSJjk5QqY5/JCNMOFno5cRzgGbz/fSoo2DnkD3I+AQEBAubfn7wSjxb1a3Wfb+m23nexRlTVr1rqAy30fQHZ46No9R4yGrODLAeYs5IK3KwdY5o1CI2cmfa6S97ChfoM1StHoaSlC4V/lUkfqSvswXFAy5OUKtbDXGRsF5XM85F17OFxCksTwC54beSBgwCfKgfe5z1GYdQHOPWiEfs/FJ4qN37QRPDG/ASHOu8F4CQI3FwYKoY4edvwVHnUdpUAv8C7KGhrhw5h8dDKG8aENysO79Ock6PN0ZMM8ysVIof7sAcFwCvUGL6EaohGdUAfqH9pB/aEL1dXpKNAWdBqUCHMFZCApb2iDPuUdhgOhXR4gPzbSy6WEoKzwggsdryT2XOFZvOYWGQyOT/1GISlLKy+ukELiOzwsqwVPoS6xXsR3mGPmkTvxJkOsRHCqq6q8zakUSrfcamtqfZhgzrNzbP2G9YEmVA+eYW88VcNxR/ngpbW1WfmH1T5cQAa4o6I2QIecM0+K9lFX6uT8oT/a40Zbr+6qXtGQIToAfYBDdtal/4he8DzGnC4Il2GIoFP06bSiSnh7VRda732rPMkn9ltIgf4caTngTlMOgNuNwGkgB/S687ryIV/PLidPHm9TnfyK8yxDR0UhWtSZ/XCiv+svej7gkN/QHXnSxi45Z7kA7nKB9oMzhqKgRR8Wo53Qn4B5SwyrR3on0Q/gccP6Rps3j311Sl/RfVZeLkTcMmROPy5ZssQNF/aJaWuosJoJ02zJM/fZN46YTgeGl+obbO2bzrRWtfHJJ5/0XXmRK0RN4ko1vvMD7UAX/05I9ll5+bDpdvtill1nTHbPDUECoRM6XrxoiX6LqcSMUSBBCGOyxBAMDkL7gWkgupjg4iBUQiqRoMb74TorMVyJ6w/DAwHkXiNHdSLXgmcjoRZ/i1E7MsFwcU9NjM6zyr2PIFkRhNHCeVAogRF4JvtPF6QMsszhTOLnQbAhIJj5PxC8PVmgzrrg1/pTEMbgB28GYbVo0SLHDUKB+uQCRVBuMCRi+RvT7ICfm+ThEQnaqT/269gghdMmw4LxcQAhzD3HnxRKGOYJ59QLhc1KBQxOcAGju8DPwTufMMDAi6F47vM+dfF2649aRU8xi2E/xnI5huu0MSqyYKgEDzv3vQA0NTeRD3XgRwjvBwXie8JQX2hBiUicL9eUQYTnDX1EhQsNcY6ioO60GQMFYFgzRA1C27gX8B1oF3AcqgyUOYnyoCvyAs9Ok3rGseL5o5TDPhgoF96nr3Mh4gY68C+BK3kUQ0dwDQ0TaQFxAfc9PseE/HxCqqAvS3ClP/KEFzGAmJSOQYJR4Efh3uuQX2Rr1q2zmtoaGzthghvYfPGYSAUTN4uKMZhQpny/KNAF9APOMSq878G/ymH+E89BAz4HS/1EBNRlgp6hLpxjqOinv0ulMXLoS39OKfaJz3Uh6RzDjT6HZmhDwB8pGAd6s++a873qEvuLA/jgd27yCIiejYk66rH+xEHPxfuhrVkZkgs57/RghGZ5mOQLAjrDMDrRTXarjvf0TxBlUyjLP1vgLcqBnPxJ8KfzQZaW6CfwD859KFG/aT99xQRshtU4V4nq1w7ReOD7rbbd/lYG8MBKIeaesR09e7VMmzbdJkyqsPKydrvr4btszsxp2acFqv/Eux70rTMxSpgTM2vWLI+ekAeymDxfC5Bst//yAQ2xMYhPIOyMBH1k0heXvOjMUCbrFqOkTkoYQwUjhqgKVi9zLkgoPhdMuUkMnJsQnDCIz2/ROy4kANETgisMH0nou+LJHrnOOdc9SdCwQkMCnfkrKL1onLiS5Tfn2d86CWUMAW6kkCRs+ur0EiEIIELFRW7EoRhQOswZeaUYxgWW8mYCJszAl6/xtly4CdzL1jMITvoWgc+EX/Zf4VnmIhFVYM4AHzskD5ROjKyAfxfmKBAp3FhWbA+Cl37tF8KkYLSFcoPC9T70RL4hxM/wQ9gsjKGdoHRzwfs1J+FhK4MQuRAdMOEy09FuzQ2NPr+CHTOZY0EbUK6xTCIVQcgH5emCXNec1pW4t2bNGn82RLdCR/bXOaRopIBDEoYQR95HMYS5DOHTD9HgAVj9RDSSDfowoBy3OcmNcD0bnQTeD/O0ulyQwWtEPRk6gQ/DJOKiMNdJCh2DYiBg5DMBnk0TmV9DH8aISUtTky1d+qI9/tSTtr6h3tqk0Fra2qxcNDth0kSrqauzSua3MESlPqIsjBDoGr51o1RF0r6+/iGWoyP5Y/TVy2jmnHI9+kl/6diR3RvEkwwP2orxiFKJ8oDIAO12g1L9pYy93+JzsR/IM4tiB7BAol7QLSuIXKboPPZhTH38nk197ehLoW2UExP118XsvZy2k/Tn0dGchEzCSIi4C4Y5zhzyJSwaIE/ojfyIyg0E+Dc3gSMiV26c6OhyU3XDiSSKE6M08KTPVxFtcB0DlDa8nsBpR33FsUJG9IQJk+zD7z8ve1cgvKWWr7CjTjzBJ8kSHY79Cz4T+M+BQTVyWxoBh4BhFUKhrVyzQYQvwVEio0TCw8dhxWQIG1+JIEIKXwnNTiBUHiFl/ySImVjCVtP4+JIcPqkWyxLoRGBzlJRhX5VOmK9XHhdJDE0S7Xm0hcmDGcbWRYgoA7y5YJyEFA0Vlsj6ngXO4OGej/nrflAITucOLnTIx6/rBv+yzwybENg5iSEUfL0U3+6QUGJCl6rhAMORb2Q+BBRCxRWjrsd7myYYNjfxXH9CSLEdPjv6tqlP2GGUuuRJQHIkbJzpCmPZme4wv4BrHV1pa21v8S352T111crVvjQzCFBqjNGGcQKu8HIL1X9MvAanIh5dQ+jmsx+LC9/QPkLguUuQfamykmekf1TKdSs4Jy+1kZ+kgPf+FK5mX9V/YZ6DrvHPXwhKy+fMqE3sdeGRFKU8PY/CUOd6JM+jHSobL909deGO54nYuyKVAcayZGgcZQkS3OhTPfFWUaIhP7VM91hCDF4xUhh2DPNKiEhBf7qnfuC370dDw1UQ12VpyUDCCAQ/QWFlOpnMLiNIvMfcKRQM+YPWwuLsPJ3CMIRWUiqDQb/z84nW4TW6OtSRIaJAHyyLx4gKBmiTjKi0I8yHDHR0ZadUWVkq56HV5s+fawsXzLMli+fb2rUrZQTlWZXuFYmGR9fV2tgxdVZXW+NRUCI5tBGc0hWwNNHNLtW9W+1KSzG2Nre4QdTp0RiWjLPZF8pe+JBx2aGUZgdiXWdJeC6Aq2j8QgF+TbTmVAK9ia7TnWkfqu4UPXcof39Gf4HHVTf6B7njdCgIJLNRggZzkw8lOz1CECFi423TeaAv9Ve36qRE1i7WhGd1s+hIfdgBfYV3OKoFPqcE4668pNSHZwLR6p4KpH0eGVN7MGA4+oqmlAyanES0G3D5pnyZ68TcqpraWhs/fpzVVFc6TpDFkd+Qf9QgzG2SrBHdsg8OebzeAUP9B615tsNdD9m+9zxqf9xpH48UJvCfDZsYK7BSl5hVfrR+pKxdRktjU5uIQYK8SJ4doV890y2GQGhhcAT2Q1gExvajXyE/5SUB3SNB3ougFmfzvRX2pkDwYjywPXgGptLzGWXGlEgMFcQFgpikR1wIY6gwox6uFV86c7pik3AiYai4IPWEUkF26H2lMLSka8oLVo71DsYMVxAGpJBnGH7qTyhZXe5P4XU/xoSQ0NPu/YY9P5pdPmF0AK7ksskVvQstv+XXgqGwcQoGSn8aeL9DytCNRQQ1gh+FqnwJD9Mqyu733vUOf3qONnKNCbIkho7ABRvj+TBJCk+XiYRhhQ/774A1cOERM/VjMFb6PVPvFC8VHAackjBegiDXf+BXR7xdomztrW2uTDF0BwK4iXjCsPP5N8oPRYXC8mEOCXR2UuVbNqNG1Up4M0GckHG5lYpePXpTyvb9bJ3NJlrhY2nhC7dh6AojhHdQHgUqD9pm0y+GOtwb1jWeCYqeuVph8iJfEOeTEChXjhg6NFSPZ+lLbXWjBH7R+0qgwQ1VjD39gSb6iHB9iKagllWHYimyFPMPQmZMLmYfFiIpelX1Cfjv7JBXrXcD+qFVHWW48NuVtxJ0oot+ZJgpOBoyYDvE2+2t1tSwwVqaG6yttck2rF+ray06b3a8M8cFnDJ/rUyKko0LSSXZKEsPilxGCkYixifLoSuE71HV6ouKSuEUI4l9XvgUQr3wT+SPeTnBaAn02S2+xriDRrNGhxLgw0fqg0jP8DIrAlPqz0JwLxxB0yEP8YHycX5Wf6GkPVKa7bvc5BPqc5Nwg+yARvgXdqtFGgWjF+MjPut7sXCOoZJhqTARvkwweChfR4xj6KbIaSoYxz48rfaRVAUvi3Jj5BGx6/s95aQi4doTkSfhHLkJbcYIINEEDM9Qf4wTJdoBHYMn0X+594Pqod//CbD3rrva78/7kP3oPefauIkTs1cT+E8GscbQ4EyuhKBnZjYz82EYPr4Gk7A6KBdcEMfEj2zKvYbic0XnxSOsxbAuSCWIdB6YOSjimGDkKHRdYWef4VlXwH15hHs5JQ6RhgY3vHKT5zs0BKXKKqAyD4XzDgo/vjuSPF4q4EGGKBM4Qtii/CS8JbjBDcJ6IFCP3ITi810+9ScsuoL2JEXgoeYR4GsgfmNf0s8YNPrl/YORwnwSv6e6cb3LFUOoey4EQ0WGgnugIaStbKUgwgRM3qMcL0NtYBjSV9cQARSdURVC4RjaKGiWyDI/BVryKIvu8T4GC+1EiTGMgydN/Zi35GF7HXXB60/ZKBfO3ejQPcpj1YIb77pWonyLhb9i36NEifqrfimeVSrxyBuThANdx34I9B1+F+sZDMY414MhH3ZZBheRfxhSistfwR9lk2A6juSD4Q6eAo6Fe+HBV/q0tPiwFNEXoqKUHZecgwP2nUFZuzGra9AGNMFKKOQAiY+NYuQxuR7ckT9DVnj99AVRPwxG+oF+xxiIhq/XVX3gTkZOIg+MWO77JGMdGeql32kXeVEHVqUVY0wLLxgqwSCXTNAf+KKubkjrfDDILZM0EDAaA02Gdqsaei70F9dJob7QgwxN0XSYI8XwYHaYUNcDjepZ+tf7ePOJ/vKG5iTKhq6Yx0Fki0egP1b94QyxdQTvQb/QM3zP3DX6kGeR3fQFS/ihc1D4egfa+6c//9nxmcB/BwxrrCCEamv5tH+tC00mt/HdPVY3wBww7iYg+nFDRYDYHJjwishLkqTfW9LzhCzjEWLMTUFAxNTlAg7nyY/+DL+z52RC+RKEQ6ZhwI2gnKScs3c2DwhGBAveL4IEIVVc/MrNVwF8/D4HNwDl5SrUgeDCMyfF+vFsmMAa8ug7jghUDmU5blFC9Eu4jnIlH1KXhDdRBAwPBHGctOvEMQCoT1Q8RFAK+UqzlJ/PlfLl9cEgQXGAB76+zc6sQVEEgwM6pTz2nQgRQYYxu314xuuid4QCzwc8Uh59zTnhZfKgHjSFc5QtCgBjnZA0c5MwVrgHwqhrMcaKDBWGOzFcUlLOKRmDHFHAvE8+lE8C+E3ZUcFiqKB8qC/3fFhUFaWdLOdvT7e5QUGEgr4H9f39qeaAX/LUjUgD/ly2DUXg3vPWfXbNdaM3DGe5Yae86+vrbd3adb4ig2XMzPOBYTEA3bhVtgxL+FYGqjOlcA5+aRfXfL5IhmhRnpWXSuHKCHPFKlx4vyu/EI3oT+RENAO+I+qG8dLB0I8bJEyy1ntu6Gbb680TrcgA9N2CPSohOSNj2431bPtzAV7JTQOByAUJ2UIbGE4JBszGCQPPk2gM4wTaC0mGi66DB3ALfUSeiAmiyv1N9JjIV26i/RgyAIYyNEKbO9IZn3PG7sOU4ztjq5k8Sb3oKybZx/MgH3VzU1S8LgEcJ/DfA4MaK9AzDIFAg+ERlhC6e2HyyCSlPCSJAEAoBQEbBKILRXGEM2Y2cc8tEnEJeXlIV0UryyBElOJW7O4jI8BygDyCAI554l3rqEz5H+Hr+fCsmNoNC10amKLABqhzqC/3lIvei/XvSwP+AJ7tuy8hGM9VDb8HoMQQKgh7FFesNxDf7yufv2weLzdhGDmoGuCOvAE8zSAo+3HH+ca4VAKHyofrPlSkI4qedxHO/NaDjlc/F8QyHFQu150O/Dp5URb5q4764wiOvM5ZvDl9QQ/ZcDZlhOtEDlAS4IxrlBeeR8lhrLDZHnvFlJSUeQSC6/6dJ5XJu3iScUJ4mIwa5mh4+NyVdHiWdqIQgrIK/cK+KQwhkUdfhIaaqD4MDaDMUQARP1yn3nFohedR5B6t8hSGldQMEOWGvH9bKceYpFw33PQc+GB5tit05xVwkzVi9BeHLKgDZQK8j+EWE8NuGHBc98mxygtEYjzQftrF3iulZXx5NjgP+eJrDB+WJjMB25Wd8EIUhsgNv4myUCbld7lhw1LyIt+Eb+KECTZ9+nTffA7cgQvwxQcn060yItuCIdnhc1vCLtmc07/gxCfL0n+OKY6iAeGX4aV0NkLhQ51Kapjjjc0BWcnmuFI7MJSI/PqqGPFFjGbQR9TZacr/hWueh67nAn0FT4F7xze4Fl9QLerKeyRohnsxssk1+tRBD9L2MBQafush/dY5yXOmnRj1+j/LJxy9ndn2Op310VqgGehcQtjzclrQe8FQyXcjFsuNCAr1SQu/bP5Hf9KPffX7DwBW/kT6T+A/HzYxVuAjhF34VkqphE6xM3ZLa5utXLnKhU0Yy5cwxWOUkHABmxUesJ+kgyeWkpKC5ywG0jMINpQRLAwTSgXpUYyVrOBH2eo+4X/PygVJVHxBuKC4XGD4EypX+UbgKgLPhYLXJiTe49lwPQj2WAYXKcfrn5tQqjkpW6BDNAr68gB0H8UEzhDErMLwUDhRhGye1BtAENKOgbBR+SNMhMLpK5RsmICa7Q/h1b1aCTnAcYaXKLyH82wSvkCT768iheRKKesdRsVMrVEmCMwICD6MMhfmPokPIZpVIghgCVBXwAh95Y8Shl7ACQm6UOmON45xyAdBG/ontC8CdcdbhRbwQKMhxXn0PKkTinjc+HG2zZRtbOzYsY4PNl0jmsF92hOM3fBOWC0S2kH9UNwY49SdoRfe40hdHF/+VsRnMI54hhTD9cwxYOgJ2uR5ynPjUWUxv4ivYaNAwJ9a6fmAD89XbaFshg/Z6p7f8AzRJIwzVk+x2SCGGPXluq8MUrtDPYjyBHpFaRMFZQO7wLMh4uAKWXXzYUv1S9hVGGNJ9KxXibaUyZDxOSnCO8YKe7AQLQSHoc+DwcE1DL4SGel8G4x6kZcbCnoOuqE/3WiC9/WbQnxeB20TnZAX2/xn0mEFl59LYXu/9PWX3oIXoW/lT1SWc59Lx9whtZEojxuZwj/tctzrf9BBueTtBrloBtwFYzQYb4D3A/2v35zDE/CBTh131Bs64BmMQZ9IrnvQLnTOO7xL3pQNbYSJ6UHewRfeN55PkB+QOAYXOPKIs94Mz4m2dNNpkqu6CD1hvMGHbtypEOiGfmavoLByK7SLa/Ql9BaGrbKG3n8A0AdHHHGE01kC/x2Qo2n7QaJT/yO0mBiH99YpI0VWuZQvHocLPjEGTIVCHgiBFfsThSDsXeCL2dwzEJNKPbkgZNIr0oRt07kGU4fQbFBGhF9fOgyoRVZAbJy2PiBsEMpY/G4EvAqAGEdAEw1A8AIILAwXJuiB82BYBQGJUBwIQfihPBCAQcGESEF2+28l+gq0RaXt7/Cs3sErZyUL3hsGLe9TB/8QHkI4vz9qEI0p3o2Gkhu0brzhWYZ+5xmEMYYICrKjIyPFyDwLKfpmxutZfs1W48yv6HAv3duvbBjyYbdKvoVDNMA9VxSd/twIi0aLyvHJ2JxDd2oTSlxN9Gs8Sz2iAmJYxocgBkC4H54htUq5d+AdM5FZmfmKN9qrVzn35cTKGxyATyDMOep2BQluUTAYjrSb60GpFrsxRGQJZyE4FGESMP2G8mRVEcM5GGjcZ16JP6fEc7kJ6ulP4X0+iAgOAeiZvol9zmMcoQ3mHYFHzhvr62350qU2/4UXbJ1wTn+5QaRUKllRKeOqqrzKv1zsE5+LSqyqotoqfShP+FZZXqT+4wj9MPQDHnwb/nS7tXVkjWjlHSMPGNP+cT7omvJol4wXN5D5zQRV9Q0GGv3v0SnnAZWitsToE22K/ZAL0Cf3gpEfoig85zvwCr/QtRt8noIxDibJCXnHmdOY8oj05o6XWCkY2NCl8pBMjF9odhoTn5AHvM3RoytKnCM/cxP8xRwgEvWJzYBOMbC8/ZLb0I/PWXmdAPuR/OxnP7Nrr73WfvnLX6pdeTZ37lz/8ODChQudxsD5PffcY9/5znd8mwjgkUce8e0LAO6zf9hgfZvA6ws2kbrIKQySMF7LV3QlHCQ0sNJ3mDHDtt1mW/ecEGwwnw/xDAvBOyCqUihBIS4S8QRjJXyMi6W2YtKsogn7qQTBHVK/N7/FgHzIPW5lYEdevNu44uTVABRwUOYdrnBhTIQzE00RVj5Epz8YNyT6IyrXkMBHEOZB+BEFQDGwOiUK62h88Rz9SRjWDSTRCwKR5sbluOQZVhPhxctgUb4u+GPi4az36LVTHYOhFeiBY1CmCPVgNKC4u/mUfx999LiX6Z4+ioQ8qavyp/5cj9+ZYft66JlyXOALD9BbxA9GlBvSXEfRiR7BJYqRLzi3KJEfL/NMLtCGYFQQlerw83UN662prdUNk95CjHK1UwqODy72qDyUFgDe4CcMEPom9FS4H6IWYT+cThks1ItnXNF1B+VHe+jP2P8Yemmfy5I1lpWPG6Chom449QH48jv9KShT+hDFinIM+MAgwrCgnt5e2qr6YQhieHVgXOk9YPmKFX6NKIevYBE94dyEaFqhVZRXyuEp9/2aRtWMEv6Z1xKGOTiyYoadXulT2hc+GBmGoZiwixEYVvtBB4EWMKq512/oheghQJuhUYbWfCdfGRkYffE9noNGBgK4DrIQQztETSgPFIITaBya4jwm6N3pSw95ZEM4pR9i+/TL8wk4ppTsvCLhCHokOZ16LnqbZ5SXR+WgPwGR7ej8uUGkZ0B95KuMHEzKchrTu9QlGlrg9PUCbKp5zDHH2AEHHOBbQCxYsMC/6XPuuefa9ddf7wbJ3/72N6f7c845xz72sY/5e3yc8KabbvJ2/+hHP/LEeQKvb9jURVSnrlu73tZvqPdJdQhfBCofhJswYaLPxwierjw99+w23lo/AApICS9NGglPjbAyH2lDaUiX+VbgiFD31gXY+5K5MpZgOASsjkqBqXWUYAmCVJwJB8cEpwp83oqSCwr+VI7XIZt4TuLP60I5rm9y3vGy/V1SuM47uYk8N76Wc5pNLrwkcJgU5wJHbSG/UFQoyy1CDlz3s40BRRlrAlBn6k7y/AYkHmNlDNEEhkkoFwGYKgxhd/JzL0xYdg9Ox35DRQKc0LH6ksmr7kXTaxJqRNUwDLzDfM6E8iI00IPHVizlVe2Kp6gQJZRyRcYSYZ8rkv1eTljtQT+GhDIlT+Sor9zQkXNaSLmU5UtDhZhQX8pjOIsHZcCoPbSLulBmsTz10mLKZZ6J6qK2YEwEJcYyd5QEoW8MAeUl+g55o8AY2kEhhQgQOOB9r6srO9otZelGA8urgwFA9wWchoSiie2jj+nUUtUlJQWdr7qST6/6o0A4YzWPf8sFRaO6lwhfxaWlVqRnC9UfhSq/QEeGQokQFGLwif+IEih7965ZddLCxFqiChhyuhY+8NhlbVK6zcwx0TM+OZPIaCdLlVnejiFAH4AX5ogpQ+GYZc4cCwqKZGCUq14MK6lOqp8PbQhvzsm0g6O6orNTZTqOdUV141MM9Q0NtlYyo0NKNWwREPYA6hV+aI8zHYk+UMrLXiMCWDOqxupGy3iRgqqqqfIvaYdIGHNI8tS34Cp8Y4pl08gCN1ihJ9XDI1nqH4xLyic5/QbiEqi/MZyKRavCL1GMAuE6Hx7QtZTaGrgtAP0I/WJ8MCTOUa/oXfW32gtZkixf9JCVbUQXi2SY5rMCQbxagKxR4bl82ys7nL1ZnBYpEZzqt7rP20K7eJ8Jz1QcQxNDJ9yDjiV7O9P+IUr2ufGEYYKRJiOOZeScc52Jysz5iV+rZp4QOHm9AHpnu+22s89+9rN22WWXuTHyrne9y3XQ5Zdfbl/5ylfsq1/9qh177LFu8F988cX2+9//3h3Fp556yq89+uijTicJvP4BjtkIUJ8Ib1dyus3+AS2tbODEHAyWN/JUUH56VEIwXMtNzuhi0EJjT5UuKyliEq6Yx/RsYY+le7qUJFDYMEvnGDIencxIwSsV6ppnLvBvvegUr4rZ9s6AlKGjqNDyVWC+lxcaQ60LJeTYQirfMhun3owUkqk+8nry9Z6eUYY69lhJSgJVx3CNxEoSHXOSxK/uU46ECVtUSSDn9+i9nFSUX+wCKd3a6b8RMLzH815x/QpyiPOs8JeyyE1cQ4GgY1EGvd1pVZPltG0SOK3+Ozd1SXF4tAElJMXEPikymST03ATUuxKGBAVUH4lT4UfeZapcwlSK0dTXOhbmSSDzIZjuPOtsk1LOiA6UR7EMGKlNPVUkHJXpmpQvDl53vnW0CUcZCWndz6SFbwleIhUF1J25JVKObArGapsueT94py5vJeWJtiCoMXqpc08X7SRf1bhX9WTjrYyMGtWDD+tl0kh5GRbUX7Xp6pAA7pQioE16nrqm8lQ35e0bAiqh8DAEVIzwqrxESChQjA+MOvCPMvX5RyQpIbxjn0wqWsOr9nkQRSWqd663Ls5AASsFr1j9qMt93rEUW2lplZWXyngSznp6dC2f/YkYisArxkCpsNKKSrSftYnH1EQZJ1LIMvLKKqtV9xLdK7SK6korq6oUn/RYQ0uz1Tc169gi5aw2iG8yqm8G718GYreIu1WKqk1tTatOmK0YGGFOD9XGAGCLduZiCEd+TW3rYbiCScrMgSFSVib+5jtWpeqOlIwgGTjgXvXLT5VYh3gyI4O1h32YRKRNHa3W2NZi3QUyJkuLTF1iHSq9vavD2rs7ra2rU8eMNaVbnfdb9btFCrepo82vtYvnRcHKW9wl/uwSA5VUCO8VxaZOtVFjR9uo2hqrqpAhhREjQ6dL/B8jT83NrT4syMot+h2ZxPAgX+fGUGTPkQ7Vk8XXvVKAXcJrC7+VTzf4EP64jhHlSYAc5A968GE2omKqX4nqVFicL0MxrTzbZSiKB/NFtAXi8QKwlbFStaFQTJJubZAs6LB8tb1ITSul7qqPrwyToZ0vPHZj9KUlB9Odzk+dahOb6InRRfe6LqOTTfaQezhkPbqui0JSh54RjSI/kVUd7Z7EeCq7W0mdy3yyDuFWPChpoGuS24jW1wnQz9dcc41dccUV/hsdECMk8CE04FFVJ251gXiR60TJiMbwnaDTTz/dIzBJZOX1D+jejUFCd/y4ccHDqa4OFyAAjAPBwBD4SwIxqicJDYrG50A4hM3bgvCUrAnHrKJmnJ+hIn9HCiW847XaJHEjHAe/7+96ufG8P/F74PNA7m/386QgpJXgDF1QXvqZmxgj59kuhAtKLJt/QHU4778WILeM4D0HZcscBjbAa5dXnFbqkFJLK7VKsG2UmCciocTqDHL1zc6UwKmv3pCR09nTKjEqoaekHHWUoO1qlqJskJe+QZ6h3i2UICyQICzISCD3WklZnhWXq9W6ni+Ds7BYKaVUJKNN17p72ySwm1THFrUdoS0jJ0+Jo5JUppotoZong6AA+lHeuh/2KQ7XKY93rEAp+6yfc/TfXNf7Kq9AZaeKMTrU1m7aklZbZWzqHuV39bQJhxLatI/69FIHve/lKmWPbPtB23i3tFSefam8uBIUkwxQL0t5qr75ejZPyctJ9VhZhYyHChl3qgP1ohzK7OputyLhKyW8gJsC5UM9U0UyO3VeAP5SwmlKikV5k0LbVEevL23RMV/CWOUX6LlClYchFCM3wYgKczai0RQMJgwn9ZESwprIA9/bqpD3mUL/Cr8hyXRR3t2qL3XP17VC6pXFa29eu+isQbTSLDzJYcj2sdetl80C272/u4X3Qse5+k11hh6KUr1WWiZFLlxCK4WiFTdXulkqnn2fPlG+fvR+YtfZDtXJrWid9wOKhSEkorZMJmYvJ9pG8kibeIQVXkT1mIvD6jCGmTA2iW6FIQ/xkHjQh42krBkaS6t9nbRPeKft4CNP7XDaEE58GFEQ57545I0ydR7yluEjAyB83gNThgndIXLn5ZIw6lLFyivPmprZ9E73ZEzny0HIx/AXTYAjcNKZaZGxIyNP5/ALeCsoxCAhr8D/Hk2J4kIJN6xP76oOPEP5YU4LdWGoKTwMnRAZZxjNo1BK7Ir8egGWyhPdP/DAAz1qS+Tk9ttv94jJddddZ5dccom97W1vs/nz5/t9hntOOeUU75uzzz7bzj//fNtnn32EdyKt0GQCr2cY1PLwUKqYnPF+vAo+cjV92jQPv0U+GRIIhcDK8QigybNMJHHuCd+dxMh4pxidnRczeHF4fmJWUtjbAOWgZxFU8g793I2OjRP58AxxjMHuh3sYBORFPfoTvwd9Jzdlh1CoA0fyC0ZOf2K3SARXWkKMUHN4T96b0ED9Qh1DmX4+oAxJReWvcwwiIiPe7pSUr4ygbOoUjnITKwmoixt6ypnwvIfoXaCG8nrzEHo8qyLwXnukuGS+6Cld0IvyikMSgnTMw0uWO4i32y0vkXf4EF+qWIqzSEnX2bq/Xd5xJ56xDCU+2Jab+rbZh8pk5BHZCMOASiqzV0rKa8i5auK/uefnPIdhwvvCDNE3GWDUm3lUPXIRi0tSqg9KBVxi2GHECAN4lSq3W4K5F+GsvPoThgmfjmeyaZ6UbIkEHatsGG5RXsJlmASsB2UAyC2WMiyUcixVqpBhwwodDAgZCJAzdaUnGQ4gf/0mSbepLCl81R8FQT1yj/4c7VM9g5Jh0i+GiIwAfw6FiCGP4iVfFaYDBkpRKihyjBmP5GQTAhlngkgQ0R0fhoOM+kgJ41/l415Damo/Ec3ClMrR9ba2Zhm+GJ9syIaipD4Z1Y+IhWiFo7z4IvU/7ecefQJtsHtvKnud3an9MwMZVvbwflCiMYE3DGqnJ+GcIaIoC2KignmidYbnChhKU/vhJ4bKwi7aoax83WdCKhOOy0rKHD8MZfr8JxkODNsRWYmKuke0TL06M+3eRz7Eqn4wtRf+8dip3mcvKPgR1MO7ftQVdyLEczgRGAjUCwRTN+rSmcmTUQRfiud6i/SeZEUBK5OK9U7gGcelyoMnoV34DPqBz1gV2a13hSbhm7KQEiqCYrys8AOKgL8Z5gyf0wjDfHH1Upy/40YKUUU9x6TrQEuvD2CiLPNRLrjgAjdMmL+CAXPppZf68vgpU6a4QfL3v//dh4jOO+88N9YPOugg4b7X3vve9/oGhaeeeqr/TuD1DXkiCO9FiPozn/mMC7mj99/ZmQHvpK6uzsaPH983sc6HJXTTBQXCUMyzMQPA4hlLSdhjGhRKGCBcYH65HGLSfGvvDju6IuYZk/UwnvIIeyiIoVSGeFTCG8ECg0nQiHFdsXkZeWJEPDMEAvVB4IR6uFdFNCYrFL2yOqEMvFQP2yuFW/FdjAwmgWIw0JbgrXLPPTk9jKBAifGtD/LzZZHytBCq/gB56WyajDpWPzz44AM+mU/o9HJRtkzkpF7g2D1F4Q9BGzw6iWhdo54oHs9S7XHPSkKMOtJH1ImC+O31Uz3w9JgoyLyBVatWqgy8+EIPIbPXC8oHZUgbfVKgykWok7e3ScqAepExAi7dzj4aYfUJQKjVP2gnhRQnrOLJ89FDvDbq6qsNpHiov9dReeHVgUfA26Lr9C9RApQqn8J3Y0Zt4ZrXif7Xs7QPfAA+Jq93maCdyaB4pPSEiyopKM9HdWbYKSgPqRuVST/7d1VUuegxR2AsnGW8KAbmIjBJ13etdeWAEST69PqqLVm6A6Bjj3aJJsFvaKd3hytojvQ1ECcqOy0Kf9CRR9r0UMQ1NEXuYIg6gjuf2C4lzR4hBXlFXh51AZjkS/4MtbEaRc31viRfcEbkBRojn2Cw0T5XcaoLildKVP3HBfJgiIyJrBhErOJiOTV9HVYQlapc5UN+4EH5B+OgwHHXpn7vFM7Cfkss12WJNbXs9bklKBk2LANKi8I3wKBfNwSFG/qXc45hPpUqRUUdDyG/wA+BR9VQb4NHV7zPwzBQU1Oj8gsGGoqd6+AMfBMdoR68DylhTMFb/iFF0SYyjTrxSQWPUKTZMLDAqqqrnE+amps8T+YvKUPHjfOcyvcVc6qbG67Un7bQxozqqjbxHLvYUocKjwxlhxczzaoHhh3DoBjORaLRfBkXMuxUd5qKjOn2YWgZGzqyfBxa8s3uZBky/BzxSZ9Srve3wMtVH1M/ygyr7MIyaxDcJUNoQzMbGpbalVdeab/61a+c9w499FCPWLzWAPqI4HQgcFoWbeZC7rUoGyMM/P3vhOXLl9vjjz/u57W1tXbwwQd7vcH9zJkz+xubwCawqbEiwn37mw6TEGhxBhgzdqwvVSbs6oohI0tfnR+EBspEhgWWhY6BHqRUUhIACC95EGXFfIZfhESSN9Qjxr7/ibkqLygkBACEhjJn3kL4Zg19Jo9ezAtfQq8Is0h0IaHkxKRiQuqMopE88Y6n3m546DnyDhM5RcjUW79jPjxPqLdPuDvbh3pJlOoYCqf+MD/Xo4BC0IAPPmqG5+gKXUKvSt43yq2+vkEesJRrjxS2/vAkvS4uNMIeD36uenCOkCV/Nz4Q6tkyme3P91Pci+Y5lUNfgX+OvIOK5mOROvXhINqGl44gbGtr9QmwYZ5Cl1VWlFubhDwt5d1gEAQv2eeUCBdR2NOvPkla/ezlgXdwlcUXz6AMwAORCRQvhkPAbb48PhlIMoRoe1rKDYG+ETi99APvAdSLOnEI4feg8FEg1IVlq4hoDCR6yuujFPo4lN1nTOvoXZuF+Kwv6dZzBbpPP2Dk+LwftR0ayQWep/2OH2VG/6jYjYB6ebX9nL5jB1qUZTDsMP5QfOSDV+4rtLJ1dA86239edz3DOR4/z0MbGIigh+XIMAU0F/or0CsAHUF7LCFnvo2a5EDdaENAOAay3AkZXI4fXfH3lTBsqQv5YMy4Rx77iAd1Tl+6Q6D8eJ/nwB3GDPnQpgChzdSP+Rm+olD5gj/6ETqFtqlbe7rFo2QoVnALLzmPKY9ojDGcGegw8BHDMUKW1wXDrTPNDJ1gvOkF4YrYpdqUlgGn5ygzdJuMaNE/k5eZUE2fYLwyhKrqOA2SB/WkjdAENE3EFPoiX8oP9UJGqS/9HJlCuzEkw6cdMILhZ+73EbsbscHoIl/Kpg3MoeIxuqKrs9lWr1mhH8JDIfUIjkM+c8rUfyn1AbgiesLzGDCetepAvh0yPKEZ2oxx5hFe9YOqLrx32/qmsPfOQGMFGb9s2TKbNGmS9yVRDAxX7rOXDlGKQEfmhlc8Hwi8y/ANS49fCoB7oiXsCP1aAwxbAPyCF4wLl7PCM23li88A+JuY/VYRuz9jkADsqRTxmxgrLw8GNVbe+ZYjbUN9owvbMWPG+FAQEw1hUIZq/EUEk6M2KItwLaRUYaeViFGCscJEPYwVCUwxslSJ3XT7/c7oMDTMRKeTq3jNM8BYYSIaQtsFlwSvR1b0nAt45ceAB5Mz8cCouxes+wgKBHEQwEHRIhTwnog+6CKPqTzuBYPIVzyoDSHiovZgCOkY7iMoEF5BUQMoOgRecQneJ9d73SBCAXle2WcRVCEvL1V/5B6Un7dX+fPb36UstYP3ggCTEFR9KJ/v86BIWGHjAlD4oN60DSBfvD/KQ5hyXixDhd1IiRIgcJnkiXBmklqxcOYemeNa9VJlOKdeIRICjrkXcU6+oaQAoe/dWNK96M3rZRfy5EUfeXRHuPeX1Z9gIBd4Lxf6c+8Hxzt10LOhb6TAabf6FiEfr5MVdCYEhuLCf54HdRwI1B08uOERchA9pl35DnzecaRjrFev46gfKJsoku9crH6BHvCeoV3qx4cIMS7oL+idZb1BGSP8ZGjrnVj/gHPK0n9M3NyoZOoS7oM76AZaoTyGAkLUT/eUNys/6BKiFvAt8ymIiMRJit5HtEN5QS/UA4MIYySLNq8TtJVTvPczS4AxHqJSRoAD5AlEWg6gsnpCebHuGJkYMeTFuzKjfQgEoL9jfgD8zkcSGS6hLo4XAc9RDpEicM1IJv0GTVAIkQuiJ9EYcNwyGVtop2zqEIwiGQ+qm/NgYRim8minfpN43g1vtZfNF3EKaAMUAV2w+o3+pG0Aq7fIPzgvMoJUd5G+pJ5qDirFh9SToXY+BBmNWegC2iYalumot4WL5uklGTPFRDbpMwxYolesngoRE/qLvnGDRG2gn5E/XcozyAd4M/QntEf2QxkrTz/9tL3wwgv2xz/+0X73u9/5ahv2LmGS6ze/+U370Ic+FHCistjDqL+PNwbuP/PMM77M+KUA+DzqqKN8F+TXGkRj5KGHHrIvfOELPncGo4Whp9mzZ9sb3/hG/xbciy++6Mum//znP9sPfvADu+uuuxzHX/ziF+3Tn/50ElnZAigQsj/HCYTC5jkQ9eztJoshSnwICITCBNzHO4oeK79BciRYCNSZg/vyCIgEMG/Ahb/uSQSJWRFCBTZv8Qr3LkfV1gUvX8wGQ5EQQgwDMamNSAAfT2Q5KUKWyIIrWZXDpLtydXBbuwwePUt9akeNMpaExnusFEAIsTy0b/4GAk/1QXjhcXCvtKTMw9l4KjzvSk/JvUxXOoTtzcaNG28NjU2u4HyIR4m9RDpkQDBM4pMCpbCEBK8r3od7XHrXl6+SCWWrXNoGbikfHATDI09EW+leHO9jZPA8UZHSsgoXcJXCB9dYBkvelF2SqrSamjoZUHif8r5UflVljYRZWLbK2D/1xSsnWkI9MAArKitcuNGPXPPhD/3RH67E0afed+IhOoeDLvE/18AVuK+Qx+CfaFe5qBMe5DnwVlNTa41NzT6W7Jv/Ze+HFPKLKVzSu/pBjThCU6zMwWBGAbgBp3KDsgKXIR9+c10noaqqN+96X1IuBZCUP/eYPO7CnbC6sqCuRMbaZbAQbQuVCckNN171/wS8kHMfLRSNPPKG9uJeO8zloP54i+TPZGgiAUwcJUOUI21D8fMlafKgPPLBSw8JhUo92cNDv1n9VFhk1VWjRH8MuchQ1XXpUdVDdJPplRdXrTKr3SOm+QzNhLkjTCzNs8qqStGYlJYMbl/xpPq6Aode+NM7XgeqkQOBb4Q/5e374egZN8yFS/qntpZ9U1RfDDT9pjN8mFH0hDHHRNhgMBNxK3D+bhd+WAVXWMiqK74fVCWPvlwyRG1LEyEodQMARQ0uentxLgpkPDDfqMon2ra3EpkoUnWZZFyuMoudB8rKqn33bWFV9dbrahfU67wt2sWY8WEZ4b+lrUM8Xaq6QlsyAvVsqkiyQam2doy1trR52fATUQ5wzReXK6tq1Q9lVl5WJd7BAJHBIx6mv6qra52fWRIOS0GjRNH4VAQ4912JVSb87lsIFBVae1uzbVi/Tp2JLMqoz5BLom85ipTHHBfqBu0g90I/qc/UB/QhBgoRQzoP3gZ3bgDyjtrW3sHWBSk77LDD3ECh75iX+O53v9s3XNtrr71s3bp1tueee/r7rKZht1jO4XfKY6M+yh4MuL9mzRpbunRp9srIgaXKMRrxWgKiIgDD/GxMh1HFfi7gkOXU3/jGN9yA+drXvubzaYjE7L333h5dAk/MmwF/DLfGiBNRq2233dbvQ4cyCq/0GwkMCoMaKzvN2MY3++KrqhAnigDvDSGFBxaelw7IMgK8Eo0Y/dNz8oRgHj2HQNBdPa+E9lP+cxctt9Fjxtr73neu3XX3PZ5fn0LgPeWFcIFA3iUGeuNhh/pz5IdgPfGkE+2Yo4+2PcRMRFaenz9f7xTYe9/3XjvoDQfr+h6ydneyhx9+2NtD20Jd8X4CE9fKEDv++OPlURxm++y3n+2xx542TRY9HjK7nnpbxOBBOOf7R/POv+AC+9ed/3IhT56777GHHaq6saa/prbG3v72t7ulvPPOO9uUbbexOc/O8ecoMggUlCc4DJ7lubLKDzv8cLv77rtckNSNHm1vPf0MteEgCYq9bK0Exrp1G1SXMMy100672PEnnOh4xJJ/5NHHXehcdtkn7YCD9rFFi5ZafUOjeybvfOfZ9s87/uUKAq+PSZJnveNMnXfb6rWrfWLpJZdcbLvsurNw+y/1cbed9tbTJHgrbMmLi1RXeiMYBBKx0sfgLiTvayag6hqC9EMXfEgexRJrbmny6yGaRLt77YLzP2xPPPG4FHab2g2dgAsSKoMQuh5VnmFfiXCPd9Vjfg/v9OSTT7Snn3lKbRUtqUwoxRUPZXDuv0M9ne5c03IvW2eezSYmzh562BvtuBOOs/3339dm7zRLXuIqKfVGIvR2unDwjMryfYH026mS95hASx7Kl7pSN4++6zfnXl9VgUmcRx99lJ122mnCTbstWbLY6/aBD77fDj/8CHv00Qd9Ius73/l2GamtorXV9oY3HGi77raLvNrnVXfqTP1RNKI/3HHVAkUHjQeDpNBOecupduCB+0uJHC46myeF3OpGAc+effY7pXD2VnmH2YMP3e95hk3ewlwbhhWOPeZoO/a4o22fvfeyPfbe095w8EFe7qJFCxx/oa2qS7avQuqx6toqe+c73qHnD7BddtlZimydcMc3w1rshOOP8/ocoHrtuOMMKaxVMlQbVecupYxo9zjbbvvptmjxAnvb29/m3vwbDnmD3XP3vbrPfAqGAba10884zfbf7wDnY5bhL1iwKDg/3onIhjwpjel24oknKY8jxL/72gP3PuT3WMZ/xJFH2Bmnv1W0vbvtJYXx+KNPKG+G2YhyQGs82WP76b0TTjpObTnYdt99Fzk5tTZv3vOSKURhiWqU+tyc9773XDvyiMPsrjvv87J522WZjqNqR9uFF3/EdlVZKPd9993XGuRxr1yx2g455GA744wzbLfduLeX7ThjhoyRAlu5cpkdc8xRdtzxx9o+++wlmXGI7bnXrjrf28aPHWOPPfqobWhYL9krw6ZXhpzkFmIE/PiwVXEwpn2irstfaB56lBEieevGrp6AjIgqIb+57su4N2OsIDOuvfZan5QKEFH59a9/7feIBiBLUc7ITBzU/1ZjhTb/61//cmOFCcAYL4w+/PWvf3VD5K1vfWvf8Nn3v/99N0jRJ0SZ/vCHPzjNg08gMVZeGsBxG4OonFBhW5qJlHzFVkf2whDRQ+hY8xArChCixJIP1naw9mGQMl1jUzQ2l7LCcuvokbfQxRwGlDWMZh4+JuwZQsMIx1CVoNTJpseOOvpI+8tf/6yrUl4StqwQOUiCvUpe4Xe/9z27+uqrZeXO87A0DI13/PWvf92+8IUv+j0PCQvwZsK8GkSU2bbTpro1vGLFSt/O+eqrrvLtmp999lmfcY6hE9rDUANtDe2GcUM+ZBW8Fq6jjM4880wP733+85+376lu99x9t7ePdrl3T7vCi57H8SecoLb9VcJIlySQMxIke+97gK2RcfLlq/7Hbr7tdjtCBlmxjMYu6qG0hwTvgxIaz82bZ3ViELR/vtreW5C2F1e8aBO3GS1cN9u0Hbaxhx97wIrLC61bApq9bDC8HnnkURfseMDsRLxi5UoPJY8eO9aF3gwpGHaJZMIuTFYlr5coFVGwuIwzRq6qxLw+2VrVR4CCJyYW814Qlr3+LajvfvcaMW+jh6prlJ9HiRhWLC5Rt4Y5S+AHGiqV91lcVC6iTFmlFEe+4R2Pshk7zPbf5fKSfUMtebYloi32MWFjOJaUEiGpLK/BqjC+C1NaLtpjOEQ0I3Hd91dTV2v7SKH89Kc/titFJ7/81S+tQYYKm6rh3c7eeVdLlRRZid5nFRWTcHmPJfRS906DzOXwyJMaD70GLIQUe3nRovlSPvt526ZMmez80C7jBFqCBtiBkyWXGK4oRoYsfEK5zvH0S0tL5JWnVH6LymSZNPMQWsRTPZbubLB5zz9hP/npD9V2lhen1b9SxMb+MI32wEN32zXf/abKYc5FGJaiWOqCoYKxeeMfb7Qvf/kr9qWvfNnD/UQhnxb9Q4/wCDSQ8bqi8HgHo73AjpDBtWDhfLvqK1d7iPvII4/0ZxiiPPDAg+yGG34n3rvK7vjn7TLajnY66MHQS+XZttO3tUefeFi4zIgWH7Krv3aVeJP6d6qNDKv2yMg7Xsb/I6rXZ+3nP/+Rzdppuo0bV6X7RO5IGU8NTevsjjtvsx/+6BrJklbrEn586T1LkQu77a57/2VXfvEK+8KXPmMt6QbRAkNNqoua5L2k9iyRMv3FL6+zq796tfL5sb3xkAOlxNnmv9lKSjAQ29Xeg+0ft/3V20j5vSqb5OfUqbBLTsVq+/LVX7Crrv6yXXXVF+2Jxx6y4pTKkoPw1JOP21e+/Hn7n69+ye6883Y7Us4JwwZ//ONNkhVfcHkBILO+8EXR43W/si7RWGdv2nqUd1lVtZVVjrPColHi9SKJU4arZCWrD+kP3z0YulEfIYt8qXYHc2AY+kuJLogMVYnOKtV+JpW7Bb4JIMuIrsCHGCW77bab1435K0QFMGzYziJ3iO6/HWbI+HziiSfccCOaEni502677TaPln7qU5/yiOo7ZNyjH/aQcwt+E3h5sKmxImYmWoGlRyg3WO39Sf9lH9w8IOLwglGQQZAPDR4CZxhBQBmEaHfYYQdXZNEKRVhCDLvssov94x//cOaCeRg79eGB7P3DJQywerHQyQsGBngeoPYI0TvvvNPuv/9+L4elbkRDmAT1l7/8RR7biS6ghwPKRPmQN8YXCWVNexYvXuz3B4Nx48b5B/YwjgBWDRAW32mn2W61ozSf0z2GKapF7NQZJbbN5Em2cNEi93oYYpg0caKV6D02CHvogYdt+nY7SEiW+nDVsuUrhEcEJm3GqEzZksUv2qQJk42tzonSPPnE07ZuXb1tO2WqcFmnjsvT7/U2fdp29h55k+d/+AJ50WfbmNFjfXhg/LgJ9t73nGsf/ND59t5z3y+8vUE4Z85FjzzHve0DH/igXfiRi23mzNmSpXhy+faxj33cw/R4HR/RveOOPd4jahdeeJHttutuaiNDD/K6jz9J757v22YTcr7ggg+rzvl2yltOtvLyUrv44ovs/PM/5EOR9O9HPvIR+/D5H7aTTz7ZaZX++siFH7FDDznMzjvvg/aRCy60A/Y/0GSnqV3qh2xiQrRv+CYDEeOqqanZ1q0lelUg73IH1bnHPn7Z5XbJRZfa2DHjdZ0hh/73SRhIePzxC7cYGn7P2SkYp88+O1eCqkZeYp3N3HG2vMzlog/212CZb5na+T5dn+W44x36h2GAUaPG2EknnGTnq/7nnvsBO0HnGGiFhQwllIpPutyomzv3BWtsaFJZAc+qtqBQuKq0eXPn6zoRRSgn1otzpWwbqD9DmOQ7e/bOjoe1q9f5M6NGjRaPHOt94xPhdaTetHWW+vaee+5zI3zOc3NFq8U+lBPyz7f16+uNXY43bGgQHU7w+vJ7VO0Yp0dwDWs9/fQc8Q2TWcOkUYaOGPZk+GrevBdE9wwftugZ+GViX71jou0vLlkqo7FH+ChTO4r8WRKTbSdP3sZOFO522WV37w/wTDve+MbDZfRW+HOrVq12L5h2jh49xidEko8e9CGXMWPG2fbiKRwihwF18KR2YyiXqU8Ywi1T3kRm8Gm8feIP+pYho+eee95uufU223uvffWeTHGGfzwaJpkrPDIhn80SkWMMyTJBVoV4VAnlhyyoUz2hdya0EzVlrkNfNEV95N3kU+4xXjEElVgS7SsCw6pAemow4Ps7LAVGdsFP8CwyjEmvt9xyi22zzTYudwBkHPXYXCI6QtTgpSSMJSbxDpbfvztFQN5TV2Q+xgeRKWTRBz7wAfu///s/X1bNPSIx4HCnnXbyIaHvfve7PvwZ8ZfAS4dBzLxeMUrwfGHiEF4fOWCc0KFM5oSJ2DdlOIAYYEbeQxFD6G94wxvkWf3cmQWjAwbmPqEzDAssfzqej1gxDIPBQuiR9/EGCMkS1kQAYUTE/FmGTXkYCrvvvrsdcsghHs7bf//9PTJCfpTBs8MBhlA0SG688cY+DwQD6rnnnvN8BxosWNYYQwgGBA13w4qULquUUl6rNjD0wZwWMM8kZ3au3HbqNtYsY6o5G1Zf+uKLMgp29DavW73eFi5cbIcfergryLESsiuWr3JFwAS/IhkwzGcpLAiT/xDUKJJ7733ADZcpMlbadX+xjBkUSUN9o/3217+zDcIdofI3v/kU74s999zHVzn99Cc/Uy+bTZs6TbhlVYoEV6rEvvWt/7UZO8zwYbq5c5935uSbNjxTXBw+y8Ck6O/873dt1uxZdtxxx9njTzwppt/bpkyaYtd89wc+cfnt73i79xlLR3/4ox/ZRz96iX32M59zusRYRQAgGMj/zW9+s4dWMfKggbq6MfZ/3/+hjZswzs466yy74467VL/+PlgrYwwj7Z3vfJcbp6tWrrT7ZLQyOe7xx5/w4ZtPfPzjPlwCzaCIoIVcoxsjhShRlxQMQhs8MwHTjQJ/jC8Wl/kOmrvvtqcPA1x77S9s1qyd3EhorG/O4ibgjucxCroyvXbMMcdK0dcLR99xw5fNrZ5QfRmq6pISjlFMlu3yrtdNRgSJvqV8lvE2tzQ73/TVyZUrJ+r8HOCZ3XdF6M7xeRGiRq8Lu8JipCF4i1CoehcnAsXb2EDkIdAUw7UYdMwtWb5shb3tjLNs/YYNUjry5mWAMHcEIFq5etVaKcCwlBhjim3jHXROHxFxvPWWf9h733ue+GeOT16tqx0tfi3RQ/19CGDYsJSXORwYmkSBiRjxLIbXihWr3HB705v21TPd9vwLzzsO2Nk2GBn5Kp+J6MV2+eWf9Hbe+a+7dK3Ho3bU8dijj7MbbviD6hqiwfDGJg6I8sLQ/8QnPul9wO0//vFPoqXHnCe4xvvwN8bHvOdesMMPO8pphu5hDlEA+keHvG7huMD3jEmVEMVm3xQMDhmYKfWdnvHJ9D6PCSO20KNnGI8qSn0Whvz0H5llU4+xDT/5wCNmYSn5QIAWmEzblXXwoL+TTjpJdej2KAE4AU/AcEM1zHdkQ7aXCoGeqftrE6jbe97zHudfgEUp0ER0br/1rW85/mIbmLcCEL0Ed9H5TuClwwDOC1CEoVFMCBGPZ+ME6Q8FWPdwFJPn6MThCI/7zPO46KKLfGMfhD8GBAYIjBiNFAyMaLQwBkjn33zzzR5J4RrpN7/5jY+tYjigfPAEAN6FgMibPGFYFBXjtCg5oiyLFi3yezAhUZ4g6AeHeC/WjcSkKaxnhoBQUrSJcG8uQKzsxkhZEHew2MPKBN30+8XCO0s62beDUhBmrIQ46IAD7PHHHnVDhdD6okUL5fVNtwP3388efugR39YeBT9bni/ff2lU+9mmHq+MtlNXVk6gMCZPnuJlN8iwWyQvapo8mqnbbmML5i9U3vk2ccIkO/td77Irrvi0HXTgQcLjFPeKCXnigV4gT+L0t56udxepj5nXk2f3P/CAK8lnnnlWRli5msX3XNi+Pczv4TmA/mGi8MqVq2QUlrkiYdz3mWfmCO8Md3TZ7bffpuf1fnmZvNvRjpfqGjyulEeNGKrCSKOfwDVRNPoTentEOCIUvmrlaleWQYiAyZBQtrfceqt965vftpv/9ne/5uPwwhX15cgkaTYZU7X1voS//nLzoC3nvf88+/gnLrNzznmPT5rNvQ9gODz++JO2z377yIBusvXriCj0SMjJcJYx7B63+hl8Q3fUi4jPdttt70L+ox/9qG+GhVfGKiXu8yyGCgYg+Yff8ARsHMpm6BFDl/zdeMle74f4OySGTmfNnunGNc1EATY0NNoD9z/oxgnGBpE58qS+ABEgcE0Z4Ig6UYefyaCd9/zzMkha7d577lN2YekwtLDffvuLp5/W88HgIU/eB1i5xDPkhcFIdDMtR+RhGftrsl9wHlhv6oJihq6JmiCbuA6OyeO2W/9hN/zu9/bYY4/ZbBm3GJ3QMA4EH4YkkkM/Myfliis+Z1/58tW2/Q7gfl/hu9OHtFavXuNGIRE46CgsX+2vA+2mvNVr1trln/y0XfHpK5Q+q/If97aFpcW0S/Sfrd8oKXEmPXON/ot84XmSLVf1DpPhoQv6BPlAPtQfXuajju3idfInKtv3qiAMrRNVySaGz3u63JhmM8Xhvg1E/hGibAPgwXg+EuBZ3nmp6aWU8e8C6hmB+kZDBcjFXy7kvpPAy4NNjBVIJezSGRilj4DELAiogQk2ccGp+xgDLBnkXVY7YH36q/pjmCMaDeTHu+TNexgdn/vc5/zjVNxH+RB9+OQnPymP5RP+LFstc4+Z6XFSGBO4yBMPgDyD8qeqeFiEhfuJnyPKPIY28XxRegw5MFmV0B4RGSbE3X333f4874c2BjygEFnCxjXuc86secoiGsORMlDqrKdnqCcXyIOoAFEjPJWPy4OH0D8mxYRx8rwE/R677yZh2uwhX4RxhwRToQTa1Knb2PNz5/oEUp5dI+Oorm6UjIc6vTdXSrbTQ9r77buPPTcnDCHxATj2W4lzSBBWbFZ31FFHqtwuj9KsWL5MhkCVC/RFSxZKAHb4xMt//OM2X2r345/+ONRdQm+5nr3mmu/IIPuucNFkbz75Tepr8INQY84Qq1kCvvWG8mr36ype0H+dD9Gxwy2TWLnPBM2qahkKqhPe39Sp2/qT3GtpadZzYfk5Xib7c6A06D9wx1Ag0bTYTwhvdtNFYLPTLsORlB8TeRJCR3csXbbEbv/n7b4vAkt2aaNPHFYd2cslZBkEdpxkqk7xfDCWL7/8U/a1r/+P6I9hKJa8MlzC/B09ozcxKJvVJ0TxCMNjgPEuS5kxIn0fEj3PkQnQfPemrbXFrr/+OvfYPnPFFc4XRAfJ35cViybYPZi9j3iXumG0uUJTXTFsmEhLWdzjOhMxWfpO2eTjuFA7ON9tt139i7YbNqz3tnrFva9Ce5lTwvtE+DrVBniOiB73xo8fpzK6nRaQJJT18EMP2e3/+IdHAqEX8A990eblK5Z6P2FwkydtAcBzaAtGVp5PNL7zrrvceCVCw0aHvjGb14kqorTZa0d/yoO28j73OIcmoQGW/PteKipP3OzlhLZJLiiBJ+rHcCN0gYM0bdo2/vx2cgT22Xdv8enl9snLP+64vOSSi5yvVEQfXVEeEeSi4kIZoXwIkpVFGCChrvwHLfnSdf2G94gahUgSewcFg83rpjKQEbJJxLdd1i5ZhfHhqxTVfvJApoILNuTLSNYAgT6DfPboieQk+VEez/I+w6dEteKmgAOB95P06qQEXh5sMgwEKvHwQvgyGCAwgX8NOTwyGK33gYs5MRhCJJzz/4A3xEUIWJQQTIjiARjW4TfL5/CmSMy0ZhyQderUB8HPvAbW8c+cOdONAjyV0aNH+7ACUQuGevBKlixZ4sc4DASjY3CQL8M+TIRiKIb3//nPf1pNTY17Yhg0KEQXDFmBSn0RZkzMxTsjAsMEq5/85Cf+3IUXXuh7FBDRwYghqvPggw/6uxGoC2FC8uSc9n/yEx93xUe7n3jsUTv1rW+10TJCiH68uGSRGxSM45aXV1hD/QY3PliG3CDlwgfOUHqFeRK8wvmcOU/7KoxlUsIS146v4mJwnA0T6zhn7tN28ptPtH/96w69K6EvJckKEFZXLH1xsWrZ4wbMrrvuZKPH1Nr06dM8zFykfDyKJcOpVQp10pQJbjSmO4ho0M/yfvNQ9gFfKDmUa1hVg3EarlNe8PiCQBca7KGH7rPzz79A1xCyhTZu3NhAQ6IdDAtWzRx9zFHWon566sln7PDDDveJneAQ44/vhGAsAtjY1JXt4wE2HCsoDBs6Acy7OeH4E7yvyJ8VJwsWPB82JisqtsWLF9ib3nSir2IhaoMRi4JukkHkIFIWZwiv/axD2/mmSybDd34wKlh10aE6pewb3/yaKzPmb6EUC/Ucy827exg2QgFTT4wb9kzJl/F0q5122puF22eclhjHZ7XY8hUrnEaYnEz0p0QOxZ577+fv7r33HrZ27RqnSyafYyjU1oySMkzr3u6+aRURNPrxgAP3dboMQrPb9tprNxkGd6if6A0Mhm7nAyZbEwWDj91b56767u577pSR+hbde9B22GGGzZs7R3zb6jRw5pmn2QvzF3gkYtddd3Wjq6goz6ZOm2yr16wUTut9eBljbvfdd/KhJIyOvffZyw2SJaK/yqpyX1GDcbXb7rurD56wFTJywrJ60VBWCKHs95VhjuxgN+sDDtjX5sgIICLDSismL7NsfvbsmXbd9derzLAfzJ577OlLT9kN+KjDjvV8MSjhL2jhetFSWXmR/fgnP/S2wzfIh29+49v2hS9e6bwO7koLGSqGL4KRwsosroPWRYsWu6HG/draSjvkjQd5u7ffYTunuQceuFdHlmt3W0b5AV18wFXODuKyxxci4GiE7fN7uqA1tT0PHhO9iHegQYw28ivMY26gnpDRS68Gw527GHHCmkdkepQfCwL4lOmmgCwMsjqBVxLoG+gwgZcOgyxdzrdJUlJER9yTg+ARWD0iegktuILVBf7br4UjAKOST29WMGDl+/4A/hqMg7LqtrkLXhSTF/kzbKKDEMaIQOFQflTk5IWRwGQlhA/3CFdj1KBEiIz87W9/87J5Dg+b60RfYD6O5A3jI2QADBWENxEVDBI2+SFvAOODSAl14V0iJdSFdzgi5LjO8BF5sFyNMskfxY3BROIa36tYIQXDvVzgN3k5npTGyTt97NFHPNrA8NaiBfNlrIy25cuW+nI3xvEPOGB/33fhMRkzYRtyxt5b/HzZ0mW2YNELIRws4Zef32vPPvOUKwG8V6IqYL+1vdkFK6tH8PyeefZpa2lr9ggDnu6adatl3C2QN6p2zntOSoNVBIX25z//yc/nzHlGHvhyVyY1tdUy3J6wO++8QzjUcyUpW7NmtXCMsZmxispyCWz6S8wpvlww/3mPWNSNqpGxiYGTVl8X+zLpp55+Qkjp9fzHjhnrc2IYXmLPHFaM0M7169bb2LFjfD+Xhx562GmAKBh9y5ABxgQ4hU4WLHpeyqVRdS9wo+VFKUAMHxf2SuRXX79OeB+jupd6O27/523CSYiszJdXP2nyBOVVbgsXLrBtpkyy5tYmzzN47/QbyptJjDFhfMIrHPHm+Yhdo61bv9ZxTcQJXsJwXMxSZuXBdvYsYW1o2CClXSQl2+rKesWKZTKYFkrRVtmoulr101Nej/BdF+YzEAXo9vrNnjVLbV/sedN+lpzz3IwZO1jd6FpfFs3GY/TxkiULvT93kMKcr/4AF9Rj6rRt7fHHH3FaoZ6hbiU2U8bK3HnMY5EhpveJVOSrnDWrV9nKVcvkEIyVcfCM3f/AfW6AMnxJRGQ78QaG2J/+fKPzCNGDE086we6//14ZLKscRxhmRE/JY9nyF2VgVTgtgq8mGTS1dTWq/yhfUYRRBH54j+EMn4+hX9D5zrvs7OWuWrXCV6etEH026P31G9aJPibIIGmyv938V1ssWsS4Q/HvtPMspwkMrzXCDzipHVUth6bd/vCHGzwPaBg8EJmBj+jDUaLduTLMwCXflOLDiCwhBjelMlb4bhQ0De2vWbfK6Yx+gcYqlNLKf968uZJLf5esQhZJIupd6g9/LRDfg0eu45DUN6yzrp524YpLRHEYCiKC0mMFvscLER4ZNWIw31hTwpXJxgxNpSQ7GeZingvzoNRs1bfLOtIYK6pveaXTS+7SZRIyN0mvbALPEdB36Cv0ALomWbo8NGyygy1Iw6AAgeIb/QuGyIgg++jgb/RfJRqA0vYyNgPxflT2m3s2N5/NnQMDf2OA8JvIEfdoP4n2DwUD84kwsGxgsOdyAcKNkRu9lT3yjs75yfvKiyWt5Amx9wFlbJR/zjvhJOfI49SPI48EvObWtz+r8N7Gz4XrnPvZJu/pHmX57WDcEh4HMGTDkETf7Wy+oe3xuVhd7tEP3KNvBkKoV/ZHFnLbAng99RPa7a/jxkCp/bQdfgVfFdj4egDONw8UCYSyYrn9R97n6O0NP/ue5YdXeaN3OR8Mwo34TF+eWYhlhfxyyw/v0B/cC8BJeIZsAz7CtY2PEUI+/dfC/U3L2vhaGKYKE4MDDFYmkJtHhHhvcOBuzCOU6ZezMDCfWFY85sLGZcdz5eq/OcS2+c+Nfue+E+/FO+GZeC1AuMaxrxwe4Er2maDUwrUA8Z3BIGYc7/cVJAhl+5mfqEYqBEXJDrZMnKdvEnj1gUnITEFA1iU72A4PGxkrV1xxxbDKOoEEEkgggdc3YKwwJ21zE0ITeHUgGLyWGCsjgD5jBWBeRwIJJJBAAv/ZgJJkLl8Crw1IjJXhYSNjJYEEEkgggQQSeHUhMVaGh/7ZPgkkkEACCSSQQAKvQUiMlQQSSCCBBBJI4DUNibGSQAIJJJBAAgm8piExVhJIIIEEEkgggdc0JMZKAgkkkEACCSTwmobEWEkggQQSSCCBBF7TkBgrCSSQQAIJJJDAaxoSYyWBBBJIIIEEEnhNQ2KsJJBAAgkkkEACr2lIjJUEEkgggQQSSOA1DXmLX1zB18UTSCCBBBJIIIEEEkgggQQSSOC/CvLy8qwg36wgr2fWpEmT5mYvJ5DAS4ZkJCiBBBJIIIEEEkgggQQSSCCBBBJIYAtgRDNXiObl5/fHYXp7e62np8evcU6KUFBQ4Pe4lnueC1zv7u7O/uoH8svLC+X09vb4uxHCvTxP5Mf7A+uVWxZl5EJunXIhlhHzje/nlhWvJZBAAgkkkEACCSSQQAIJJDA8RF/qsUcesV//+ldWO2qUdXV1W1lZuR119NG29977WGdnZ/bpLYOVK1fa/ffdY6ecepr8wwLLZDL29FNPWVtbqx162OFDlkM9k5krCWwNKLjo4o9+bnOhAwitq6vLfvTDH9gXv/A5GztmrD311BPW1Nho1dU19pHzP2hr16yxg95wiAi4068d/saDnHF22GGG7bvXbnbIGw+z0WPGZHM0W7x4kR1y0L524UUf7QuQ9Oj4p5tutI9/7BKbseNMW7RwgS1bvsxmzJhhy5YttU9ffpnd8NtfW0Vlpa1bt9bmzHnWJk6caFd+9gq7447bra5ulN1337129tvPsIMOOtgKCgttnz13sYmTJtn8F573VFJcYm3pdjvqsEOssLDAli9bZgsWLBBzl9nc556z44870pYsWWKHH3GkX7vnnrvsJz/+kfKus8mTpwwaDEoggQQSSCCBBBJIIIEEEni9AQPOJAaqY4rBkK0B5IfPePPf/mL58r1Of9tZNnv2zlZZUW4vvrjEykpKbaedd3Zfc2tApfzECRMnyae8yX4nv/H5ec/ZXnvt42UM58fR7vw81Tmv97vf+MY31mUvJ5DAS4YRLAvqta7uLtt226l2xpln2Wmnv80OPOgNVl5e7swwkAFzZ48EQt6UQQcSeLfeaRTzNTU3WUVFhQc4Dj74EHvuuTn29a9dbfvsu7/96te/t0MPO8L2FJMcfviRVlc3xjo6Omz8hAm248xZdsYZZ9moujpbs2aN9So/ynjzW06xt5xymp385lNs6rTp1tPVbcXFxXb0McfZqaedYSee9CbbbrvtraWlxY499ngbN3acfegD59qSJYutsLBwo7YkkEACCSSQQAIJJJBAAgm83gH/Jp1ut9bWFqXWbGrRtfRW9X3IiSBLXd1omyifjcHxtWvW2jNPPWVlFeVbtSx8vyWLF9nKFcvtzaecYnWjx9gDD9zvM1ioQwIJvBowYkqD2dasXi2GWO3BiMgKRPr0f8557rXhGQamSqVSdva732O33X6XlZWW2UUf+bC97z1n26qVK62nu8dqamqU06Z5wSjLly21hx960N5/7rttt932tH3329+jsPAqs1zWrl2r4zpnLADG27Bhg66v8WOYItZrHZ0d9t5zz7NTTnurffaKT9k9d4W6bD2WTyCBBBJIIIEEEkgggQQS+PcCvloqVWTFxSU+8BxSiftk0Z/bUmCQmtkkxx53vE2fPt3Wyx9rb2/3we2f/eI6O/TQw92/3FpAvXecOdM+ctEl8gn3sFNPO91OOPEk+YTJYHkCrx6MKLgCQTKTo6q62qqqqq2oqMgqKsrtsMMOt9tv/4fdf/89Vltba9/4+tU2bvx423mXXT3A0aP36hsabP369Z4IygDd3T36vc6v1ddvsMbGBlsw/wUPcGy/ww42c9ZOutZks2bPtmOPP96+/71r7Nvf/Jp1d3VZSUmpB0WItsK048dPsN1239N+9ONr7dlnn7a77/pXdkZNj3V2Zjyo0ql8eR7o6ekO17oyPvOFJG70NnakO+xNJ7/FLrzwEl9m9NBDD7qQSSCBBBJIIIEEEkgggQQSSGDkQMCjqKjY91gpKS21UiWOYSB86wY8GHTHT4zBoVB2kQeRkuBKAq8WjGhDW6KK3d1dVlFRuRFxQrREINtaW31pDwRMhDJOvWKpDwGRCEXFMFepX4+FkkdJaYnyNWtva/MZKjABy4MI6AAES5iq5oEQPeflVFV5vSiLaCvHNt5XRiUlJdbU1OizXhzEY0Rj2UuloaHBlw1ROrwHE5IfeZfqfr4uUifyZh+Z0tIyFwAJJJBAAgkkkEACCSSQQAIJ/GcBvl+yoW0CWwNGFFxJIIEEEkgggQQSSCCBBBJIIIH/NEiCKwlsLchb/OLKZKJUAgkkkEACCSSQQAIJJJDAfxgQOOALPXwNJ4HBIS8v37q6O623u2vWmDFjkuBKAi8b8ubNm9fb3Nyc/ZlAAgkkkEACCSSQQAIJJJBAAv89wJYUxcXFs6ZNm5YEVxJ42TDirwUlkEACCSSQQAIJJJBAAgkkkEACCSSwKSTBlQQSSCCBBBJIIIEEEkgggQQSSCCBLYAkuJJAAgkkkEACCbwugb0ESAlsGYBDvrQYv/aYQAIJJJBAAgm8dHjF9lxBUfMt87Vr19pjjz1mixcv9s82c23ixIm222672ZgxY/o+7YxCX716td1zzz227bbb2r777uufYI5Afp2dnfbkk0/a0qVL7Y1vfKONHTt2o2cA8rnlllssk8nYwQcf7J+GpowXXnjBU3d3d1+ZPT09fn/XXXf1Oi1ZssSeeeYZ/1Q0n2KmrpMnT7Y999zTn6P8XKBOL774oj377LM2fvx423333bN3Rg4RT+vXr3cc8bno7bbbztuRW14qlfJrc+fO9bpNnTrVRo0a5TiNQF58Vprjhg0bHDfV1dV97QW4z6elly9fbqtWrfL1hdOnT/dr/qnrAcDnsP/1r38ZNEKf1NXVZe9sGcT+fuKJJ2zmzJmOZ+o9EHiOT23Tdw8//LDTE23Yfvvtbe+993Yc8AnuXKDOPLNgwQKnlxUrVjgu6ENoa6+99nIjMuKFcp9++mmnK+oCPrgX6TF+EhwcUR/y4j60NGXKFK8L9eP+Tjvt5P3J/dhnjz76qNMIdFVeXu5l7L///p4ndEr54P7xxx/3tuy3335eV/IHyIP+BFfgifcH0n0ukB80ctddd9mkSZNs1qxZG+EWul+4cKHT+z777OM0wn3Kef755+2hhx7qqyu42GWXXfwZ3hsKaO+aNWscD1VVVdmroT70IW2g3Jqamj4ckyd0D3523nlnp+vYNvD+wAMPWH19vR144IGOE54nP/B2xx13ON/xXmwfRz63/qc//clmz57t7YiyJr4LjuFz8AvvwwPco97wBHieMWOGbbPNNv487frHP/5hra2tdtBBBzkuBgLPUM+7777bli1b5ricMGGC50+b6F9oDH6NZebSH7iBTuB9aJT3BwI0HWmSelJf+nePPfbw8u+77z7HCwDuuA8uaRuptrbWaZ++iWXzDHQCno4++ug+WgeoF/W+//77ne+Rb0PR3ZYC/YF8o430d+SjwYC6UZennnrK6Zh+Ad8D6wfdIVvvvfde7xcAvUFboJ2//e1vfg0A57SfepDAGbiCvtAPkR95Bh5pampyGQQ9I2OQNeRJ/+bWm3Nki3Sttyv2PW2gfshWdCTyqqWlxft53Lhx3q/QAvlSd/pu9OjRXi70C69xTl7IM8pGNvAO/QYuKANZAE0jO2MbAM5pF+XQdsqBd5A/0ErEJXlA+9AXso570HnMK+KN5yOtwavIFp7l90DgeWQmOEHP5eKLfNDvtHUooFz45mtf+5qff/3rX/d6jgQizngP+gE38DXto12RjwYCz4NznqGN8E9u3QcD3kGvIx+wF8gb2QJP0Te571MnrsEH8DTyABrJ1c3kxzXygbahF/LPzYd6kRd6HtqBl3bccUe/nptXBK4jh88//3zH4+Z0DGVTHvdi2eSdCzxDW3kmt07QEX06GL5oK9fpC2gQugFH5DXQ7gJ4FhysW7fO6SvqsAQSSCCBLYFkz5UEtgYUXHDBBZ8bTHm9XEDBobw/85nPuNGD0sdgwcHD8cSpwihBeUZDniNO16WXXmqLFi2yW2+91Y19DKxYN5QvxudXvvIVd7hI5IehHI03jIkPfehDbqj++te/diNXDOJGyHXXXWc/+tGP7NRTT3WnC0McwxKDFOMYI+FXv/qVfe9737OjjjrKjjnmGHdcUOIf//jH7Q9/+EOfM095KH0MpXe+851uJH3pS19yx3eHHXbwukTAaKHugxmY3Pvtb39rH/3oR91Yw/jBcPvkJz9pN910k5eHMYLRc95559mDDz7oTh9GBQGkj3zkI95+3gPvGIjgfc6cOfa///u/7nyeeeaZfYYi9cApuPPOOx3n4AtD5tOf/rT9v//3/zx4Ep3Q+PwPf/hD+853vuO/yfPNb36zv7elQN4ES6644go3omgX+MgF6OhjH/uYffvb33a84iTj6ENPtIm6fe5zn/M+wVnifZwt3qG/cFDADXRCnxMIgfZwmOg/ALyBD+gGmqAfcdTAK/lBp/QrZdx22232+9//3g4//HAPuJE/NIQxfPXVV3tgAscEeiBYQP/QTzhn1JsjbcWZos+vv/56d2zAOf3+rW99y/74xz9631M2eUH/0Cb5ffGLX3S8HXLIId5+zmnHQNqiTfTrBz7wAadfHLrc9vIu+IHWyYs20LZzzz3XyzrxxBMdZ9QVXKFsKGtzAI//5S9/cT75zW9+4874SSed5GViYP/0pz91mqad9AEGNHRK0I660c/QGHyLQ0Z50Bi4+PnPf+68S78hQ6Bb6nLVVVc5zb73ve/1IBBAeRjbtIPAKjQDLeDEveUtb3Fcki99+IUvfMH5g/bBZ9ST9y+77DKXLccee6z3Pc9TFu2Cv2jLKaec0ie7Ypnvfve7vT1nnHGG9zP0zPvUjbrjNNNGnqFfB/IZPAuOeAfcx/wj4Micdtpp/hxtiXzA8+AfnNEWaJh2Ewz67ne/awcccIDjAlpF1kWHMAKy5OKLL/bAD/THfXgpyjjoiH6NwZfBHK6tAdAl/QN+6XNokLoM5ogBOHTf//73nY4JHKAzkPe0E1lK3eEz5DOBFeQ5vIY8gJfpF/AGzqB/6HLlypX22c9+1vF63HHHuQyI+iG3PygbPfTnP//Z+QecUwb8iXz961//aoceeqjnD9AG+gMZQb7IdOjhBz/4gZdHsA/5RN2gHRxq+pW6UVf0FrwKr6A/aS+6knqfcMIJ7ghTf2gVGQTN33jjjd6P0Bm0Q90I3iETotwi0T7KwRmm/6k77+KsQsPgkb4hkIM8Iz9oj/rF9wkEfPWrX/X6ETQGH1znmagrBvYjOET3feMb33B5+4Y3vGGjetFucE7Z0Cj5kOAVrtHHHOlj5Cj0SV9TX55DjnF/ML0LcB+Zh76AH/gNnmgjtgO0HusOkC9y5P3vf7/LZ2QIdsJQNApEHuId8ocmuPb3v//dy6J+4JNrBE3f8573eIAIHuYIjaB3eQacUleegx6QU8gxroE/5DptJi/06s9+9jO3YaBj6gjNfvOb33TapN65wDsEqn73u985TeXKpwj0Azj7xS9+4fT++c9/3uUOejkC+SAPTz755L7+h9bpJ+icfONz4DzijgAQehj8UA5y7vLLL3ebh/xzg/s8w0AEdI7NBr3C39RlqL5IIIEEEhgOkEvSPd+V37EueymBBF4ybNX5nyh2lBsGAgEBjOS3ve1tbihgGGBUYkAxkhtHOzAMGKnESOAeypL3OWLkoDDjc4zWYkRdcsklnhcGI0oZIwyFi8GJk3rllVe6UidQE5UtyhzAQcKIjgnDh7wB6s97GHcYuARmUOg8g5GCQU5+0ajDIcdYvvDCC90QoA0YvtwnMUqN0XnEEUe4cYXREIFy/vnPf7rx9Na3vtU+/OEPuzOL006wA5zgVGKY4NyAL65jaIDPs88+244//ngPBtAm6oXhgoEMzjFsqEMuYHyRP04a+eBEECjAuGXkFeMvAkYso7r/93//53niDGPA47huLaB+4H5gPQHwfsEFF7iRhSELDukD+h1jEceBwMo73vEOd35vvvlmxz0GF04KgRcMLkZxeZ736FfaEB0lymXkFKeW9mHsxv7EQATnPE9whXdxQhC85Mc17hFIoQ3QF4m8McKhRegchyo6HLEOOPMYqPwmaAbNUhccBhyan/zkJx6UwYknEAHdcJ/8OVIHjEvoBhpkdDK2KRdivQYD8ol0zzPRoWHGB4ESAh44cvABeBjMaKVeBEUxxuE12gRuYp/ShzgAOIf0JUEB+uPII490HmakHAcZp/ess85yRwfjHT6j3TgHONm8izwgmEnbyRODGv4HhxHg0w9+8IMe6MC4B+eUw/MEaug/nF+c4osuusjLxDknqIMDjbyi73gHXgSntAn6ox8Z0aVuOKgRd+AF/MBPtIe+Y5YCeMBhznVSyA/5RVCRIAvOBIlz3o1BgcGAMnC8mT0ALpBdtA9ah9fhV/ow0iXOCOWBH66RqBPPDezL2P/ggr6nn5C1sS4cN1evrQ2UE3G7OaAP0A306dvf/naXk+CHYH7UB+Cc5+gD5ALPQKv0B0E6jpSFTIkJXEG34DPiDL2FrB4MZ7k44T2CQzicBNiQzQTToNd4P/IFNICTi3zlGeQOMj3KCPQgfAK90o6IE96NeXGNPub5+A78ijy/9tprnZcJBFBWLBv6Qs5H3cc5Djw0AaAfGNCA1qExdAzPxPuxDpHWIt4oi3uR1qA/aA0ZRmCPfol6PBdivcAR/UcC17Q7lvnlL3/ZA6gEN6FN5AUDJPR/1KfkgfyBb2k7QRt0JbKcwDw6NLevANpKkIF+InCB3KWuhx12mNMJeAOoI0EBZnQQ0CA/cDyYPBwM6D/agywnEAe/kt71rnd5G9FvPIPuJbBLwAZbALmLXET2QcfoONpAcBN9TVCKuoIv6pgL/KYvsCGQZ7yHbKQvyZP6vBxAJ6CHsTkoO+qlXKBN9Du0Bi8ib6E1aJOyeR7cIyfBN0fygY7IGzuOwQr6k7wIttMW8oNO6BfogSAQdgkDQvR/AgkkkEACCbxWYKtazChOlDjOIsYrynEoIwSlz7MYmjgXGGA4TDiOGAAYMwQgMCB4FuOAMlDAPIdhiHGaO3Pgf/7nf9wwpWwctAjUg3cxVCiHxHnMG+A+eTEyhPKmfIIm5IfDjcEYHSAMYoIaGNQYj8yqIU8MPJwrAGOR3zhnOHsYJxEoiwAN7+eOImFokQ/1Ajfgk3aCz4GAUcvz0RCkjRhfXNsc8AyJMqjn6aef7jMNcGQxZHgf5wSHk2ARAQKMWow5DKD58+e7wUf9Xmmgv+mjwUYHaSP1xMGgzuAWXDECizHGe/TV5gD8Y9BG4/W5555z55lyyANjmnx57qUAtEG+0FEcaRxYd4B8CcxQb4xNgOc4xxAlOETQgtFYaBwDNBqR0AxBMkb56RccGuo6EMhvc/WnnrFevMvoN04JTgwj0DikBDlxUAgAYNjGvHgX2gR3GP0EtAiCEJCibrQd2qI/MPDhxdwgA0euQUM4PuAAp4KEw0xfYHQT4GBElgAUjic0Cm5xuN70pjf5rIxYJwKZBP6YqUVwgDzBFzRNe3DGcJrIH0eUACTBN9qFjMEJgOcJ1hG4o40EPXCmCLLCw8gpzpnlQcCTd8Eh8gg5gdzAIY3yCGcKBwCcRHzzDv1OHXITDj3PbA4og0AtdYJn4Xn4EwfxmmuucV7YEoDukCcEk973vve5vEKu0UfkHWnl3w3I1Ntvv915Ar5lNgY8gIygDwnkMQIPLqENArDgDIcMoD/pF4KpQ+H75QJ0By8wM4HALTSNboB/Iz+CaxxP6kzfR/7fWkAZtA35B59FgB+i7iNRfqxXBGiX4EicvQGfwIsxz5EA+fEssgPdge6EzwcCefIsgTz0CngiEUSl3szug1+RT8yoYYYKwUX0JrRJkJI20U50NE5/DGwR5IInCcIiN3LlVwTKJsFblEvQhgAvAyHkR7nwPDggOALP04645IWgNjJvJHhB5lFX8E19wC1BYGQZdUOu0Q7oIcpJ6kad0XHIN/oG4D7lc38g8Dz2AvfpR3iaWUcEOOhzjsjkwd4dCQxVNoCsQ3ZA/wT3kNPoQfgPHFI32kvbCeSfc8453i7ygw/QKxyxO9Dj8De8wn36nMA2swrJm+eghdgX4PDltiuBBBJIIIEEthZsVesSxYsTxZRUgiUYRwQ8UOoYMBjGHPmN8YRSZbQYp+Taa6+1T33qUz7yjLPGjA6mx2M4sySC91CgGCcYheRBIIVycIQxuFG+MQiBY5YbXAEok9FfZg6wfh3HizKoF3VHMZM/jivGD04G9UNp40RimFA2sxI4x9ijjYw0MYPghhtucMeY34x2YehgbFPvaDBFwDBgRgNT2TFAcUYxosifEWQMIJxrjAycRRxcpl9TP3CBgcfoIs4Vo54jMSqiA/bnP//ZHTSOtItRXXCB0YMBiDFDG3E+mbmCEw2O6RcMQ2YC4LRQjy2FiHMcpdxE3vQ9jhIBBgxEAm70FX0Pbn/84x/7Mzi0GPI429APdYSWcEDBJ3nxHvnyLsYwBhkGGkY0QQX6jEQwjN/0OU4BdXspgHFJPXD0f/nLX/qUbuiccmMdoAmMf5YygH9oNrf/oBXqyKg8wQ6ceeqCYRoNedof91wYCOSFkQ6N45QwCki5kf+gRwIJ8AL0By7ID/7AEGYWBjinzzHqcWgom2ci0E4MZp6Bbgg0gjPyIuF0QOOM8mIk46BF5477BDS4jyFOGZSNcwO+oT1mvuEo4SDQHvoGQxsHB4cffqNcgHyoC+9D1/wGorNCW3CKwCG0HWdfMYKMI0y+BEvBBYY7eGJEGQecWV445LxLHaArAl/0HdepA3ghESBhVgR8g1xg+Q9yCfzTdtpBPyAjeI6AFolz6HCoIEYsA2eJ2Rg4kOCJd5ntg7ygjC0Fyqf+jD6TJ85RbOOrBZQFnYKrmOJvgn7wPKP30BSyCYeLwBOJ5TfQNjQVcYZcBc/ISmapIXdx/mjfK9Eu+JcyCc5DLwQpmVlH/3CP4Br0ARDMI0gAX9C+yKPILfC+OXoAuB+fjzhiYAK9xYwFZDfXyINEGYz0R/3HOcHCgcGB+DwOMEFF6ItA3mAzQDYHPAcfEjhB/g2GZ8rgOrNG4BV0EHViJgm4gj/hCXgPOUjAh8SSFOwK5BQ8Th4EcgnKRjnL9bivErNAqA/lRSB/3kOHMgOQPWToL4KLlAtu6StmUxAAoT/R+egjaIt7nMegEbYGehG5l8uHlEnfIM/Qn+gneJbyCBrHGabocIJ+1Ae9xTvUATlE0BA5ybXcNgwGyE+CQ7FdBIYILiNLaQe6BP1G/V8JoC3oM/QICfpCrqIDcoMf6AD0EEcAnBFAhw7gbeoLPUB7DPTQj+h4+JdBHnQfOgddyj36Ah01HH4SSCCBBBJI4JWGV2RDWwwZlDcGHsYBI1EoURQvjhEGECN6GF8EJDAqUKrRKQJwtgg4MHUaZYrBj0FMUAEHCAOVcjAWMLa4xgg+QDm8x/sYMChfZmdgpGBsRkOLRDmMVGOAEMBg5Iq8cICoMwYOxi/3cMQwphgJxdjBIRoI3Me5JyhCcAQnEucUxy86shGoB4YnASKM4ugQsFwHA4OlCtQRAxPjjDpgoPAehhZOPI5WrqHEPfoTXNFujHccYYwXDL/o7BGoIN9YH57FqCVPRgvJg1kAGKq5Bgvn1JdNMHHwMER596UC9WG0EuOJ+tEPuYChBY4pj+AahjKGOm3l3egw0X4czkg7tIm6Y3xDexhg1A+80JfQCP0bg1VMz8aRGQjQLEEu8MH0ZQw3jGdomn5lWnzMlwAH9AZtE0wgP+rIdQx+aCrOLqKd0C71zt1bg2AcedA++gyjESB/ymHtOXTETA6cRGZhYCSTF/ubQCsDDWbqEI1z6AagfIxfAoj0He+QP6Ps8FE0UCmX53DC4AXey6WDwYB3CNTRJoISEegbcAeNA/QDDg9OLs5FpEGuUwdoi3biaMEP8R5OMzQDL8F73IN/CKxAKyzzyeUvgGegL3gYHJIvCfxSX/CO44uhTx60lfrixJEXZcFrA3FLXrSJ+/ASAVJwDC4pk3egTxxA6BO8EpBBPhC4Bbc8C1APgj44RTi+9A19lwvQMQEPnEjqRRnI0Rggy60jDhY4pN+hVfo5V7bmAv1KkAKahY5iuRHvODbIuxh42lw+WwNoF04ndDJQTvMb+YQTxYw2HC0CZxGHAO0muEKwDMcSnCBfohNG26AjeA8c0+ZI05SFXGSmA/yFY7e5tpIHQQfyZQ8q6gH/EMgkEB71EAAeoTFoFxrA2YUeAMrGKYdHKZs68jz50170Im2GPpF/lIVeQa8RGCdf2gy/0Y/IauQSNMzgAvWnXchDZAs0Bk5imzkiN5Bv0CMzCaBllgaRV6Qn8gaPyH3qBE2TL0AeyDj0CrSG7orvoZuhaWQo9+DVCJHX4SPuEVwYyLu0C70H79Ln5Ms1cIPORjbBD+AdXkCW0A8xCIRjT9m0LTdv6IC+o27wLLoEvOfSEjQCXgYCOIWv0C8EcpG/8AhLkSmLgCf5RBzTP+ztRDspF/zn3udIEB1apA7oCuQ8tEBbmS2LLRD7MwL30AHoeZbb8AxyDqAc6CnKfcoAH/QteCO4E8uPwDvkRyCQpVe0f2B/RMgtGz6Bl8iP+oP7GJiN9EzbqCMyhHLox0ceecRpEpuK95Gl0Bdt5D40R5vRAQRpBtYX4JlI1/QFNDDYcwkkkEACIwXkiOR2sqFtAlsEr9jXgiKgXFHsHAGUHwkFGu9xvjmlGI04nsk9j0AepNxrQCwzGkyxrMEglh/zinWMEN+NZXCea4gNhNx65r67uTYCPEPimc09G/PiyDOxPoNBbh0i8F5Mg0Ese7B3cyHWg/tDtWk4GKo+sS4RYpkcuTfw/mCQ+w4Q3+E4XBsBDMHccsgnt/xcGCq/WIf4bqzDQBgqD97lfu67A+u3OYjvjqT8kdRzKBiqDdR3uLxjXQe7H+s3kPdwYKJRvjkYLl+A6/HeUO0ABuYXf3OM+Qx8d6g8h6pfhJGUEWEk+UUYSb2GKmtrQmzfQIjtjfdG2u74O/e9kb47FPAcEPMa7t1Yh83pjXifFNs6VN7x+QjxnXh/IAx8PkLuezwDxHJzYbA6RNjcvaHeAYa7HyE+xxHg2dx3uMc5aSQyBuCZmAaD+P5gEN+Lz7CkiOA5wZ54PRdy6z4YDKQJno9tGkkbuD/YM9yLZQ+XF3gjYHLOOef4rOGhgivAUGUPLDeWnQvxmVinmB/XgPjOwLwHQnx+YP4JJJBAAi8HkuBKAlsDXvHgSgIJJJBAAgkkkEACr00gsMHMKmYJMZOEWS7DBTYSSCCBBP7TIAmuJLA1IIT9E0gggQQSSCCBBBL4rwMCKSy3YklY7nK5BBJIIIEEEkjgpcFmZ64w3ZK1tQkkkEACCSSQQAIJJJDA6xsInLEULVlKlUACm0IycyWBrQGbBFeYHspaWzYRZQNGNg1LIIEEEkgggQQSSCCBBF6fQECFGUp8IILNpwm0xH1rEkjgvwnghcH2dUqCKwlsDdhscIUvNvDlBHb1D8DGZBBi9qdg0KmjurR1JpTm5hI3g4vXNrc5HPcHu5d9r+/2wPxeCmyu7Fx4OfkmkMB/Cvyn8MhI2jES+G+RB1sLX8PBUPj8b5LPrxX6fLX6/bUCW0p/Cby6MLC//l19NAyfqVp5OXXDFg8n2ev+M+eJeD8L4dfG1yJEWx1nki9W8VUzvvrFV+X42hIbGieQwH8L4OPyFTK+xsf+UrmzuJLgSgJbA0YWXOntsYqqCTZh0k5WUpJSKvYkAtT9lKWKCq2wMN8FNEuJOM8vYLf4kB+Li4Ki6N9ZvtcCMfdkFQ63uZeXn68reVaQX2CpVKFf6+BTwnqggHv6HfNw4FTvRuXgO+/7NXaf19HzzFN9Cq0gVeBfFekWIwVlxQN52Sw41+NUKxvIzynFITy5+a8EATmqb7MgzGTPXi4MrNnLgS2tw0hhqLpupTr0DpWP7g1TDJTjpDAEDHcfstnSXinIEfCDgfPQEBUZSfkESIcC8hgSnYKN+G8QEIdmz4aAvM2PluX56yNpzTCQN7TB2DsMvkMdtrwefUbyy4TC7BdQNgc9PZKmQ/UrMnC4TlU7h6vnlvb71sEm+BxipJUBgOzp5mEkI7Vbo6bDwfB9MjRsrTpuGX0ORxcjga2QxbCwhWzoEHhk8xkhU7a0KVujnsPBSPA9nHzcGv0+HOT3wqsgJFtWUA76FY/ZO3ok+0QOZBGZV+hn/qoSFma+fmCr5elIO7zfuC+7FaDplIE96r95hpdfJvSqHV29qVCm/hwoA9ndTfk67+6Rfdplne0Za29vt462tLW2tVlrc5u1p9OWbm60jpYW6+xMW2dHu+z0Dst0p61L73T1tFu37Pbegh7XBRmlrp5u3e+yfNnjdaOqrKKyTO909wVX+Cw3nwnnM+fJFgAJ/DcBPi6f6Ofz8HyKPwmuJLC1YUTBFQhv3IQdbPYub7SS4kIrLS2x0rJSnRdbcSmBliJ3AApT7NNSkA108Fk9lEqvFRV2Kd9uV16uyFxReWn6l+9Bk8LCIg+i5CPkdTOjOmBEFxcr7/xCK1S9CEr4m1HR6R9OQ585wyE/T+XzpK53S7koH+rv7SrACaGNJFQsSjTUi/vDORehANLmYfg89Ez2+HIhf+gqjAxGUM/hYCQ5DGmAbYU6hC7ZfD4j6Y8QzhsahsunZyT+2jAwXHBluOm7w/rPglwlMhgMg06HIftUMBL3YpgsxMZ9JujLhp6hnHAAYTAEhGDq8G0ZDkZCg0MB7w+Vh/fHUAj1Zgzdji2tIzAcXUBXQz8xMhiqpiPLf3hmHa4tWwWGoT91ytCN3Sr0SQFDFjIsbA1cvRr43ho0nvXtNwtBum5ZW7ZGPYeDkeB7WF3xKvRZvqqAJggamvICbqKOytXc3O1/QhDZvDvU03PBPlQvxRyjjO/u7rHOTMavFsgWzcuXDat+4Hd4IuTxcqFHFe7qTkmvqVLYvNifwp/MT+ulfmpnfl6BdXf1WKYjY53pjLW1tltLc4s11Df6l5zaNmywtuYmS7e2WEurjulWpRZLd7QrtVgm02ndeZkQXOnp8sBKZ1fG8gvybMz4GquoLlP+SXAlgQS6kuBKAq8wFFxwwQWf6+zszP5En+Q5oa1atcrmzp3rgRJGu+tGj7cZM3aRYC618ooyqygv82NZaYkVpVJWmIqzVgrlBIYAhytfabC8/IxyluLS736FrOfyeLZYqUgpZSWl5Sq/xDJSMAUFhb5rfUFhsW2ob7Ili5fbilVrrbGp3drau6So8vScWUdXrx+bWzusvqnF1qyttxeXrrTVOvb05FlVbZ2liousLZ22TG+BGKfKSqVcqAUM5sq2UAqvt9t6pen009VprvINYRhSn9reLAxrGIESH6bQyctNKmP4mgwDW8GAey3UIcDm8xmZoRqCdUP9UUTu74F//sAWNiefvh0Chm3LCMofkUG8he0YQQkClBlPDp5o65ZSubd1qDRM/luIhj4YGQ1uHnzWCdXdTHIKlMyO8vXlJGCw67lpS9uxtRA6VFu9iGHruZUqsiUglOMEqdab/XN8bynOhwXyfw3g41WALaZfgS+NHuLPYQuL2Rr13BoAP/27gaEzRwdRrXDiyYfaPHjOQFpO6g1HghguN2UDWk9G5926LvuOmcc9nZIhndbT1WHdXWnr6Gy39rZmW7durS1dusTWrFnjZZWWllp+YcpnQ7suouiXCUgmH9hTlQtlZGJnMoDgR79PgKdLOO8Og42pwjCwWIRdzcBloZWWFPnAZrFSqkj3UiRsbtnfzMzOL/QgEbY0uAEPWK/Y8KUVxVZUXKh29/qA6axZs3xZxOLFi43B1WTflQT+mwAflyDjuHHjrKSkZCNZB3/Ij/3ut7/97XXZSwkk8JJhhDNXum2HHXezw4461QU9S4IQ6Cz9KZRQZlkQApzneD9VlLJ0e9oDLEB+XqfOIWgUFIpPyqKg1IpF1M1NaSmMlK1c1WAtrY02dtwka22p9wBLJpNnHem0tadbrVfKY/z4iTZ12ngv4667HrXZs6fo2lgphhAoeeKJuV6/vfeepbLMGhs77KGHnrSqyiobN0GK0lTPwmKVWa/nMzZ+3BjVleBRt+qTb13dGZXXbl2ZjJWVlVtXZ5cvIyouLlGd86UcpSILUJKbNzqGM0jcZdxCoyUo46FhOGU5VBtGCiOxNYYyFLdGHZyeMKI2AyMxEPPzssvEhoCh2kEJXsoQWSDMg/Onh7LPxXOnCR2LhusziHoIGAINI4ZuGbPDoWxYnGIxDgNDt8XNZB2H77uhgKnYQ0GfM7QZiGOWWwLw4VC0MxKItDMUDFVGmA4//PtbamDHOgzs2/gb+hwOm8POzlI7hsIFdRiWPl2CDg1D4XO4OowIqOcw/Awuhi6He1tYjxHgYjjYYlwItkYew9HOUH06UhhOBgNb2patUc/h4LXSZ8MBA16+uFN6nsCBSaYz8MbAHF1BHagGQS/Q5svRxRPeT9LrHsAwBg97fcVPR0ebdWc6/BlmWutJq69v8NkbS5evVDEp22ab6TZxylSrqKxRfnzQIWiCjZde0keh/fQXyYMwlCc6jHQSaDIs/cH+DTqfdznjnpIEI0s7sTc50jaCRABLfjo6OmUPd1vL+gZrbWq29rZWn9HS2tLsM1malDi2tbXpeqN1qH0dXe1uu3b1dFl+Ks+qxxRbaVVRMnMlgQQE+IvJzJUEXkkYUXAFpTF7l73smOPf6sqrWNcKCsM+AL43SlHKI+IoOIR0V3eXZTozHlUnKEGQpaSYIA2KpNeamlqsoaHdaqprbPXq9VZdW2sTJ4yymppie+rpRTZnzgLbedftbfHiNdbY2GwHHLS7VdVV2x/+eKs1t7Tb28443m760622886zbI/dZ/i0yHvvedIee+w5MUaZ7bHnbNtnn52tubndbv/Hw7Z02VI77dSTrLay0G666VY7+eSjrLa2QkqqzTasXy0l1CHFlPbAzORJ472OHhzKZzSgwJUbejRP7ejJDy6ZB0jU/qhYUfIsQ4prdDcHrlaDTn7ZQB7DAXUaCrawCg4jqcdQsDXqQC2G309iaFCvZs82D8Phk7jhUIDwhkc8G2iGP35k38MkLML6GwKGM+yhzC3FKeOyWxr0Gkl3DGWYO4oiYrYAmIq9JRBM6i3DRZQPWwLD9TswVBmOz2GaMZxjCgznTMU8gsMTnt3oXBUZDptbiitguHq6Q7OFMHwZrwZQhy2th1NHOB0EcvvvtQ4joeFXGl5P+NpSGK6dWwMP7I3C4BfLZ/LRkvkpZZwvXcpdBEoYsAireHi2S7/CjOSenkzYj0T2YWdHhw/wjR1Tp2d7rblpg61YsdwWLJxvDY2NVllZZdO3n2kTJ21jxaVVyqfAuqXUe6xAHCZNkJVLUT5xxC6OCRmN7Yu9zKyRsNy8V2V5aMj3U+nHR+Q51dyDKIFue7pUf//luxTSNOXdE8rQj47mDku3tllatmpbS6sHV1plHzc0NFiL2tDa1mrtutaebrf29hbZrWnLdMt2Leix0jrZF2XUuX9D25EGV2LbmMmTQAKvVYBOG8UH8OBwgI+bBFcSeCVhxMGV3fbcz05885k+ksDnmQskbDFmUBgEFQoKU5ZSapOA51p1dY0UBVMUC3zZ0JIlS3Q932pra23t2rVSDj3/n733ALDsKu686+XXr3P3TE/OQRllCUQSImMT1jbgiBfDrg1er73rtGt7vcFx195d47C24cMR2wRjoskSIAkJEMojaUbSaDQ5dY4v9vv+vzrvdLeGnn4t9ShgXvWcuffde0JVnTrnVNU9wbZu22l79+634eExO3LklG3fvsUdJbl81i68aJewqdm9995nm7ast42bNtrXbr/TB8uXvew6++hHP2VXX3OJXXjh+fblm75ppXLJNm1abfv3H9DAUrQ3vOHlNjk5Y5/97K32vd/7avubv/mgveXN/8oeffSQXf/SS2x6xlTmMTt+7JBt3breLrl4l5WKFTtx4qidOnHK+oVnd2e38A+b6pZLFWGjAVMDcxgCA6+iQkfjJF4z48CH1BXqHEuXEKAZHitEwWE5eCwF5wIHsPhOcK5IOJxevlahBOq/uXvugHSTPBYOAIvBvGQ+dWg5V+bhu8m5wszDpn3GMuWCeDHuE+6VfbMcVsoroDmeLefKPLh0hNtFYGH9Pdeh5Vx5ZqEZneeCD4kEHyVwrrDUnBnSGR9sca6QfU66JXpmcWZSsasyitJWqUzaxOSEpZI1Pwlkanja9VLe5XIZm5oasePHj9jk1IRxQEOH9LxcW5slkjlLpHKWTLVZOtsunTavPiutccQR0b+Gvgs+Kp/rzAyzRSbcibJ+/XoZZp2Od4BAP3LJZrNhPAFie6NDbDhX1DkGTUB/0jm5oi9z+AKzTbzcSt2qparvx8LHv+LktE2NT9rYyKhNjI7ZlPCYHB8LM1imxoXblC95qlnZ0t0VSxWUx1NwrlSF++bNm52+FrTguQrM1LrjjjtazpUWPCdgmXuu1G3Dhk120SWX+oDCBlkpBQYNX+uZTlmxOKPBoW59fd0+6PX0tNmDDzzkA1K1VraNG9fbug1r1eGXbGa6aoNDw7b/wKN2ww3Pt7Vru+zI0eP2Mt23tedtcnJM7x62fCFrfat7GWasrIFwx6a1ds0V51lpasbO27ndVvf2WVptYvOGNfa8C7ZavwbSVYTudjt++IQla0m7/kXXWl9Hm61VQ/rUZ263l738efbVr95t3/jm/TY1OWXDGph6ezpty+a1jnd3V6dtFK35XJsPnAf2H7BSqWID/at8E98EFvCcLuqjrt/Bt7nHSwBxlhNvKVhWOefASGkGT38Jy4GgkKwE5pWes0NTw7MJCr4GWu2FjeyYAcWMLtoPz9mjSP813XPlXCirzYASVlzKCgWD5CutUwBldSWwcgyod1Gywra4nHpfqgzeNMOAfj7IY8D3qYSmeC6DDeTz9MMzUcZ3CixHOr4z4JmRnRY8k4AzgHEzkw4f+col9iXRC/2Hg2FkdNCK01PSzbKWzyf1ftoq1QkZWOidk9Jjj9jgsdM2PjZm01NjNjx0ykZGTvteK4VCzjo7CxqLzT/OTUofLLIEp1J1PXVsfNImJqZ8T5Kx8XG9n7Dxcd2PjbqzBp13bGzcBoeHfJnOqlXSEdvapCPXw5jewB/9uIbebGHvltjiPOg/j+n/xdE3PESfZjY4Hzt8SVKd6TlhDxU+ZLJcPZdpc2Myl87rqpDK6Mqy/ZTPvGbZvqKbZatm6XB4A/GfzJ4r2AM4qdgDsQUteK4C/QOOQtpHM0CmW3uutODphGXPXLnq2hfZ9731x6xUnFIk9qiQELKRVpq1rynds1Qo50uGHnhgj504ecJe97ob9D7rAwNHwKUyFf2uW6WUscHTZbv//gds30NH7C0/+HobHX9cg1fZNm1ZZ51dnZbPdvigUtEgyGqJZCWtYjk9KKxLrVRmLZubtekxs1wqb+n2MaslTplVNQCU1/lMgkR2Wrgzm4QBJmtF0XHf/Y/a+vUbrb+/wx47cNzuuus+275jo73guks1GJe8rNlKWQNuVQNVXmVm7Njhk3b00Alr7+20vg1rLSGaKiWWEk1rrKvj5RRO1fB1AsZQ9py1Ha8Cnvkn5Hkv6VOCBVmeHZaOtKwsmsB8d3R2WErfXdCfPWUg+5XOXFmxc0WvUISWAtLPZxFu/P/5//R/EzzQr5aI0wwHoJkB3DyH5nksWekNaFYOw+NSuSwHz2YzcJrl0ZyK5tBsoEcums1Mgd/NeL6UfPqbJm2EL69LyrjAN+JeAqAj4rkYvqDQlOfLkJ2loAmbGrCyMkIhS/NieSWc3aABmrXn8HZZBJ8dSL5EFsvqUxrXZxuWMhADNKuVc0NJ0/6xCax0ZisQ2tFK29LSiDSlU4Q0I2XJPPSK5TQ4C4jG8cRTkzOWyeR4YROTk9K5SpbG52DSv2rTVi7PWLk4Kv2QTWuLns3kTMLaO9otl0n5kvVycZpvGa63+ZIj18uSVq7WFWjZ0jXTeddnmbniewT6MqHQ5pmNDXvBfFI4DA8PWS7fZlddeaV19/R4GeHrObp0xe/RF5WTp48QnP8x4EDR/wrzdYfDWhdhRNdbqzGLOhn0HQU/upljm6dnrDgZjm0ePj1kM5NTNjE2ZuPj4/4BcWpm1KbsuNWSE647P5WZK5s2bWrNXGnBcxqYufKtb32r0faWBmS6NXOlBU8nLNu5cvULXmxv+aEfV0c+LkEsaYCTAEse2aSrvdCjYSNtR4+dsJHhk3bp5VdJcLvU2StfDbApdi9nsEhOasAqK1GHBps2Gxwcs4MHBu266863SnJU5cz65rh46KtlnDKmTr+mYadis36CkIyV9IzGFeVRy2k81HBV6bB6JWepvAbUxHENOG0yzAasXKlbrj146onHMXvpZN7KpbJvVjurQXRqumzHjp5WQ8ra2nX9GjwnZWQonsqpV8tCveBpErNpSyUydmJ41PYefFx4JG3Xru3Kmxk70z6AsoQpxaDY0IwWOlfCtwoBz5IaKBNLK+ZNlZrGV5GVwLk4zrnpUhjBUsbSSpVQAHXlXCijzaC50bd0nTZPv7w4S/FsOfw8FzxvlgfOTP0ffjxFSCn5Ujksh47ZFbazgMHSdDSrM94vZfQti44FTouzwdJ4LI+OuX7qLNBs+RzjxFJ4+r4FSxexDGhOy9MOopHTR3QTfi8Cy2nLofc6OzSrc4aT5tLTBKJFtwJYzjjwTEAz50qzOllOW3wmYOVjs1qy07qyimkqf8345dWxdJzosFgUSMrMD44o9mwSViqVrFSu2MTEuC/9qZRmFK9qbEqfrJeVpGqJ2rTEWun8lMqETZYTls3lLCMFkmXlPptEY1Qmg66ZtHK55idOcoLlbEp6Lfu6pFgiJL2Ve/V7Kd8Ul01z2e9l1meiECYmp3zPky4ZaJde+jzr7e1ztuOsZp8UDkfI5XOuvybpMpaCJvyszrK3IY4dMVZRoaNSChveVouioVyyidEpm5qatsnRSRsfG7fJCeE3NmhDU/usWBt0J813i3OFNnD//ff76U9RVhmjoBvHU7FYtIsuuugJ/QLOMtJceOGFduTIEU9LGgBbaOfOnTYwMGAPPfSQ5CcjO2DXHO8w7u+9914777zzfNb/yMiI540TjzxiPpdcconnATC2M3sIxyGGfowD8GGGVQWPPvqox0H2mUF0/vnn27p16zwOdNHvkY544AxtpGULhmuuucbx/G6AlnOlBc8lWPayoI3rN9juXefpXdXy6iwqGpASGvQ42riswYujj7u6B+zQoSE7evy0BLxghc4uS2fyPvjx1WBWA1SxNK2xJ6X37Uqbs3XrB6xYnrV0ji8ISZuZTtihg6fV62R9WmNVaWeKVRseytrDD9fsjnsO2QMPnbADhyq275Exu++hMdvz8Jg98EjRHtmfsb2PTdiDj++3x4+fsD0H9tvDh07avQ+M2IEj47Z3/0nb++hJe+jBY8Jx1Hq7um3r5tXWUchaUkpmLi1DiA3R6uwTUxAz1ClqwBWpdmJ42vbtP2Jt7Tnbvm2dOtF93tltWN8r+pnJw1F6DL4oNoyv8x12uON/XqiTX6k3YMFg8FRh5TmoWpeRycKB6+kAcn96SwjQnI6l63Q5fHi6efVMQaBjZbTgP1wpN+or9ro1p6NZnc29RblbJOj/RZ8vDE2NGMHSeCyDDv+fcpYI0szBZamwJIDj0mgsA5rT8kxAs1lmy2vLK6TjXLChSZUtB5YzDjwT0LQtLqtOnn1YOZbnxrnSDPy4Y5Vz1oBzRR35ou8UgCX7DEVhHEDndGeJ9DMcC8wYnpgcd8OTGSzEIztvk+QnHQ6h9GW2ep5OTVgmWbRUQsFKlk6W9btqLNNJKX1KheQyWcvLKMtlcz4jO5NIW5o8ZHPVZYixOW7UhdGP+biIY4jZMxh1W7dtlbE2YCl32DRo0hXD12mVftlshi3Ln87k0cLAR0r2nAFflh3pke6THjI54Z7LuG6e1T0GNcc1Y9gnkjWbKJ6Unj1OKW58PtllQRig30nLgpxfqq/f/u3fdtxf+cpX2o4dO0wGs9OB7v6Lv/iLdsUVV1h/f7+nQZ7+5E/+xB0UL3jBC+wv/uIv3Gnx1re+1TZu3Oj7zuCwwOHyiU98wt+TBl6ytGRqasrLo5yrrrrK4+MI+eVf/mV31lx//fVePsZ7rFPw+Kd/+if7xje+Ya95zWvc6Adw2LB/yO/93u85HW94wxvs6quv9rp4z3veY3fddZeX29fXZ5/5zGfs93//9z3fF7/4xXbddde5g4c8cMZ8twC8aS0LasFzBZbnXNHvTZs225WXX+E7kSOHqwfwYuft0JGT+s20y2777Oe/aq/7nmst19ZrN3/tDjtw8KiNjA7b6VNHfUDo6MhbOpNS955TngrKgV3eZ+slq2sUy2Xb7PDBQfvABz5lN934gN18813K50t2y9dus2/ccczu23PE9h/ca8dOnbRDx07Yvsf22yP7R+3wsWnbf2DYDhyetMePDdupkaKtWrfGNl+Qsf2HD9nXbjR7YN+wPXb4lD3y+KAdfPyYTRdnbfOGtdbfW7BUrWoJdWpJDaB54ZnJ5G1yasYeOXDKHnr4mMo5al++/T7dH7DODpxCPZZJ56yzq8cOHDioTnSjr7XlCwIDHgPYwmH0Cb+4bTlXzhk4O8Pt0wrN6Vi6TpfDh6ebV88UBDpWRoua4Yrr9bngXAHA4myBznSx5wvDcmBpPJrTEZwjXM8emjkUmgI4NmdXE2hOyzMBLefKPCxnHHgmoBnPl1cnzz6sHMtguJ0bAVkcyJ8Tefy6RACFxZ4TAHTNpYAZKThL2OMPPbVcKbsRW4k6a8Ph67npHodHvVqxWnVWebMRLv3ajH5zchCzB6p+Kk+1priVWatwP4vDRFflw5W+Dh3NL7qy9DvR2GOwIj2RNxzowIwVTifBeD///AukF7Y7Lo4KOIlGTtf0vlX5JpeojzN5s1jgcAWA/Jw2pqEIP/ZATKcy0lvj6Zxh81+Omk7LUBSVNjx6xCanR5CM7xrnCjR98YtfdH5hQHOQBsY3zhT2xyEOjg0cL9x/85vfdEfF7/7u77qMff3rX/cZJTgojh496nWNQR5nqLziFa9wGfjCF77gzhMcWZ///OfdsYIzBoDXH/7wh+3yyy/3WS/YU5QFcMWZct999/mMGfLjN06Rxx57zD74wQ/alVdeae94xzu8TOS/p6fHXvKSl9gnP/lJr5eTJ096/r/6q79qL3zhC92pRn2CPzRHPnw3APxoOVda8FyB5bU6NVD+OIUnl8lZX/+AHTly0o6eGLQNG7dZV+9aKVhphazdevt+S6Zr9prX3mC7dm+x6WLNNm/aYhs3rFE2GpxK7H6OcJsGuLqV1GkUOjOuoE0XpzVI5NRBDGgQ7Lae3i32/Bddby+8/oV2ySWb7IrLN9irXrfbXvDiLtt94YBdetkFdvlVF1ihI2lVG/c1pbVawsZOZ+zAY0esNHu/3XH3h60yXbBCaq1V0+ttZrbfZjO9Nl1RA0zOWqnMjJOE5dIaMDVYzQqfuvDKpTqtv2+dXfS8Cy2Z67Kh8Zr1NTYsO/DYIdu/f789+sjDdqnef+mLX1HHV2l4icPghcebBkxDZ8DjN4MyHV0YtheHhY38rLCMKC2YBwaYpcIzAa5gPQdCM1gszZnhmYDFyl0YlgOLpVsYzgUslu/CQB+wZFgkzZnhGQEVo9KW/lsEt4WhBecOFuPv0xEAxqQVhUX61IXhmYLF6FsYmsFiuJ8ZniuwGH0xeGNuAoulOzMsBfH9YjyKQbl8W55PLtBHstSwJj1KqmpC+mK5JAO04k4OHC2VatCziAtwwAJ7tGRzbTJ2CQXLZXdbNnOB9Eq+5p9nifQOS6S2WT2zTbrdVkvkNttsVjpsepXVUj1WSciAtrx0yoxC2moJPgiKHuHks0TSHAcdZjqgD7LMo71QEF5hSUcwoINTxfU+xaWdLAWR5qWgVqsolGy2VlZc6akKemoJ6bFJhUSqLtrqlmnLSqfOW2dvh/X0d/o1k2NGTcjnuwmQDRxDLKPZsGGDOz1wXsQZKTgtPv3pT/tSmve+9732C7/wC66/UxfUGQ4l0pCWpTw4UGK9IuPMSsFp8ju/8zu2b98+T7tSIF+cLJSB4Q8NESgbBwo0cI8jJTpR+M1zlnp96EMfsre//e32kY98pJGyBS1owTMJy3Zpsn40n2u33v41duTooI1NjFk6V7fPfuHL9sl/vtXuuu+wnXf+DjXuDtu397B94xv32pbNm+zlL7vWVq/uM07c4Ti9dKpNnVbogJJ43TMlmy5N22yiaqkMawyZKdOhzqXNSpW0TU5P2r6HH7K7v7XXHrjzMevImQ0N3W/33n7c7vxKxU4eGtbAOWFt6ZwlZjpsdiplPW0F2zqwxgrK57Ltz7NcZcbaZstWLSuOKc6sOia2zGSgzGvYTFZtlqE0l/FBcXqSjW3T1tPdboW2jG3ePGBr13baqlXdtnXLFlu7ZrWtWdOvjrfNvvWtB+2lL7nWbr75SzY6Ou6nDE1PcZx03jvnUqloVZ9SypTPsOaTQY6OcLGwHFDMRdN+p4VnAhh0mv4Rp0loBpCzGI3fiWHO8F8k8L4ZEOXMPL+bw2J8jIH35wLOLPPJBjWDReV+PjQKWhEsXvaTC42sVgCL5/skApl8G3+eGJYDi+bdCM3en6uwGO4Lw5wDZYmwWLozwzMBi9H3ZAKwGO7PdGgGi+H+7aF5vMX6o4WhGQjbJf+WU8aZOD0xUAjLXjheGb1JvGGGSXXW9SifDZKUjDrPVKKzjnTkW1O8sjtjSrWsVRN5BemUlrMZ6X9TsymbUd6ldMqqmYRVMqZQs0q2ZNXsjJ5N6TqhMGb19LSKDrNiKAS8MX7BEXDjdkFb4D2uJa9P/UEIcRfW8WKBOAt5c2ao1ymTQxOqKgtDmuUjCUvpmkwr/yQ4ViwtejJtaWvryFubdNRCR5ueBWP8uw2guVAo+GyVhTNW4ruf/dmftb/7u7+zv/zLv7QXvehFPsMEXsf3OM9IQ2DWSHRqRF6yb8tP/MRP2Otf/3p3aBw4cMDjLIQYdymgTBw9BGbLbN261Zf3MBMGZwl54LRjhgtLl3DyXHvttfbGN77RnT5/+qd/ag888IAvmXvd615n73znO31Z0pm4tKAFLXhmYPlHMa/fYte84Ho7fPSEDY1NWj3JkqBhu/Kay6y3r80eevBh27Fjqx05eswOHthrb3rTS6yrM23FmUlTDr4siL1WVOR8SGiATE+qTA0cCpQ7NZawe+89Yeyx293Xbn3ryjY+dUy9T8ouu+xCu/DKnHWvnrQTh9bb5GiX5bpPWyXxuJWKZh3ZdbZuXdLyhaPq5O60b916mw10b7admwesvV1pJjpMo49lk5PW2ZG2i87foA63IFxKwqHsX5HBIZnWYJnSaJtg+mjdBlbl7Oqrdlo2lbO77njIpqZLdtWVV9i27Wtt9aq19md/9tf2/d//ZrvxSzfaju3rrK3QbhWcSbM19zIzc6VSrjDM+iDn0zlXAOgYK4VzkMWy8IgD2dMF5N68BAa3JcI5wZG8VgZPN6/OBYBjczxXTgc5rDQXqUCNu6cK5wKLpWE5/Fy5XJwbOhLLUBKXhHPCyuXI39MPbjw17p86LJ1DU6X8HLAhzjo5GyyH1ytvZ88MLKedPSdka6XNzOlY+VKApXjh7/SPuj/bX5h1Il0HOV4sCJrJOLxARsfHJ31ZD6dEcjoOzg0HpQ9tkTylc7EHy2xJal7V6rNscDtrqWy78NVrlhiRIUt8CJxcgH4r3VQaaNBn9N7J9kogXxwlJE77I+gG57DfyoSnwRD2Ax4A0i4C5LHUsqDlQcAnFOLI6F8DT1DUnzhumWzKnT3s/5JMJ61UmbZDhx6x4eGTipf02RXfDcuCCCzleeSRR+y2226zW265xb761a/6jCPqDNsGhwvLQ4j3rne9y2kFuLLk5+DBg3bTTTfZrbfe6mlxfrCPCk4OZrOwyS8OFmavbNmyxZ1+bJiLI4Y8wAFbio1zWYLi7aYBUZbIi+U9N954o5eDM2VwcNDe9ra3+d4vLBv667/+a18KxHIhnCdvectbvD5oBzfccINdeumldvvtt9s//uM/+kEk4Lp7927fgwVcvhsAfreWBbXguQLLOi2IDuWVr369veZ73mqHjx6ybKFgBw8P2U413o0bVzE+2fSk2cnjp+2Ob95ur3vVdbZ2Ta9ZbUxDQUXXvIYDBJ4lMbhauKozT2oQzJz2+6pGqUwyZ0ceSdnf/O1dGggS1rMqYRt2H7ORiQN2bH+HdeQ22uZdbXbi9EM2fGqTDQ9lbONWDXrZGRsfnrbZSsoy+aO2bWfRrr7sGjvy8KDtfege+6G37bI/+9O/s2L9N9Wo1HjSp2zNQLu9+U3X2K6dqzUmT1g6URZmaav71M6MVcpJy7WllV/WRkbHLSH0jxwbs8OHB623p4MhzEZGJnxjqdUDq+3Nb36tteUT9ulPf96uuOIq62jPuxe5XCo6T9OZjDdg/lY6xp6L0xmeC6cFnQtAJXD94mygd80UOFcsVohmmJa8MqYuh1dL0dKMzuWAy+gS+YBjczxXrtjTQ6xUcmr6WxmAwcqwOBf8XI5cLA0rpwPZTtB5rgAwRFYuoeHr8ErgXLQTTk5yg24FwF5lS0FU9M8G54KfnJoSvvwvDsvhdY2ZAo37xaBZG3imYCkDElhOW3wm6EjMLl1GM34GOpY2MJZTJ8vh11JQbWxEuxQ0wyGhLhwZPXz0iO9zh8yPjIxZxU9oVFqcKMzmYHlMvaRHVek2Rb2RVslvvUknu4QrcsqMZbVcX8LOUnQOWeBeo81spFVX4RR+hessfwmVpzygGMcKy5JOnjzhpwKxUWmbdGKnZQFLFlKmGrFUfWl+NuMFdIJNKIQcuSpPiKuLFqUvFsvS2TlEIpRVkyydPHnMbvzCR23fQ3dJV0+7Udk6irkF/9IAO7V1WlALniuwdG/fADbImi6WLJNvt/WbtllP7xrr7euzz3/+Zvud33mf/dmffsw+/JHP2Fe/cpO9/OUvsL6+glXKRavVypZLhQ22fADw4vDgzyqUdcfJPBkFBji87TmraTStWVHxqsqjZLVq2fp72+3S5w3Yrt05yyXabfvaF9vm7avt2hs2WmdHv00PdmiM5ThmvI5lK+SmbHTkmN177zF7yw/+tBXLM9Y30N8ot6ZBV8MSIYFnORhgnFRU4bw/dmPPZSzbnrRqrWJTY9PW0ZaxzrZZ27ax165/6VV29dXn2+7dO+zSSy+zn//5n7AbbrjC7rtvv733//uoPf8FL7YTpwZtfHLaNxNL5/K+ezsjLdNYfY8FlbdUaAZwsikslvHCsOjDJxfAY6mwLOFaJN8nH5aCRhwUl7MEvm7pZoWhOSxS9BkhKLxnC0GxArg/MzxTsDhuTwjCk/+f+t9K04e/ZwbOrIfFwlKwWPxzH87F3zmBb0ftiaEpCJPFZO5JBP23dFAZi/VnCwNArLMH3jcLzf4WS/PEsFII+Zz9D+P4zDLPDN8psFhVn/PQKGslsJD/i/+FcpYMQmapEMaSb0u1IDRiJKQ1JTNWT2etklCQjlbWtSi9rSy9rYJzIqVn6E+J8LvIxykpY+7E8JzUHlSmGzB64HpQleONk/5hJISGTqaQ4jOX0ibr7HXCsqCUO1bQIXFqVGarVq1XpJ+VfYYKbnR3dtZrlphV0H1KmbJkCN2zbsekix6WLB9ROKrfxz3Mzp4QMqcVd9SSCgkbU8mcLDSjZ0VL14vuqEnxgVAA22jb0FNjrxfpi3w0YzaI77Ei8sI9jq0FvQVMUPBZNTzRI9pVTb9VG/4M3njdNCJzzDPXai1soMuf5y1s5vIkRqM+9Uo/Au04mJjFk0xyEtKspVN10RPit6AFLWhBC55+WNbMFQap7lXr7frX/iu74WUv16CSspzGuscPHLZvfvM+6+7utHR61i65cJtt27ZRfXvZqpWqf+n0QZWpLercU7MaTmcZfDRoJaY1PmQ1SPZoAK9bOavRQgP0gUOD9sG/v9GGjrVZf1/edl4waaMjd9nQ8bvsgl3rNNitt67CKvvi/dM2WMzbRWs2WH18yo6O1q2Y7rNrLp2xKy86ZBMzaRsqnm+333a7Pf+yK+1rt37Lxmdf5QM725WtWd1mb/2B3Xberh6rlRgyGZY0QIr+2WRRCoNwrHZaoloQ/VMapCasWNH7ZKcdPnLSPvyRfxYNSSu0r7adu3bbi17yPPFNDEzW7Z57HrBtW9dZV1feZmambLZS0uCJs0G8EK2UcTZYztez5cw6afbVU5XTuHnqkJICtDIIisRKILjrluYXMrgUnIuZQM1cSVEJOjvwbumZFnFNN3E51QAI8uJ3/qwJqcsAMlg6k6b8VH/RpEqWBinY7gBt/HzqsLSMN/syuxxo2s7OAawYTzESGV+JaGD0pNV/rwTCXggrqxNMfRzUK4Fm/SdtaqmpxSSn+S2VzXLaezNeNANVSVNoNpYAGLdng9C/rKwlNuMFbxQj/FgBJJrMDGgGK6XTQSisNJvZxr5sTxUofqk6XQ6go1QknnfefZ998gs3Sfepu3Ml11aw3t4+a5MCWJ6ZtOGh01aSjpPNpC2dLcjITyleyianS7a1P2+veOEVdsEF5yt+XvpSwE3CYAX9np6c0m8+YtWkS4SlLN6dCnfyIW4ywR4jszY9W7WJ4owNjY3Z2NSY1aRTZdIpP+nRdJ9WHgk2uNU9ThfKqokJ1UpFeOV93xZmmfD9jMnJfExLsjFtIhxvnMnkLK1Qq7H3hfIS/eh34FKuVmy6XNa7qjtTatJt6fcnJsatu6fX+vp6/bCH4syMrR4YsE2bNnr/MTU17XvuHTt2XPcT1tPTYbt27/Y9QHAYhTZBSHje/CZfL0P05PM5XwKVFp7s2VeX3l1VpRCPk4EooyKaGSkzGd6xZ0fZN/WtKz/4CZw+fcI+97mP25499yhNa+ZKC/5lQmvmSgueS7As5wq7s7/81W+0N731HfapT37Wjh4btvPO26XOeZdt3DSgzlyCXdZgVplW/IwVJNtjYyNuILHxUk15ogie1blCeo1zyPf+A6ftQ//wRRs/1WVrBjpt2+4xGx27yxLVx+26a8+zXReu0eAzav/nz7vt/n3dduk2DcylY3ZkOGNjtX67eGvObriyz/rWrLLHJoY0qPfYVz5+zB478LjVOi/yQp6KcyWZnLByTYNVsiAFo93uv/+Q/f3ff9Te/hPvsnXr2jSAmw0Pz9h9e/aJL9uNtZr9ff3W3dVpY6MjrjwwoJaryjdzdiVwOcpsy7kyD3CymRm+lGIPtJwrC4EMls6kKT9bzpVzCi3nyjw8U86VpfpgRoulHOTActr7d4RzpXFdCqIRdzZoxgveKEb4sQJoOVcCUPxKnSu5XF66zB77s/f9hb36Dd9vl155tbV1rpL+UrN77r1X+uFdduDhvdJ5TtuWTRvs3/zEO2zH+RfYTLFs9z6wzz76iU/Yxt68ve7lL7bt27daWjIyiwNBtGEEdeQLvrQn63vbJfWMPVLEvnTGP4AVSxVda9ZZSFs+k7LxUtFODg/Z4PiYVdTn1pm9ovTpesUyNWatVC0rwtnnpVQqW0pKaba9w50UScXHgVOrsR+JdE51hhX9xpliiawv88G5Qv0jprPKD/7DQ/wrU9MzdurUoJWFIw4N9sjAMGtry1tff7+VVd7Y2KgNDQ1ZNpO1Cy+60PJtbTZ4+rQ7RY4ePSY+DUtXXutLiKifjPRkaIYXtA3yxcHB7zDOhw1yQaRUKnk+SV+uHpZa5TAglY79PpgZXRF/2PcFnqVxIonXno9yOHX6pH32sx+zPXvufsrOFfamILSgBc9VoO3sUZ+FzdkMkOmWc6UFTycsc8+Vsr3oZa+xt/7IT9vx46ft0OFjNjJStII66Ucf2Wu9vTl7uQbRLZtWaSCYstL0uDsWmKJZnCnarAY632DrLM6VmlRmpdJgVbBDR07b3//tjTZ0tN03m91+3ogGtvtt+PCMnb/zfBstf90uuaxgdz34r+3uPT124aYRq0w+bMdHczaTWG8d6QftivMHbdvOq+xv/+lR27hxnf3AG15k733vP1gpc4EG96fuXGGaa83aFC9jBx8/bR/7+CdsdJTpqWbrN2yymZlJW79xjb3kJVfbN7/xNdu9a5sf4zYyPGb5bJulEykrzyrv5NmNaPjfTMlrOVfmAfWjmRm+tJEjXi2dfJmwtGLfzMAIfGg5VxxkNbacK/OwYjzFyJZzZR6W038u2QfDS6yuJSR0Oe39O8G50qytA0vN8gGa8YI3ihF+rABazpUAFL9S5wq8yGZkpFvaJsr6nclYNZW3kdFJu+fue+zOO++wQ4/ts1q1Yq+44QZ79ateaVWW88hI5/jiyemitWWkLeWSNit9cko6Jku8+7q73PgpTU76PiX08jhyZtVBMatkuliWbjmqNp6w9evXWW8hZZXpMZss1WxofMKODw7ZqeERK5dmfOPWQjZpOTVonC3l6SmXo0y+yx0s4zM1K7S1Wbt0nUq5LLzEW8lhob3L2to7bWJqKizfFs6pdMZ6urpc352tVaxUDPvl1UXfzEzFxsenbGpqxp01fX190m/7rKuz26Znpq2oeJMTkzat8jnA4LLLLrdVq/rt4MFDNjg0aIcPHbZypShdcL1t3rJZeZd8U1U2GuV3oa3dnSGnTp92J0xV/OI9M8a3b9vuG+fyuzRT8pksflKS+g7idXV2+FHQnDDTls+LFtWB2mOYuRIE8fSpE/aZz3zM7n+KzpUWtOA7Bei3ljNm0XZazpUWPJ2wrNOCGOw3btplazdeaFPT43bdCy62C87fbOefv85e+MJLbMfOXVYotEkhYDOtrKXVp+eyGZscn7QOdhiXwoy3PSnlx9fV+lRP1rGyoRhntCtKPq3BIGWnhyY0cD9sU2MaOPWsq3dKA+Ww1cqcPKShPrnWTh8r2JHxhE3WR6xeOWHZZMVqmbxNVMo2MDBmlz3PLN9ds2phyi67Zq196aYPWal+2irVna60aPi0jvaMXXxhv63qz2sgEt36w8UCMnXhZ0mWNeUUWFPLST8a7DRwldVwK9WidXfmrYbFksjbL/7ij9qFF11k5+3eYps3r7OxcSkW+TZbPbDWj2ZmmmZNjbmowZEvFnUf5sPAdybAf8JSsPTbAE07mJVqXwKfNvssA7xYqRkukTwHcC4yWbpOFspGrN7wzO/mnj3b4F/1V8QOanSltQo05+dKYTkD+UphpXg6hiskldqg/14ZgMnK6qR5Ds1hxbVOh+EyvtKcVkjJMopfjuw0i9FMxkMftFJerBxW2mOcExqUxUqzOSd9CjisIDDzIymdbXR03HLtHXrIh6e0z9C47/577NFHHrFqacZ6urvse17zatu1Y4clpCuiN376nz9rH/rwh+3g4cdtzbr1rtfdcutt9pGPfNS+fNONNlMs2sUXXyRdKOdLdSq1WZuVjsSSn1tu/4Z94IMfsW/cfa/1DwzY+jW9NjFyykYnS0Iqa4MjU3bzLd+wu+66x6pKh4HU3dPhM1FODp6yaWa8ZLrskceP2pe//qA9cuCYbd+0wbq6+y2T77TjJ0dssjxriXTB9j76uN182x1WT2asb2CdHTpy1L522+2258EH3EGxcf166+3rtYLoz+c6bHx8wgZPD9qqVQNOE7NTTp06HZYEFUuqN9pByjo7u/SuIN6NiR8nxbNxpVltu3btdicN+Rw/fsI/hnR2dtvExKQvHXr00f126NBhO3Vy0A4fPmrDQ6O2fv1Gm54ueh6UdXrwtI2MDOs62Jgpk/HTa8A3l8sKB+nZ0stcm02Gdjk1PWWPPLpX6Y+78xod/cmcFtSCFvxLA2zc1mlBLXg6YXnOldmabdt5vm3aeqEGx6/brbfusW/dude+dddeu/3r99jU5Kht2rTK2nIZ9+InZbizdpX1odlM3ny3dQnv2ZwrDOZlq/l00LGJaXvogUNWLbZbWyFtA2tr1ttft+7eaVu1rmyF/Crr6dxole6Sbb6o3Tb2t/vge2psxpJtfTY7XbITjwxpYOmytRfkbP/+R80mrrXZ8oBNldtUBvNOatauvC+6sN/3dZmthobl0725Cj8CzhVz50pZoeRTYtmGLZdrV7yC9fSsUqPM2Ac+8Enx4W67f88jtmPnNv+ykc+lraurICVFg9vUlE9Z48vCrMoWZ7y8xYBG3iwEJBd/F0NT+BfiXHFYISm+aeMiPHwyIcwaWTo0g3Cs4tlhofLP/ZnGQHgWZrecLSwHj2awWL4LA3soragUJW4mnpTTHJbO5Mz6eaqhGTTDtVkeZ5b3ZAN9L99l9GvR98sJXiezQX6eavBMmgBjz2JpnxAacZ8qSEoZcp4yzI0Ti+HWCMuDpeM1y2c5pZyJ15lB/zVinh0Wtu3FArBY3jHE92eFlVTGQlgOQ5aAM/F+6mFl48lyhmbiLQW8XSrQJ5xZ7sLABzWW8GTb2nzGbkn6y+DwmN17/x7bu2+fDQ8PWVrG+zVXXmVXXnmF1+Hw6Kjdc+99tufBB21cBvv2HTttx67zfCbKnXfeZRx3ixPmyiuutFX9qyxfKLiDpFKr2k1fudW++KWvWEX6YVlhCCfE9LStW91jawd6bLxYkx5Vs8PHBm3/Y0fdobF502Zbt261TU4M2ejYiPX09lhGOtbYdMK+dfe9yqfbtu04z7as7RW9ZmOT09IlB6x31To7cvyU3fPAXj0rWkdXjw2Njts999xnnZ3tdu0119rOHVtdLBOqy1wmaxnpsR3tHTLIOqTjhtkj6HXMzB4fH7POjk5rE6+YlUP9jwyP2NDgkM9s4cjcbVvJry49kFk8U3o+4/cT45N2/Phx17eL00UrFNpt1apVtmHDelu7XmHNWpucmrDhoRGVNe2zyCmDmTHEw0Gybt16VWrIm5O/0NfD7D6VKMKnpyft0SfhXOF+sXbeCq3wnRro0xZCy7nSgqcblrfnigbWF73stfav/+2/s2984xG75dave8d++eUXKT4d+bTt3LnFervbJJTKpMzyhlkrT7P+M22zaQ3U0hiW2tB2JhVmcxw/NWp//7dfthOPZ2xgdYdtP2/YTp580CZPttnF511tuc4Ry+Un7Ov7++zQYNp29imPsdN2eqrfhqdX2bVXjtslu+6zG7+yz0amXqGBqG5venOfffzjn7fxsVdLYXgyG9p2NZYFTSqwLChltSTr+TJWLCatXK5Yd0+7rnX7x4/eZA8//Ii99nWvsLGJUdu+bb2tWzugwa3i00VrZdEnpaFS4wvMyrRJvkusWB/9F7IsKChA4f6pQrOjRJcDzY5VXQ7Ek6vOBs2/Ljk3wu1ZgEFlaVh5nbCR4IpyEC+bLQuin2oOK5fxZnDmoL0YNMN1OXmsBLxGV7hU61wsC2pgEm7PAs144TmsgA5gpf2nO1eWJX9LAUbs0vLZlBcrRUFAFisdTZbTFpekRcmXpnSZwEzSZxucoSujZjnJVyobzdJjpKckntMy2C3bacVq3fbtP2Tfkl6496F9NjQ0aDu3brQf/eEf8uUus9IR9+0/YDfe9GX7xp332ZbtO2T0r/UZGfVaxV74/Gvs+Vddaf3dBfP9Q2plK3R0+NKZr371ZpVTtxe++KXSFfP2lVtus2/eda90z4y96eVX2ZWXbLVStV16VN0+/8Wv2Z13P2Dr13Xb7t1bLZuesaNH9ipuwq688lIbHZ+yIyfrduddd1qy7Ty7WmXmpx81DhZIZNts67YdGp/S9o077rb9Bx63rTt329Ytm+2hBx+yY4fZ1+8qe975uy2XrlsbyqzwrLLuW3psqcTyoHF3ErHfCh/qjhw75u3noosuDLOTixz/bDZTnHGnBWlZtnP5ZZe5Ts0sklOnTkmnDssSNm7aaJOKx6wUPkwy+2R6ekb1E8ZqnCg4bdhfZkJl48ihXF+KpzresH69veiFLxL9wlWJwCH2K64v6NngIHuufNzuv7/5Ucw4jV75yldaV1dXUxlpQQue68DYdPjwYfv617/uS/YiVNVOWsuCWvB0wrKmHtDJsv7z4UeP2OjYQfvpn/4++9Efe63t3LXaNm3utq1b10oYGXymbVaDCes/ZzUedRTalW4ZBriwYLkMu6IziQbBZ4BgWiPTK3t6c3bxVTU7/6pDduHz77aLXniL3fC9aVu/bdiyHY9Yqm2fJdMnrFDAcVO1UnHC8olVlpx8sfVmXm2J0oBZsU8FrVD5ksZSLs/6rBxmsjz44CMaMI+p0SbszW95pf2n//xuu+zynRpIL1Jk4VGa0JiMEl3SYDuhdOz8viyWt6AFLWhBC1rQghY8KcAkXmmoSI+rzCasq2e11J60Tc+U7MiJk3b42AkbHp+wdK5gm7fvtO7+1dLd2qyju8eOnRq0g0eOWVtnp73+Td9nr33tG2W8XKkMU/bPn/qM/cX7/8oeuG+PZdAJpR8eeuxx+/A/fMjWrFlrb3rjv/IlMtlcm61dt9HSynN0YsZODA1aSfpgtq3DHty33x599HHpUUnbunmH7dp+np23c5fdcP0L7YUvuNrSfKCbLdrBxx+1mhTJDWs32LZNW+2SSy6wiy8536668lIZTjk7fvyoDY9Kd8znbWBgwLZs3abrWmPPnrHhcauL7kKuQ9pi0jKiHUfTyRPH7LHHHrbp6XHL5dN++s/Y+KjVqiXl2WZbtmy0des5bIFlOOP+vqp3hfacL1saGx8RX8NHx3Q6YZxoxLOhoVPidcm6ujuUfq0NrBmwvv5eq81WbGxsWLRWpHMWbXJyQnpt0T9W4vhgI93uzi53vHBqEg6ecHzzygFDEydLK7TCv4TQ/INiC1pw7mFZy4LYbGvdxq32ite8WgPhZkXiaDh15ImkPfzwAfvyl2+01QP9GszW+CCQz+Y0CGRsbGTc8vmsO09YDBOWBVEGR90xUyWtpzljWUa5XjV2bD89NGX79h62ykzeCoWM9fbP2IQGocf2pGzfnSm7+7aU3f+1frtrT7udPFWwjkTBsvWclWsdVqrN2sTJSRt/vNtyhYRld/+BVTKftkfubLdqKWuluhQF0ZZV+R0dmbAsqJ+lQqgTQakQYlImRFtSOPqeK2k9qiiURS60sPlayo4dG7WPfezTdvjQSbvrrr128y132R133Gu3fu02O++8rXbk6EGnK5dN+ReJTEoDtQZB/DuN4p4yMJCu0E2kTFaIhOC5s+fKymCF8ywasOIakYwtjUfzL8TNufFMfI1a+Rf1IOFLZbOcr+WNFv2sw/JwfZoBHFaABrWx8j1XzhGskJ3NZKs5wMsVIuGwQvk8ByiQxYq5sVJenAtWAivveFYOgaErgnNCxQoz4VSdjs5uu3/PHnv/3/ydfeWrt9i+Rw/Y+MSkj5csNBw6fdoeeOABO3b0iN1888129z33+zKZTL5gJ0+fsmw6Y1dcermtWdVv4yMjNjk+aiePHfGZGh/98Aftlptv8bJeeN0LradvlbW1tdu+R/bbHd+60yYmp133nBw9blPjQ3bvvY/avn0HrOZLuDk5p2LtbdIPezKWSczY4Onj9vDeh2zvg/tscmrWl+KUK+2WyyRtoJe9+swOHDxoD0mnffzIEd8YNpfP+wlALH+64vLL7OLzz7fRoUHb+8B9duLwITvy+OP2KPEPHLBEOmEbNrJ3S6cdFb2Tk+POhax0ule/5lU2MLDapmempBce9SVTxSIb5abs/PN229VXX2lT09N6d0R64REbFS9QnXp6unx2yejYmPA/6af6HHxcPB4fs7Z8zjauX2c7dm73WUJDg6d9r5piccZmZqZtanLSlxyxYe/GTZvEK+ntfPRzjoZ+JbZLZk4vd1kQ+sH27dt96VELWvCdDrQBZpsdPXrU+5MI2LitZUEteDph2cuCOIr5qhe81v7xIx+zVasH7MILLrStW7coQc3Gx0Zt08a1GugKMtwTw8YAAP/0SURBVLhNA+CYdXW0a1A4qs4/Z6V0l5XraUtbydL1sqVmdV/NenmzybrVlKacZkpl2h58qGI3funr9vhjpyyVLtnqdSPSmaatPL1d77utVs9ZKqFy8kNWKo9ZoVPpyiNWGV9r7cnz7KrrJm315lvs8YN32dVXdNitX73PXnren9knPvV5O176Xj+2rm4HrW9V1n7gzVfajh19VquMWFuOve5Tumevlawl6hmNNAw4Qs6N3rpVZ5mPkjaOvGMPlYcefNhGhyfs8iuusLVr2uz0KdGHEyWTsC98/kbbuXOrbdbAd+rUsHKpW8LbtgbA1AqV6mVAM4V3NrnypTDpZSizSxnzAceVGWzO1xU6DODE018jzQDj9Vwsu1jh1ytVyUqXPKxUsig9gQdyRdnIZFzhsrV6AkpW9tXD5bMJIc0cXnxBDVx5dsGXFi0BTenQ62ZUNMsDaNa3NctjOatHli6Dd8vIZIVwLvjZDChh5T6JlbaRQMu/BDg3S8ZWCs7RcHsWaCpbogFjhGOA0QfduSoDPLYL39dDBgrLTJhuT36lUtG/FKMzYvRzAAB7hAAsV8E5kM/nfF8RnAPEVYbKI+n5hA95NS+PZTAsqeH4ZHCYmZi1mSmOIT4q/kqfqvRKGeuydG5M+uNxm5lkB79Nlm/LSMs85mnSCWbVSN/jo9gCfvgd/zVYwAX6wk/1+d4gpBM0eATd4MgJROyzMj097TNIrrzySp9x3dXZ5fogH+5YYuz8El04KDiamSOnI1+Y1c17luHwHpoph2fE8TL1j+fpDB/2wsdO3nON/IefHCEd8+Ea4tWcNHAmsPcKjpvP/vPH7P77m58WBA4vf/nL3TnVTEZa0ILnOtBejhw5Yt/85je9n4pAe2otC2rB0wnLsmzZOf5EY3fzn/3Zn7J3vOOH7doXXGbrNvTY2jWdEsaUfe32b/gxzUUNQDMzZatoUGTD12otqQ67pIIUJL9JNogl1LMaBJjJUVQnznF245bNla27U+k1gBXaumzdmnV20YW77PzzO+3qlz1kl77447Z1x922c8egveaNFdtx6R3Wv3rS+nt6rZDvVkPqsLu+mbR//tA6mzjxRivNvNQe3Xue/f37Ntvkibdr5ChapThka1f12HVXX24Dwi8rHPKpNitPp608kxZ+7Qr5OQdLoq4BTkYvU0aThsMlY6cHJ+2Wm++wL990q+3Zs0+DatIGT9X07HY14nvs5Ilxe9nLXmrr12/yowv5qpAvhFORqrVqY3RvQQta0IIWtKAFLXjuAQ6HTDpjeRnv7AWCcYIuiMGSkOGe5rc7BzD6TXHy1tZW0H3SpqZn/Mhhd5ZUKh6vu6tLRnzGvySX9czz03N3bEi3XOhgQNdkZmxbvmDZTJsVi5NKMyaspI/NyvC3WUtlphWvYuWi9LSkNLlsWU+nrVLi+OesJaV3Cc1vA1wGDR+GByB+XgH34OwJx0pDP3jMSp8Ft0lmjExP+ylC7R3tviyHmcmkT2ez/hU8l805TezJh5OHez8xUumh2Zfy6IpBh1OGeNwHJ05wqhAfPsOLWjU4nKIByHN4H5wqIR9mn5NXC1rQgha04NmHZTlX6MyLGiQymZqdPHXI/uzP3md/+zcfsk996sv2/r/8mH36n79su3dvsEJ73kps1DWw2iYmZ6w6yyaxHOlXtnRi2lIahJM1DXo4LmZxVGhETmjwSVYs357QwJTSM3Zl77daWYP2LLNAKjYzWbU9n9tmx7/yVhu8+yV2+v7L7LaPrbbhB6633OTrzUZvsHRtly+3mSyNWs+GvF19/YXWvz1vL33TJZbY8mkrrvqYBr1TVpp53IZOPWIPP3i3DZ8atMqUUCjnLZ/otvRsQfjlHb9kPS3mxG/GGugVZkVPSoP41NiY3X3nA1Yo9Grw77aHHnzMhodHbMeO8+y6655nt9zyFXv44cdsZiYoFywPYl0ty4KY2dIYx1vQgha0oAUtaEELnlOAwc6mrG7U44lAVVNg/5FkUnpMUsa//jgJMsbnwxH7fvheefmcdJ+qz+YgPg4EnBK+b0g67TMjyJfvTJRRLpfcCQNwrDCzPPCAnDh+yg4dPG4zpQlLZmZc/zJ3rpRtNjUkHVPXSrvPZk7jbKlP2Ww1b9l0t+eB7toMgjNn1nHFqcOMEJw9/ly6G+/ifiY4QHAgbdq0ye9xkuDkoBxm6eDk4D7fxrL2Np/ZQh4l0YejhbwAd5rgeGKmiVBMiUfuZGo8L1VCfDa+pZx8Lu/l4OiZw9evOK/Ed5+x0pzWlQDlEZaCs8VZ7vP4e2FYDBY+X26cM8NiAF9jHZ0JpInvF0t/tjyBs73j+cJ38fdiIb5fDJrh9WSet6AFLVg5LHtZ0Ctf+wa7/hVvsPvu32uXXHK5PX7wsO1/7JDt3rXDLrxwp+IxrRPPfNKX1jAIJDQAZjNpq9moBpiSpaodlqoVfCZIspaxekqDR3aQOZBWzSXt8OEJu/ubebvnrgM2eHLS+laZXXDZqNXqD9m6vgk7f3e/5fuKVqqdsFNHr7WbbnxE+J5v42M5GxpOCu9uS2WmzDJDVppO22xxoy9LWr06a69//QXWlipab09ag1XBurvzGpDrlk6oU6oxpbNuGaZGaiAUguKEOp4FV/+rZ61YSVuxyFeVjA+MJ08OSVGo2fFj47Z6oFe/T9quXZs0WCZsbHxSPGDqZkqDM1NF6/7lB6Xj6YZmSkVrWdA8wImV8mLlIKW1tSzIgdJby4LmIbp4n21oLQuKwLtlZLJCOBf8bAaUsIxuvAmstI0EWv4lwL+UZUHA/J5qOBk0RtInCzD2CQD5hJkrOF1CPxUdEuhSOFLc6SJdCYcLDgxmrbDfCUtkcKREgG8cAY1TgcBxyywF0q0wGJHeNGYJlgIluiyVPSapO2mVmQ6rl/r0u2LptmHpZNI6p9cq/zbLFZjRUdKIyHKApfmxaHtvsAhamBUyPTVlpwYHraen25fO+B4nZ6TjN84lAN44HwTwhnfRaeOgaP6s8ZNDIyIEvoYXxCE9v3G88DjOruEZ+np4Fn6TS6yjc7UsCPrf+c532gtf+EJ797vf7WUuBNIfPHjQfvM3f9MOHTpkv/7rv24veclLvB7J67/8l/9iH/7wh+1//+//bTfccIOXwyyfX/mVX/ENesnzxhtvtP/23/6b7wUT+FJ3J9b73vc+zyc+++hHP2of/OAH7e/+7u98z5j//J//s23YsMHTstQDuu+55x77gz/4A/vJn/xJe/WrX22vec1rHL/+/n7Ph/J/8Rd/0V784hc7bX/+539uH/nIR2znzp3uIGMpyQ/90A/ZT/3UT7kNxJ5CP//zP28bN250fB977DG7+OKL7T/+x/9oF110kX3oQx+y3/7t33a+ksadh6p70sKLj3/84/ae97zHrrvuOi+fAN9f//rX25YtW+wTn/iEl/kbv/EbfroNOA0PD3tZ8GnXrl1eL9hk0PK2t73N8fzsZz9rf/iHf2iFQsHjPvTQQ3bNNdfYr/3ar1lfX5/j8GM/9mM2NDTkPOvt7fWysVOoC3D/N//m38imKTZq8l8WQGtrWVALng1YnmUrAa1okFq3brWdt3u7OuwZO/+CbbrfZQ/tfdT+/L0fsPf9fx+0L914h33lq/fY8ZOjVtYgh+d+qlixalkDgeF1Z+DRQIDRQskaICrVdg2EAzY4Wrevf/MRu/m2PXZqZNwS6ZylMx02PZOz4cGU7d1Tss9+ar996AO32yc+9i27/db9dvqEOttqm/JIaQAvKd9Rq2gAZjOxSmXGUomabds2YD/+jktsx/k9tmNnu/Wvyll/b93SyRkRP6PBriS8qhrkWa4zbdl81VLpML00mZ61ZCZh6VzWUpms7XnwoN1y8z12+tRJ3/D3gQcO2Je+dJPKy9n1L7tAjbLdnUxs4hv0EJwpIhTnDF8+9KxcUt5qyEsFBpClwnJgsXTPRlgKeL1Ymmc8NPBpwXOoTpqE5jD/lelsYbF8n43QDIiyWLonExajf2FYLM2ZYbF0C8NiaZ5sWA4slu7JhOXAYumeTFiMP+c6LFbud3NYjEcLw2JpznWIjoWnOyxW9nxYPM3CsHi6JwZma4QQ4rvVrgCNOEziTBUMeOJUZLDE/UWIz/NyJeg7OBxKMgbLGOXSAzGWMYK55/RFPlTheAmNz/w9zgyONvb89I74LLGu14WTypmtY+DXpCuaDCfpgBUcMWUZ+uiaaSsV9Z5l3Q0nEY4NZqY4LQIMr0iUl6/nlEHZ7jzQK2acsOwHuqCvv7/Pj1YGJ5+lozyqfi++ii88Iy0h8oHAPQZz5JkHPQvxQuB9DDF9jIMhzTXgHvKLS4HiMxxTdfHS8Vd+4O78573TujLAeeN1dgbAA3D5whe+4Ab+D/7gD9rf//3f2+DgoKcBwP3Nb36z/dEf/ZH91V/9leNNOvKLefK7p6fH/umf/smdETgc/viP/9jpWQhBDkK+8OGqq67ytL/6q7/qH4XjTCLicAUoD+cQDhTy/dSnPuXOH/bQwfmCk+HWW2+1v/iLv3CnzRe/+EVfvoWzhBlXyDBOkF/+5V+2v/7rv7avfvWrbpy/973v9Q2BcVZ8z/d8j6cDB8rFmP/kJz/pTkQ2ED59+rTXFe9wZuDcACfwx6mydetW+5M/+RP73Oc+544aDP9f+qVf8jzhW5Q76CLvd73rXXbnnXc6r6ELJ9Rtt91m73jHO+x7v/d77cEHH3Ta4cdb3/pW+77v+z771re+Ncc7rpH3HC9OfS1Wvy1oQQuePCy7JRXpqBV6+3rUwDk7/KRl82l75auus3f99I/bj77tLdbd0+0zW775rfvsCzfeZAePjlmlhke83SrFvH8hq6enrGpTNqvHFUvb4EjGPvSP37Q//fMv2Je+stcm1QnW1Ohn02k7OTxl99xz3A4f7LNjB15vB+77STt01/+1R7/6QTvwwGstNftye2zfWhs8stnS1e02W+ywRHGVrcpebFdc8Dx7988M2E+9e6Ot78tbsjghYqc06E5rzCwqsBaW2SRsqsZAqs4+WbGp4qiVajM+s6NYq1u1nreZogbqckEhaUeODqmTnLF16wfs0st22pvf8q/cgXL8RMkOHzli27Zv9BkrU1OTohtFpjGdNAUfEpZVR8dA2IIWtKAFLWhBC1rw3QgYmRhzOCVwvmAwMgMCxwNLbDBEcZpwdLFsSj1LSXMqWyorPY7TcSq5huNG+qT0uXqtTTpeQe9YmoRDhqXnLC9SYQpcsLXj8hl3tihjNs+lPIxoTjsCB4xxvnifPj3oDhsMZJxDzMDhyzaA0YpTIZNhNvTKnRffqUC9YbR/7Wtfs5/4iZ+w1772tc5DZkrAI4B6Ih6OiW984xs+w2VkZOQJxjzygJH//Oc/366++mq79tpr7T/9p//ksz+WAtLguPmRH/kRd1J8+tOfnis3ArM/3v/+99v3f//3+2wRcKROcWTg0PGZSMIRQO5wrLzoRS/ydLfccov/PnXqlDuGfuEXfsGdLswAAj9mPjALhZkiODbijBqcFcwq+emf/mlbv369f5AFKIdyccj87M/+rM8s+frXv25f+cpXnEfNIPKb9MwCYjZOxJ0rM5JwzOCUic9xBOGA+e///b/7LJ3IU3iO8+qOO+5wx0zLudKCFpwbWFZLogGyNGh0dFCDXMnybVk/dae7p9dGx2bsM5+92T7/hVusUi1b/6p+y+UL6mxG7KF9B6xYqVoqWbB0qtuqszhOxi2Rm7GZ2VGrJYpKP22f/+LDduxEm6UyW20GL37aNIRq0DPd1DdpUFtro/VxG8sdscnsuKX6cjZUfdROl++z8681W7v7uFUz91u27ZhdemnB3vZDl9lPvf1Ku+riLsvXj1hb5ZStLuBMYaAlqOP1wD0DcNrqCYVkxpKZrCVSeV3bRXmHPbT3hH3s49+yP/qjz9nNN++13t4eDd5mDz/yqB06fMiGR05aZ1fej7q74MIdVq2VrViasnSG9bjhawoDMmtq67NSEnTP8N6CFrSgBS1oQQta8N0IGLE4N1galMLJontmqLQXCrZh/Qbbtm2bf8yTnW7pZN5S1hkcJymWCNWtXCz4rIxkdsxmbUbPCtKsOqR74VxhLRGHJuS8HP7mtC6/kS7WmGkyNTEl3Vb6qMpnlgqHNxw/ftzjMJvgsssulV5JeJ7t2r3LTwditk2lXPG8MGAp47sRmP3AMhaWq+CQwmnwgQ98wGeq4GxhOU10dHg9KOCgwGnBch5mjsSZFLzDUYGjAWMfJ8zv/u7vugOrGTAT5HWve539j//xP+wv//IvffYLDpEIvMfxwZIiZq2wnIb3LO3BSXGA47bxvDUA/FnehOMGRwUOiIGBAfvX//pf+yySf/fv/p3t2bPHZ47g7MDxgmOC5TosCWKJE8uIomOFI39xrkAjTqX/9b/+ly/1+Z3f+R13QrHciGVMcUbPUoCc7tixwx1YDz/8sDuJYhquLAFi1gqnWcXnlAsO1M3999/vy7FwuCC71M8rXvEKe8Mb3uB0t6AFLVg5LNtNmfQF3nXfLV1N1dauXaWOccIHpd27t3sHOVOctbXrNtnzLr3SfvJdb/Wz/f/0T//K7rvvUatWNAhqYKzWJ63G8pv2hD36+Cn72w/sU9oBNep+K1XarUuDae+qVZYttFki3abn3erY+iyRW2O7L7/UBnZVbDR9s1lbzv7VW37IfvjHrrc3/eDV9r1vuMFe/z2vtFfdcJWdt1Pp6wWzwe3WNrPLUqUZS1XUaczqmYf2xrVNg3le1OQ0SKetOsvyoqSlMnk7cmzIvvClO+3Gm/bY3n3DNj3dI5p3aqDdaVddvdMued75tmXrWpueGbOh4SO2c/dWGxw8qYGgaNksRxCGzcvY2IxOsFqpqfNFiWAGy3fnQNyCFrSgBS1oQQtaAMRTh/BSsOxG1qBlc9LJZAwODQ8pnJZeOSk9UDqTdDVmGc/auO93Uq/mlUp/qWmlZ+ZKXgqtgs9cYbkMm8SibzVAdibGZpi5ovxUBrNXavWaG7X5vIztiy62l7z4xfbSl7zUrrvuBTJit/tSF2YlrFu3TobyBscT3Y5lNxjoGLvg+y8doPm+++7zZSg4BP7xH//RHSAskcHBwpKa//Af/oMHHBC7d+/2fVZwPEQHCsAMof/6X/+rz7pgtga/oxMARwr7l5D/P/zDP7iTZOH7CIvxm7Q4S1hag2Nk4T4bZ6uf888/32fTsO/Iv//3/96+9KUv+bKht7/97e4E+tu//VvfzwWnQ8yDcq6//np3iID//v37HUecFcRheRLLmpAZlh6BA44NnDjwkL1hWKLDLBL2bGHpD/fsNYPThf1TlgLkDZlkSRL8ZxkW/AIX9rZhVg2OGvbHWcg3ysZ5xZIjlilRN8gve7uAM/VG3q3ZKy1owcphWRva0uCuufY6e/Obf9SmZ6bcJZPJ5qytvd3KlVkbHpmwnh6Oput3B8JNN96ufPLW3r7G7r13j73sZRfb2PhpO36cmSXn+b4t1Yp5o37wgT22bs2AOsXzbWhwxIYHhzSIbbQsnyvqFd8pno5r04Ye3zA2mUzbXXfdZZu3bFIHw+ZMdAQJY82rj5kaNNnThav5lTsGv1mrTp+0vt5em5mpq7NnWlxOtGR1n7ZyNSlaEjZdrNj9ex6ymfKYrRJe69avV+eYtGPHT9h9d+614eOTduGFF2rg2GqDQ8dt89ZV6rRM9J3yPWbK1Rkvq4FMuPoGMwp1noFnwGsx8MH/jIHkTEh6PktDszzOBTDbZymIAyqDEXUIMHDw1YIvSciV19MSsBylhY2CVwLnglWs5V4p+CauSwCD3lK4witkfaWw0g2C68wGW77fdlGAkqVgOfLdbKo2S/aWki+aWVNOEEHxgsLeuG/gxtX3I2go3yg3jRe+/1TYg2p+/fjZoF5VuhVUCdgkzsgg0h2vyNZCHPnNF2XwYzzgORtO6l8D4v38s2Z1Qr+4cvlM2Sx9vtAG34X48M9paPA70gYkRYvzW2mrlZJ/KWejcXCmfgKNYT089eF1QpaNAsJ+DXGZp0y2dNbzowTSEiiPTdFZ+uknjzTKn8MDnMKdX5OpZCPPgCtFOd+VB+XSb/Kc3wBlMM4Rx42GWXCugKYAXMLX+VgGQD7kQcAg5Uu9bkVf0rIZZm7qt/LxNLzwy3wOEZ+loFpLe9Iz0xEC/wIOZwPkojYbaD0bkFeD0LNCvcl7z2OJTFzGfew+O0R5OBs4tc0QaQIsk5mrxCWycvlydENk2qp3eQmWz1Bn/JjnaWQvTyljKX4rM5v1pczIDg+eeIUNtJGl+JGQLiStai4O5cVxMikcQaRcCsc0Z6Rncuwx7ZMv8XzdJ0zPFBU5ZVnlk5Q+mE1WzSoz0s+Ur4hNZApWrqO/KbsUe97lxH/6U7VFlUd7manzwYtZLGGzXcejsTfJ2PiYcCjZqlWrbPuOHX7lPX1CxJtrSnjxi3f613gern7TeBjeRzrRM8ORzginmpraLXpn2MuFZUb0E9BNHJYmhf6Xfop+KLSh0I7onz1L/y/iAAQ8RJvSMkMDWukfQp4VO3XqhH3hC5+0Bx641/F5KhvaAgG3b4eFfFoIkRfgH/M6Mw558owQ458Jod3Ow8J8gYV5RIhx4vPF4pwJxInlE29huWfmd+azM9+dWV6MS55nw2VhnHh/Zryz0cpzgOdn8uts5S18HtOfmfY7HaCttaFtC54NWLZz5drnv8je/JYflZE86Z5+RdRglpKx3GHZfIc99tjjNjwybuedt03xO62vr8c+8fGv2NFjJ23Dun676OId1l5I2OnTwzY6MulfF3Zs32zbt29RqbNS5Mmy6puQccIPBvPExJQPlu5oqc0oXs1qMjQ4259poQyc6lfUEPKM1o6nuhqNYzSUeAXCNaW4lQonGhU8XbWKEs263aQdOXrCbr75Nluzbp2tUqO78+57bGDtgK1f32/33Hu3nvXZpRdeaieODGsAm7LVAxqMt2/UADkjPMdVfth0KxgPdNB0ZAR1Vt/mXCHO4hA7u6UgGfr/JaFZHucC6j4L5+wQjw1kwGf6p2pEMtCu+i04O0Ln3oh8FiB9M1ipcyXAyvJYBppNYTn1ujTDgtyvFFZsHKxU9CDB28zZM2ou3ygcZ29nQLM8YEMzbqYxQIgnAYgnQSDX/lt/KCsotAsHbyC28xh/KZB6rSKa0Xt2IC2nl0FubE9PvAZjgPdBuQpl8Y5nKPYYbhjmS0EzOshrBWQ44AgXkm40EOjzI4/9nQpgw0twjoaNlyvwetE1kwrLM9mIEsAhguIV6oMTRsIeDIHu+f4YfsAD+rVMmnExnCICsO8C4xJlOE6Bcf4uQOS3X/xVKsN0+eCE8XQad6NDJiq5OIGCYUVZDQeOysJI89mkvqlnzD3gSKlceVaRAQe/MCAnx8d9NinjJvQytre35S2fYwN21V3MROCp9Q/a4eNSUE/gpBHv/EfIJMo3IfLkbBBP5QthcUCGm8Fsk3GgmeEAz5rJcDNehNZzdlwDe5bGcx6H+XyiDPIIXuIcCDIfSoyyiWMRu15mvdIgO2Cjv+B10e9GJk1wIOIs65/PAi5fjbo+GyRqODHDjF3HWXRRB+lUxmV5Zmba0pLjrLe9pPSEko1LRsfHJ9zxQVznhHDP1EvKrxycK9WiFXGuiP56MmfTZbVZDTq5Qo9kuc3KxYr3y23ppE1K78gUctL1wsavnFQ0ozYwLp2XtkH/sGPnTj8lJp9rHKms9h/2gQn8o9K8qZ1Bb+QlcdxxrNfO70YAGIPoJ/TE8tk2d6jyjv4n8gSA1pBPKOPbeOtV1sCnAeQJhJY+D4xDAHWOnAwPD9rnP/9J27PnqZ8W1IIWfCcC7aXlXGnBswHLdK5U7ZprX2RveeuPaQCcVlcuhbDRx7NulYGcI75Sqbzde+/9NjZWsle+6iV266332KpVvbZr2yYfQA8fOWV33bXHHRKXX36xOvB2Gxw8YpddfqkU2kkJtIRfyiL5V31DMxwhGQ3QGuQZjDQgo1R6n5/AYOE0nqx/4UMpDYqPXjaUtaC0CdzJwheAHh9s6lbVAD5p+x46qIHltJ6btRU6rS1f0KBetq6ugq1dN2CPPLrf1yN2dnfY1OSEZRRxVX+f7xifSJaF+4j4VdWAKZ7VZtxpwL4zYVAKSo9fz7VzpXFdCprlcS6gLoWoGTBY8yVqUjIGXwrtBeto73BlQkjq2kRxX8YAv1LnynNFiViaE8LT/1sKV71babWjwLmcPnWo+YlgT52nlJ6YFTeWwKO5fGMoBcPzbIDyvBRQfDMq6Csd30a7DV+PgxJMAAeU62AIhS+9yBuDOW1jObKXxFBaQcViV6UbSj1AiX7bKDr8DgZCVDL47f2u4oU+s25pjQXgG4yCYDREOoBI39nAjb0V0OFAlak/X6ALebm+b0OjfD+1BCNK/c7U1LTGh8aJI8Idp0e5NOPGm48byogxjunRBIwyDCCMDWZ24NzPZNOeN+C8EAmpxvjjtOs36cif0znIF6byjlNGgowkvByWHjDDkfxnhBfGJI5n2MaMPmb24aRxGVG6qvDjC/eU+k+W5JIXBmmhjaUTwoWZK+Ir/SgzcZwXutK/cs+HBwwlgI8Ak5NTVITlnK6M8KaexVThGx0qyEO8ibxwIs8CQkmvwxf2aCRGuYh8X0ouQlmh1LMBeSwFvF3pEcjNygDg7VLg4rkEHhTRlBbVa7jxf3M3MVVwBjIDIvQjhJhn+F9tuaEl8PzMACx0Gi4GxMIlEOt9LuaCJDGvs4GkQPIQksSolEngIxfORDb6Z4+IsbFxq6hNztK4VDrxkaV6UrIjGU3XimpQwblSr9J2K5Zk5lm6zSqWsZr6yMosTle1mTJ6Yto6c1nPY7bhZEAWKQt+sdRjYM3AfJsTHoDzEu6h2wiVOZ4p/RMBOvQ/8q5ftE36m6JooO/ByeXtX/d8XOKa0NiaU5srtLdbZ0eX2mWHys8pD9ors+HU96hcP1GokZ4ATpR3/NhxGx0ba9RbrL/5eiVth/JEZ13Vv8pndw8M9Nvg6VP2/ve/z772tVvEl8w5c65QfkwHED/K43c6QBuyA7hMnMGL+H6xd89FWIoenvM+1t8zAU+Wf8RnPEM+nwy/SddyrrTg2YDlLwu65jr7/rf8iAYKNk+ScGvQC959dfIaHPgKyFTptraCOuY+e/jhR9VpH5fwXmar+tbYnvsetgceeMi2bd9iV1xxieJSmgYEKW9jY6N2881fNjbN3bBhva/BbZcCunnTBgl5mzfCXEYDiQwV3w9WjYvj9qo1cECxVaMR3vHra9ArNOBICacdYuCggI5N1+0Tn/yi9XR12bXXXma9vd02Njpl9923Vwpm3rZsHPBNanGkXHDBNtu+bavPyDl58pSvt121utsqZQ2iRb7+VZQGRb6sRh82r2VwRcmFhw01K1zPuXOleQfYLI9zAXXRvxTQCSJLHKk4LsWe+unQwE7nlWooEvFr89mgaUeqpCt1rsxKjlYKzu4VshwTeikIA1HjxyIADiuud3eueAN6ylBLCs8VoEF1JtzAODuxy6ET38BS4IbyEgyFhmaSsXDpUcAJA1Nt2B+grKoNlIqudKNk05cGozfngQE/KjdnA+SzWTNYCsCGWQ44RFDycSyACwFHAG0UXMCN9+DX09tr/X19/jw4DGTC6B6OgCn/Y8J57jzQfzhjlqTDnRErIESgHFQGzqr5Ezo4RtXpkFEyM82SglEbHR3xkz4GB0+HWXNiIGMZDoUhGRscic8zaAZl6ETJIrTJ2HLFT++4kq5dfVaP3rHWHQdxe3un0wu/cOAMDVHWkB/L6c4VYVoqlm1qeqoxLiTcYFm9esDWrl2j9B02pj7xyNEjNjI8ovLzerfKDT3qhSURfMnn6FkMUD5wsLQS+igTLjL+pBXAkeBOFdUdzhJfBqUrCuTmTZusu6fHZ6+QFocRjiTG3rzK5aOAz1wB6yhojQvjO/IQa3vBf3OAIc+MAPBluYPLuHgD33IycBnPweVsEE9tWaotBgff0hAkc3FoltahSSNDthcak4sBsrREE3Aal6ITgFYgLGML9RtnUXBPey012i8ygTORIuEzTrN0Jm0J1W2cuUL9EaLjULkoj4qPJ0tBdFb5/2feOwmqN78sTg9leptXOfCNQFulLwQXcD1+/ITL+sxMUbRBHxv/hzSUk0hJx1Q/nqoVrV4pWTYp3Uk6V7lSdR2insrbbCprpUrNjg+OSL6rtn7tWuWdtemxYcvl8/4BbnJiymV/ZGTY2yHH2rIPBrhAi/cF6h+5X9iHxXvkM9IZnwWnZqgj9vhgbxH2IKS/Cf0K8YI+Db/10HHuUvn9q1b5nhw4d6gH4uBsgm7uwTX2zQSWD0EjcV0elPccbnrGx0V+t7Xl/T0n4LApcH//KvVJY/a5z37a9uy5z+vkXDhXiP/AAw/4pq2/9mu/5nnyDD0Zukgb23yU+fgsXoM+E+7jbwIALTF9jLfwGXg+HUAZ9OHs98IHY45PZl+Tn/mZn7EXvOAFXifUGXuzEH7gB35A9swVjT4/gPeXymchPeAdaQUiTRF4TliYZjEeLATGrHvvvddPM8JJD15vetObfC+YhXGhhxOOXvayl7mMskfO7//+79vmzZt9Txtk4FWvepVvPsweMT/8wz88t4w/wpn4Rdy4UhexvNDmg4zGNnAmDeDNhr9sXMzR1gDPics1puc39wDtijr5oR/6Ia8XgLgx77PJA3m0nCsteDZg2TNXnv+CF9lbf/jHNXBMSollimUcPFBQGegylpByxyDEl7eCBLQuRZpBwmZzNiTFEwVh44ZN7rnneS6XloJQtju+ea86/n32k//2xzU4pGzv3pN27z171GldqI5hVu/vlsBXFZJ24YWXqPPYpMZfdiX60KEjfvTxqlX9wiRhR48dVQfCbJSkbdqy0R599BH7iZ/4EctLgTwxPGWf+vTnNbh128P79mnwWW8vuu4F1tlR8GPLqhq03/j675GyOygldkL4MXU67cuUeMe68GSaKd/wSWSpccevTPCCwBpiPdU9lp0i1eFRmJ6OQjErvtXEv5DG/1cIHZOy8zxi58yXYZXiz4FYBgo1PKdDIF/qiDzKZaaNh46Pzj52WF62QsgzdEIo1ziFqGsUoPkyq0ob8ANiZ8cVII4bNfpXZQ10hvW9rGeWEam8QycV4pACeUAJZNd1jDqMBwwUjAnWXdcx5JWngxJQjn+R9WvAizwJ1Cl0YDigbKBIkdRPZUIJEe6kAUeUe9IC8CIaDw4NfoYLij3OOupaiqlkGFLjgEGZXFGOAo/iQAGtoSwMEJcDgpPSoMcJCuXgOIQG8vB8lC+xyNv5qz8mWEVWhDzgAXEC7iiecTAhjZfdCPE5+TUD4iyMF/JgMFMelLfAAAYffs1RpHRx0ORlMABI24igmBVYQQo9nKPPaVRLiHRzr7oEUGqZJk3cwB/FqBcVWEivQT3mowDfMpJb0sNT8mCw5j1fD9141CBKPGbZIRe8gz9uXC8YYEnHb+gBR8ea8hQXOUDxnpERjrjzzB3Jc5xQbOWby+fcqKRfRCGZGJ+w0bFRV3ZKes4Uc6ahT05MKj9mTJTdGCqo/XH6wBYpOJu3bJYyK6MeQ0C0gQ+yjLOaL53sMwU9gNd1g9nwYJ5nKTdw4TOzOOA9ZU0LL74KDw+dtjEpKMMyLjBmOCZyVP1nMp20zkInvYziF1UPbMKd8+MdUT5Q2OjTZtgUXLym30Dxpg0zAy2rPhJHh8uD40PbDXgtbMeETCYvetq8T3XDW3mz34AvbVB6/pjpMZcGI0v9JfLov/WXyXBka+gTmIVx+vQpO3r0qAyEo04TfUxwvMy3B+LSdtpEF/3O+Ohwo75p57FvSbg8YCREXtJ3RdlALpAJ3iEzLD+I+ydMz8zY8PCQ1zlx6efJh/op+tfs4FTDmGzvaHf+geOw5AQjGYOTL+2hHzenAWMTOpnpwtdt+icAesQsj19jVozwjP2C97l6T1lxiRHtLcq9O/71m7QsgcirLlnWm/JlGjjQGAsYHxr9mmimbHCgjkjPFR7Ee+LhdIP2U6cGnQ/0txh5GHbIETM93Wk0E5wv0Asv4Tf5wxccujiOMExps+zBEWbxSLaEEfh7/3QWgNYy+YqvqUY9+XPVB/XIe2/D+nOZkGzSxnxGg9LBM8ogQJeieJ9Pf0Ie8CiMDcpnjgeBfvBjLAhjDPIU8quIn6UKfYDavPLhGUA7oo+CfvbnwRHgbUjvvE0LH3g4U5TsSD7oR5AJ36fDZWPGA3VPPPoTXwqiDMAp1ahf8qa9InN81ICfyAK4O76NMSzIVNjbhxBkRXzSO+rC8XaeBdmCluLMtNrbsFLNel+ATDN+0p6Qd2aLsaFsSf0f+dB3wg/yX79hva1eNeDtFR0O3QAMgrNStLMkT3/IaToruVObT9VKlpAOlmXWWqUY+mX1i3X1kVOlWRscGbNJ6ZJdXR2+hx91VBwfdlkbn2IWm8YTAf0ujlJ3+onnXufqY515TiNjVaO/IejPnf2KwXN/r9+8876YMUFXHLksc6I8ILTHYIzSr9IXtqkc6Ixti7RRhoBayDgEgf/fuAdwEuE0WwrgW8Qx5s+4dPDAY942gXPlXOG0HIxjNq9FBqADxwqb3r7vfe9z4x3DFd2aY43f9a53+Ua2nMzDKUwcY8ymsfQd4MJGshyVTPk4bdhsFmcNJ+PgCON0oZe+9KVeBvE5jphjl3/rt35rbtPZcwm0NU48wg7i1B8ccsg+YyI04VzhCOjoXKFtwU+MeQx0TuZ597vf7ZvfwiccGxjz6CmchsRmucgfV3jC8dO33367O0Euv/xy37CWemDJGmFh+dBNXcEP0uAw4VSi17zmNX4U9M/93M95e491GGWM/vWP//iPnV/wkNOV2KAYfG+66SY/SYkTkS666CLPH13h937v9zztNddc4zSCH3VFPwLdbGzM8c7oC69+9as9LbiwSTBHTbNxMfIB/uxXidx84QtfcEcQ/dif/dmfOX7IBM4i2gxlMa5zwhKb9NJXUgfgjsOLU5aQA/hJXsgzR3F7X7UAyLflXGnBswHLnrly1dXPtx946w+HWRv6TVsNg7EUNqVzpViDD19N6MxpGNNT02589PT2qXNcS+7emFAWGBg3bWYn9j7FPWmf/tQX1LlcZqdPzdhjjx2y3bu32KaNG9XYyKesDrbDNmzqUYMaUF4o/BjzZvfe86jddtsd9rzLd9u1117qysL9ex5Rh3Ofz4LZ/9h++zfv/HHLF1J2+NiwvffP32svfcmLrX91v3/BHBkdsXSSZUh80dOAp5F0VX+PrVrVp0HnsA35l88J79BohCwBotOlk+M46p7uHutX3A6+ZLpS3eEDcpz2SqONYxQDH44plDaU5aDEROM9fKGA//A8PEf5CWkB3hFw9swqHwwAfjNN2POgXvTHoMogzz2KJnEwYEviPWuQJydRApRW8YKizZR4GT7qwHBcEJ+R3S9+DR0zV/AKX7/0l6k5H+AHX4KhFZpQ6DglCcABgqKFgccVg6q7MzhXOAGgXKYzlOHSUFgpI5ZH2ShB0OaK6wJckEFCcDwEJcg7yAavlaXqMuDp4Bfyjnlwo0sdpS84C2JdMGDAH8oPBlUwHucV00A3X+GD0UG64Ng6G/gg50WGOkGxg49eb+IRtPgXZ5WDATTvtAg4Ew9eUnbkgdMt/MOV38SN7xYH8lkYIni9QofzMD53hF25FFL6Tzd+r38qx/mre/JxB4looP1JMDwv5434hdLsyrpeoXyHcsMSCowb8kIOoZdX8JJld8rVf0MzVzfmlC8Usi6fQZZZbxggGBjhq36QQ+pwUu2WewJ5d7QXbNXqVT7wr1612gdRDB3e14VHSWnJy/NT/Q4zA2KMr6ozLt/imMttVxd7SvVZZ0enzwhARjAUOBbxkUcecYWE8otS6DGiulUObRX+4GzB4IAfOFP4CtMn45O2Bx/AhXjgS5+DkdSjsjCCw4yJdn9O3+vxhTf9BvgCyCfyCq7MMsSpg1J96ODjdurkyeD0UXv1elIcZBojG946H7wCPCvPnz4FnlJG2KsDpwhGcV73GKKhzSI3M+rXcc56qxN9PPfAvf5wptL+u7q6/cj+1QrwsVBo9zx573Kg+EG2GjLUyAvBK8uwknXlNLIh+t59+2z//kfVTw86/tQn77IyZEK/KJlz+QlOKNodS07pbzCqkE2WtsJH6KYuyQcDMSwLCn0xfGDmB/WK81lR/B39E3hBN2WEZ8z2Cc4ZnoEDeboxC3u9L9ONcPD6Eg7QTFziQSmGrO+Xol+UweyVkFdwmNCHZPQMpIMTKMg59U7fgfNDTPO6gy7qjnjUo5ehd+QhJJQnDj3qnvQBQh6hPdL3ghO/Y/vze68T9dGFvMtsaDsY1cGJ7LKFE1338Ad5pB1BS3d3lxtMOBhx0lWKNcnnKT8GFx739vXapk2b3DmDrLXlw0ybs4JwSSTSohN+0J9CSYMeaOGX3uFwxOmKgYNzjrYA7vAVGWQWT5RtntGuCPAs9GlB3hfKZATiJ9P6nQjH9LIZ63Rj5hJONGQCIG9ClBXKo5/w2UbKc1ptFh0JYx18vb7mylNd4nyhn1OdRdx96Yz4irMSYmvqQ5ET39Ok0Rb4AMZsJ4CykQnkgzrmN3Go6+kpHDdly6ktQh9lO936Cx9f4GGY/QZP2tUvMebjDKbuY39RqcD9pMefVt+MTtKpvvASGTTI2+OPP27jYxPer6GDkCbOMkOP8o2hExoXM2xoq3KnJy0tnSgrWmeKFd8/aHy6aJMlybXqti760WO6OtEtJAPFcaUVzdkep5G+AXz5QV9Pe4Bf9DWuX4g1/p6r9z+B5/yxoW2gxpuT4xggtO/YruJzT6e8QtvEOcWHMF74W5XD/8ilbkCJXL0LCvlxF/7FK3XqUc4Knl/Ev1FnyBnyd2D/Y/6BEziXzhUcHv/v//0/N54pD1uCo5AxXDmuGHw4ThlZ4TSan/zJn7TXv/717pT4/Oc/b//3//5fH4fBk3aGrGDsc2QyTocXv/jF7iiAvxjhOBHe+ta32o/92I85v8E34n4ugbzBGTsGZwUOnn/7b/+t85L2uphzBRpkT7ljCVpwpshA95N4OPr42muv9Zku5A3fcKbQx0EfTgee0y/xjNODcFows4Qjkn/0R3/U+YRcoWsw84MZKjiYvud7vsfbH6f/gCOOB04gIv5CeWT2B04eHCCcMETd/+Ef/qE7SiibGTCf/OQn/R00wVdOMwKfn/qpn/I8iAf9OGHAjf4ZWxFHCngy84XTlzhmGjsQXnA8N6cjvfOd73QcqHdwo5zbbrvNT1biKGjo4LQk+oAf//Efty1btniepOPkKXDA4QRfcdIhJ+DCASf8phzqYSGAc8u50oJnA5blXGGAOO+Ci+y13/tG6+ru9M4ZRwoDP53BiJRclHbWdIevLFIqpMCUG8o2gySKka81VSfMUh92ZcfpcujgMdu8Zavtf+yodXf12PoN2zTgyaDo6fOvkrfffqc6+nY12ufJKGJqc11GU0l45aymwfuxxw/bl2/6qm1RJ0bnhfL+0EN77atf+apdctnFduXll9hNX77FLrhwh63pW21f//rt6jRnrL1QsNVr+mSQTaoDkjGTnLWx0SENNEekdFRs7ZoBdaThSzhTu1FKcrkOdRg1GXQT3smiEA2sHrDNW7e4h50BibzhAZ0+NNP429vDen6UfhoxgcGPgQcDwodQDb5BwQ11QPqopAAoy64Aqcz6LIpBcMbEOqDTwsHFhrGdMv4Yw8Pa3k43IjD04Ofx48ft+IkTbpigTDEosna5Uqr418J1a9d4Z4rRSHkElH8MA77+UA5T7icnJ2xkYtAHoGkpgRge0IKyCK0odBFvcF5Id5QxoasOvE3KUJcr03RyKOMYMiijKL4QglPBHTjqOEmLAtUtAw3cceaFZV+KiFKhP4YTNxTEzGCgha+YMDcoLwooY37Pc76YVRt8DMsJwrT88LWL8lbJGIcO6oy6gRZoxVDskaHQ0VkQLgsMVAHKDoopd5Ef8BAZIQp4wQ+Ufuq6MhM2RYYO8uB5uGIMSQFWeZTJzARwCV9So1GGkwreNmg9C4S8guIV+EJ6jK6oBGLYi4/6D955fYnmWG+U5bLdyAM6UNJp88g9DrTJSb7ISybUdkjjbUDtDSM6DnB8lUWW2FhwVmVDF/LKF1Ycc3ldeYbSSz2o9PAlRn84Ue7fc7/tVTuPsxUA5zu8E9/4Ko1hzm+vEz2DBnBBbmir5OfGtXhHO6dNT8iwQbZ9arfLEAqnDAXhSP7wnDbB12bqg9PH+vr63VClHxwZHQMT5w94cdJPQfEwnAD/Sq58wYk2zNfcCjMBhV8EeBam+GddwSnKUFMluKMFnsB37x/UhryPaDjnQmLaHPU137cgGxXxkPrguTs/xYdQl+KTZCZ+EXV5VD9E+wxfoINDz3mrdxTgTgLwV3B6Gu9xGLsDTPhTjm6cD34vIB1xwR+66MN95oLafJuuGD/UM+/C+8bXfcVzR4jSMamJ8Yg2xLhFfVFv1B+0hhloGMb0G+GUMgxB6ISn7jBJh9kcxCNPZJ/08BA6goEYHDgRF+qdviw6F+CD9y0KyGRwLoa2Bb30VfAwtOEG/5QG/vJhAVwrwinWZ+jLYx8X6o9nAG3G2x5/ym9OBkULfQF4e1B9AMR1Ry38Im/RAj04bAIeKp175cVpf9UabTnMCvQ6IG0DV3AIeND21R5IS3sifcjI6ho7Y18B3o6rvw9lBDwCT8CDd9QD/QGySEZToyx5Cn0+4xjlsXwCxyNLHHB6RDlaDKC9WAI/5FIZ6l/EBx5wdZ6KT4xVyAwzQcAPfCPOxKVf8FlJqmg+kEScFYlHZB3odhoDuEzwXrxocGkuT08VhKYBIVXIMryIfIPvpalpx5M31H3o64PTERkDHxxv1AtOliC3NE+cbjiYcOBOeymxXgMCDZwVSEt5wVnc7TN/u9Uv8mxS+k5R7WZW/EG/cKeQ6j7wMDiXKI9n0IaeEx1f8JO6QEbUkoWr+grhTPvD8YXhAj6M8xOTwZECzThm3ImiK30TZUypjoplZn0I55LoqZYtJzKSoo+TCpmB0tW72tqkK+YlSwkfYyUBtRkbHxuz6fFTyidpozMp6aPBWUVbcNBzjys84Z/zQ09CPYRx2R1ajWfBkakUwsXTNGjk3mlQHGTH+wfhDoMc78a7XJYPb6FfinnE/OJ1LlBzjXgxABXxL8jW2SHEnXes0Feg+z1+4JANDw17nHPpXMFh8hu/8RterwAfLjDSP/KRj9jb3vY2xwEDHmOdmSrveMc73NB+4xvf6H0zThKMbGasINf06bT3xx57zA10ZkQwq4Pjg8ET3MmPWTHMbmBpCc4Wyo88XQlQd+DFzBLy55hlnEfgz9Ig3iGfOFawj3Am4Bihb4N2ZufgGHjta1/rvKEvwfCHdpYVQSd44lwhf3iNE4rlLvCF/NE94Bv38AJnCVecNPAHeWIGB/kxswb+vPKVr3S+My7Ad2aBuBwK0Gtx7oALS36Igw7E2ANtOLipBxxd9MeUQ//IPY4XluMwKwSnDOU/9NBD7gRhRgt54vjBqcNMFI5/xumBU4m+nA9g2Hr/5//8Hy/z+c9//tyR0cjanXfe+QTnyv/8n//T6Wb2DM4VnuG4YRYT1/e///1+pPWv//qv+/HT0ICtCs7UCfWwEOBBy7nSgmcDluVcoZPt0AC8Y/d5tnXLVlu3boN/JRkdHrGTp07ZkDptGnBZynjIo2FEaEClI2BzS/5QJvmSw3T7QkGDuoS6Q4Y1U94YimnMbYUuO3L0mNLWbcOGzbZm7XoNYkx7lfGuQbWtHcdBwsbGWNdKrikbHRlTGSiUGf96OiNDgobL19EtWzarUXfavffeZWl13qv7+9Xo2S1+XPEmZEQPy0A7ZSdOHpNSV1LcdikoGgzzbPbH0oIZEYRhKz7UsjIaM6ItDHjwyhWFfEENkim3OXUmJ71T4XM/03HXDKxWp7vO+vt7nT6mF2u41kDCF9DghEEBoOGj0PkArfLi4MiVgR5aXUFR/MHTJ+z0qZM2ODTonZ07tJQX9QbwRbxPdHaKt3wZhn6UbTqt4ZERG1a9sUSA+uDYXQY11jBDC3HpyN3IVT44qzDyUCamVMcsuTqlsln6MDY16PWM0o1SwQkazOwhbk15ovizfwFGKN08HZgriFISkJVKmY0VO6y3t8enCfeq3EwOR1A4IhF8qWuMMpQ86IfnOI8YEFYrgGtbPvAN/HlP3cAnAk4T6HPjR/xxxdTpDVPqwXW2pvqQAcugNjY+7ooZdUie1BlOJww6ZJl0TPWHFsrm6wFTLDkmHAMQRwFGDAAu/gVMNDNYsZneiRPHfcCBNowOZAY5I82scCVNDEDIKihoKL8+KKpOcFbk8mFjTFHckEeMmPkBZDHAoAzOqjA7Azqgk3aO/LW358TPuEyAWUlFr48y09sb8WkQpMH4BDfi0a7hH3TOTJ1QuxlTCAMdcsTXzWj0QhuGLrMqxsZHlXbGjXCUfPad6O7ptVyhT7IghVkJyBNeofAh48PiI4oWfOTrJbwBH+obQNYROJxiAefgeFLBzlDyKMuAq0nxd9mF3/ypnkK0oHgj0+HrPgpzqAtk0B1hZRmd3Gswx7BgkMdpnFF8eiWMIPBhij81RBuAd7zzZQCqN/hGevJ1Q1D5hKnqQdElPvnwBdynjAuoZ4J/ERUdbHgKPdzTXyRdHkK8WB4OgKzyDH1V3vkCuANJ+VMvOCVCeeELbAzwj7aAA6Ktva1RfsifgqJ846TCYIYGNwA8noLauscVVGuhDbvhIoZSb/A6yHrgP205PMNgE87KD4MurT7Z88Dga/TvADIY+k6+/Cud/sif/MAf3HFo0teGMlNqO7nwxVrlk080+pGTIEc49NgnhXLph8MMFXfyUJY7kajn4DDCmCcNdRIdGDgEmf3mjirkQLgQH1LhGQ5tZhI4D+AHeSkdeZA+8h46kEHaB30VaakvlurgHIfikAd3oV6gyY0/yTZ4kQ/0827hLBneVdX3yVTy8Q2DNzqcoB2IS2PIE5y8b4fmquhV/uSTzgZeuxyqfr0c4RaWjIYZGtQJfEbmnS+KE+pKMq9xO1mn75yXO3AgLc7z0CZY6kcKqPx2AK9SJThH0r6MTg/FcMdLuKtAXwJHPxIcfsHhQ3xv/0rAWEa6MI4wa4f6oH+w4NxTGsZPb3vwQO8UxQHcoDGVVZ7sD6fnUbZD8FgNPsEDGfTiK44knhGXfou4hSyOT71X/uDtTr4M+AZnOH0ySw2D3NEOGnGEt8s1y2gUHKdG+UCUT8qjTjCMmDlHoG9NKZ5vnqx+wT9uTKHTsewo1D9lB5kKTsPQfpU/meuKPNKv+1XBaqJXyegvg4MzjP+kYZYaukahwAeposd3mVZ64rGcEb3ytPr6qjLJJesmMbOB3m5bv2ZAup30hd5+K0ovKqqMLo3FedFAP1GtSE+RAXbk4F53vhaTXd6HoiuhewZ+hzYQ+t8gN9TlXN8l+ngOb+lXsj6uhnp0/JFb4Uw66p2xTo+Ef5jpRlri8d4dqIpTEV4uUyo/yBCyHtoVQB8c04bA+3k81Khczz0rKJ63e93OOVdV7uTkjB0+eMSXgQLnwrkCEBe9P+ILvYwvGKf8ZtyGdhwJceYHdeB9qAJAPLcdVA+kBzfe8bGW/gQ5BRfK4hnxgz7R7n076biHb+cKqA9wot8jX9oJZVI2AJ68g77QLgId0M27aE+RJl6JC4+hB0D/i78pjzTkibxAD1eewQN0UHAgb4AraW699VYP3MMzHBrM9FiIKwCPKH/hM+KDb6xDyqYMyloIlEV6+gRwoT5J5x9VF9AAvlypI97Dt1hn4BfzZZkPjrGF8kb+USbIFzwphzzggbcf5Q8O8Ib30MM9+JEHuCAnZwLvW86VFjwb8CScKx22aesm3wyWL06AD/IatOjkEM6FjZf7KLCV0pQGk/DFgOeU4YqwovMbA4FGxdpslEcaW06NcY2MZ5wDfF3JpPhaLGNSDYSOACWAtdo0uqAAymDUszjjgYZJo4ydw8zMlB04cshxgr6gGAnHhrLAPYqI46jgBmsDX3/i/1AmgoIzD7onClf98w5XSqLTiLErxRgeegckpU/jp5S8oEC6kqWOISjMQbnt6Gh3ox1Ds7un2zrbO9DGbWpyyvdLoK6GThxTR8NRgiizfFEKijoKlkp1hQHnBLxB2QjKqa5SVNnPgiMMwxdPeCajQ3/wFapwTLFvBPhghNEJkg8BmvQfTPFBvFLBAEHh0MCmx66ss2Za5ftMCJZGIQPij//WPXH9S7VCXkZOti0Y6LDQDRPxA96gVFA35AUEhRhDC4M3TO91uvkNfrp3Y0Ny5cjwv9LQIZ8eHBSuYXo8+JMGA5bOFoUmnVSnnAhG6RxQ3y6geqX48It9NfjaVhHP0MI59YMOHUeHdCo9U3RE3tfRBIC3/B8UzLCnAEeMMxiwRIz8oQWjprevxwcKbzfIo2jxr+3prK5hnTzvydPlC9olX9QvhoLzTUq5l0s9CQIvg1GEgUfboEzawJTaBJtuYkAyo2z1qlXW36OBRbJCe8SJBP8x7OEq/K4rW04xoa7AMSijTvoc+MCp8iOe/lJxwIF2F2gLhisALsgh79zwFD1mOPSCI4T05EmRfH3EyUedQD8vG6Q6EMcL0/NsQfkoD3/teEScUAaD0u/tx8tEjoJMBcMr5c5WZkVhsIQNIqWU6B7lhbLdMHKZx/iAEzI0aYNMrwBEKl8NJ6emvTzeQTdthDoJzin1o6oD+Em5/tVU+MC3wDsp7lLKg4MIqnik9w36Q5pAV4igd7pEGiiPwqtqq/DFZYZnAm9vCKxwo73HuJQfjDk2Ug1f+nE+ijpHwMviXwPHUA9B1ub6S6BxiYB9kk4Hg4O6px2nG2nJEP65fDfqw+lXnjxDDugr5+RZ90CWfk9tB5qjTAZ++K3TR3zGjJge2eYa+hTFhYe6+gweXWknzAqi7eXFl6j4wQ9khHoNToLg7CYvyoR2fmOkl6uNGUWNeqN/8o1GFY/31Gc2F5YRBZBxKjrCvjvIeqAx5BloALw/Vt3wJT2TwUmUpcqVGgdt5E2DV0pH+/X9gNSWMehCf86MgrIbnLRl6KQv61Bfxp4U7PXieCqvILNpyQAOVGanQVfga302OIWnoBP51z1lej0IvB4I8Nh/01+pbkE41JBfasye0VgW5CKMN8gUfSIb5DOO0+bICxpcFuA9PKEsPU+r7goSMNdFlCd1C/9Kqnf44mO74yIcqE8/AQqHTcgCXEpqI7UaRnKg3/HTS37DI5cDyS2yhJEeHNTqn0jv2cuwZ+MsxfHlYvUgE8gy5SMz4EKdQxPjFXRMqD9jXEDu4E1HXf0LafUbxz4fiTZuxIG/xtOxtwxjEHm7g9d5InkULsgtAppK0e/RosBL0kFQPXofp3sMKRz1HR0sZ9bYgjNH6aFrdGTEZ3DOTIx7fvHjTVn3cMXbpgIy5nVA3gvaUeifzHLpHI3SZykGvSjIM4F8kSGMLvJgyPTTf5SQGX2UidO9VFTfKn2KuPSzyAWzc9kQFn0R/vGxyJ2/hXAyFvkzKxKc3TCWDIErehHy4XjoL+Lq7V20ky62Hx+rGoFlk8ygctkUjixRQwdGt3I8RRt4KAPP0+kTri4n8E5lUl5WOix9AI5uX/7o4xBl8vEwtG/aNU5crxN1HeDqHxEVz+i2aTpLADJPucg5V/pu2ubIyIRv6ks+GKXnwrmyGCBr1DUzT1hSQ1kY/SwBhKankmcLFgfvWxUiwNsWf58I8KflXGnBswHLdq70reqzTVs2uJIdjOfwhROIyjUQG7f/37jPJKU0EIXG709UTryqPFdIyYuX/oJOInT0DEwMUDgSXMnRIEAZKKssH4j48ds7b1JrMGGqPV/CKJEBD8MhwQASC1ZE3sUvFAQUH67qshpR5rH1J96RxdCA+oJ7gZKLL3GQDvnFPKGVNcQy6zxO+IIVvgJBVzTawIlNJZl5ErzYGsR9+c9E8NDqHU4S8g/5YogE49udGP48OL+Y2s/gTR6+plwKCE4T+BYMhqBIOv3CmRB/Q0w04uCv81H3gRvMRCp6XA/+TMov+ah8cPEZD5IV7sGfeuQ3WStXK3TmrL2z4MoaQD7hRsHrR0H4RB7yfGF9EVC261Vi6p3qL/AgGD0YNihklB3TBzxDWQSUws7ONVJ6OJUq0AdP4A9XAkCe8Jk4EUhPzaLMVmWIB2fjjNcRig1pUYYxEkIdhZlOkefwGhlA6a6pjtjo0+ugITfg4gq90mPUi2J/j8KFYb9wOQjxmR3S0fnErzgeH14oDYo4bZ24lB/x4DfBy2ZPC6/XwAfKRwEmIJ+x/bniqLYJf/lN3ChTzmg4rbwJgOcvuqgT6KAeyAtc4S2KLwow8X15ieqDPMBJiWG2lxWXVVHPrhyTOeVwFbgkKD75tHfxBS3INPHdINS7SGtoe6EP40oar/9GX8LeCSz1gvZgDMnY1j3ONJRkcIYHyCTWATNEwAUcoiI/NcUXU74yh6/x8NXrW2WHWUbhK1jAL5DKM8eTfAWzHPcuvCgzQx7CDwgbctLeg4EfHFZBcace3OmmdNDlCrzoh1OeNxnEqwBDD6D9Eh9ccSiKY04L8pOR0g84t/1f4Lqi+3/uWPIfiwO8xMkb21mM632G8Ket+7WBA89ddl1+Y5tG/kO9uczRvhr9GOmIE8ARDLSSRs9jfcNvjyEc3LHWwCca1Tg+6KecB7G9RnyVH31sSX0b+bihJr7qZaN84alxx/HhT+VRL7QNnOf+XPXqG6TbtBu31BV4ZPNZK+SZ6Zf1sQjDDZzBbSFEvpEXPSl4OC4N2l1WGng7zxS4975EAR7QR/FVMX4p5H3YwD3MNMGZQP3zgYAlcexPMjE+5c7CalU1rzJSCfq1hI3PhLZLvtQP+QGgibzDM565fJIn8hvrRvGY3cWm4hHHSC9X+hxCfE55XPlN/MiLhHiaEg7MoHPDXb/RAeCfEnibZrYaMgV/GVcL7ljAGKSdTguXcPIftLsTTU+iYUs5lEdf4LQE4vjndRfHxrTGWALlugNdV/CnvDizgzzAnzypNxwrnKhHPZFvV0JlSIbcUaSyOro6bS0fmvr73dnioq2y3HlWCV+VR8fH/NQpZl4yDrG8Exmjf0JnA3dw4KheHA7MsMTJxkxR7+/AXTh5/66/adX30KlTjhOzNXHGBYeIeOF8NyuWJZ9673Wo5/4XOpbwDFlQiHUGDgSAcYC2wzvas+erOPzmHhoYtxOz8FZ9k/JxJ7au5AEN7MtCGmbx4EBE/hx/Fc64ihxjOLWLf0Bs/+QPuE6j8txBpbxdfpFF4qg/T9RhNF/5s9bWETZXJg11R97kw4ww8GRJPHmQAOqjEzDOnKUMloMydrDMnaXijPcwir7Z26lwJv9cVuOs6kZoiGbaL3xUPO+NA+6LAbQAOLOgw+VqZtqd2LNVjbNl0QYOkoOny7myECI+K82nBS14qoAMtpwrLXg2YPnOlf4eW7txrRX5mqABm87bHRbqP+mQ5zpQPaBL5WejbzXGED7mehwFF2OuCjyLAx7KB4Yk4F9LVA5jCdN5XVlqfF0IU44ZDFCEKTd8HQqDXxjEGcw1PHrePnAy2EkRbWDpAK2Oov7jzqf6Kr7U7PAO443APcQ4+uTQIGzuCoR7ZqcQxwdLD4HGADJAMgQnf24A5r0rZuDP1xv9oYDSGcSv+yg3GGUo/d0dbYrBF9jwdZTcU0kMW4xVli2Fzd78axVfCp0OFETPyn8zeBKoX2hGOWEwBly5xsBFwVTmC3kQecuzUomv4YridUAdxngopkGhIqA4F6WAMOOAKYiu8AnvQjtLw9pdqYtxCTAn8gweOjTKn+N84zfChL8qGmjubCG9V1YwQDC+UMJ4ThwUIox0HCHMdkplOsSnYOBE5RqFKhqp4OTl6r3zMpatp0GVIl8U+doTnB7+1RoyFNWNQ2QLGpXWcVQIMiK8pQxT18ExFdoDcSmfNuF7Rcgo4NnCOBEX6sMNl8asCZ4RJ8ohcsaV57QHAvdtuTbLF4LTBFyT9aplkkFh5n2s7xiIx9WXRzFLTIF8nc8NQxe5pGzHSwFARqA/4AQuYSoreTFbia+iGKlBZjE8pIirLG8DKJp6F2lB0WRjbaehgaczmXLEEydEz9KSY6AqQyVOv144DZto5IcMkJcr+Xoc+CglN48SH06QwbniXx2z4XQPiimVZWgqHUB7iXUFPvCbtjo9yR40gUfR0AxOxnDKC3HBOThXCJJl3c//Fk+UN3ynf4Qn1HXYc0n9AbNvHG9mQeCgzbnTmVOGkCc3WPwvyJZvqO0KO+0K+QnySDznr+ihLcW69udeNxiloW8GR2fe3D0Q2lbg/+LAFHX6I/jrs1ZctgIP9M9lxB1GLiMBx5hnrDOeBeNZRpZww9lFf4X8EQ8ZAzxPXcEmpo+OEH6HMkOAVuh0PigAxEEG/F0jH8cFHFU+4xNGa8QxpuE37d/HtsZz+vToJECWAdWEjOyUK3jMIPA6BUfoUx2wHMPH2Ub+XMl/ITADEAMZOaMtkg58KQfjE74QFqaNNC8sK/RXGK4hHmMp7Ti0zzB7CQfE5ETcvybwhA1kyXaUDVAbRmlwrohuPXfZo7xGueAWeBp4LFbC1JC24ZCiTOJSJsAzl0M9Azd+o/yykSJfw5nlCa1JlVmdnrQZGeVOr0p1o1m8UWKXNxyg5IFzkj4e3uiVeEBbFV2iP/Y54Ao98BYeEUjLM6dJAfmdb5dqb+of2jo7LKs2ODE+bkPDwz5zIM4KZAl0rrHsjX7D+0/GQpUBr3CcwPeuJPvJsbnrtPg+7X0f5QDsQ8JSl0o1TKWHn8hamBU57fvDgStchyYcPBj/VBR4YdwjHwByTNxIE3TQh9N/4FiYGB8TX9X+vY6QkTCGsTQFXswtaYr1TKBuuSp/HxOywaECnuDgMkdetGH9hY1s5x2D5EHeof9U/pKLdCrjS2EjDzxv3UfeUx5tG6Gj3pRceEVHvcYOF0ZwAjfPwsvgMb+dDyqLKzLDO0mqxg/0TOpL7UXxyBtawJvyvO0oDRmFDXuDjBCoE3QT4jo90g+mSlNKz5ga+kBmTzETyuVHz3DeB+cm/YTKqWmsVjk4a5WNyhcfGUPOApFe9Brw4hQm9DqfoWXMkgrj77lyrsAPZJA20izudyrAU+rc+5QFNEZZ4Dk8/U6ASEuQ2QDxWQRoeSboebL8A0/66ycra6RrOVda8GzAspwrdOy5Qta6etoto46a6ZsojsSLgzMCT9ozA9DeJmNdg4obDIobG7AHpePqAxPaltKgYNC584XHOwOVMV2ccgWCchgcmC5M+Sgn82U7BV4mzxhg45cDN3pn4xczFL3QqcRAY3d6NMiiIHjjZzDTleBKg/J0xXEOQlkOytObvGgItNFR+dCqh8oP/DwvBkA6F9IGJRdcKYPGzyAX+abHDmH6aKCPR/UqCi7GIB0TtGNENQw16RjkiQIHzexXg1LJNH9mrvjGkVLIK5WwdApFC9pQwEo+IwCjRTyRoqgSHQlXFASBF0GhxHCDBr4OsvwHHrtho6gL65407qjRlffkTyTyQfvgL375E5f8GR2uOxxUf9wDMU83Bomr/ChBtWTpWfIOceElQJ6h3gjmShLLyFBgxQ4r8VVvpijlt2hj02XJBkq3cgQXlcOtnngZ/IZnlOsKjhShSB+1TtkoyJQd5Qks3JiVTIFXVNrIkav/wQ/dB4cQmXGPgdIwcoQ7MhH3LgB/jNNQ70EOnSfOO/0F8fa0AHG8fBTBhgLryuZcPeBIkIInhS7Kns1KEZd8OR0qHyXW+Qi98IFnekddoiDjZIlOCYDyQ9bwSjiRTi/BCboiTshLWJ8Or0JexCFv6tgNHeGEMcCz0I7DEjF+xy+yTj+lOuG8DbylKxErBbzgf56GO1ACaFMYDBgwGCF+IhA4SLap72yONeSsTWaT3fC1GYcbyio0cBwpzwJtwUCBh/GLKLhUKzJySsEQAQHiuVNP+IM3tDhAAoIqnEjqdDWCzCKPQDk44eiD/Kq84B39A0s5WIpQaG+zgowjFHfy473nqb4PJT0adOAPPyjf61f3PMPRxJX+CgM04hecUszegm/i5cJATvpHeeByNoAWL08BOaJcyiFT72MIgiAjgU7y93TO17AUwRUsxYEnjE/BqRyMYcBlVmnm+Kc8eAfv4/gDxPdzfcoZ8QOejfbuKYSbUPR9lRTgk8/YUAAXdwA2nuOIUm6eD32Q9z8yXJEtd57Vq1YoJK23t8/7ZZw11M3CPgxZIj+W73HyHm0G/Mgn0B2WmnrbbtRn7DNYuoCxT3zSkTd8AzeAeoA2DGnfU4o+p8Eb6pB0+s9x9eWntD/JDwYazhVv+2XVhdrM2HSYwRD794B/Iw/xADowIMP4N993wi+vC5XBkizo8T5IAJ6R3li3/ObK+M+m6+zVxsaNbCqfStZtYvSU89yd0eIp9UJbw5gnH/jCFdni6z6zI2jnbKZOPXR24ORiSWTJxpkJMsKG2+ON/U3CmApf2ayfjwQE6g16fWygL2X2j8ZUaKHlBhllxkpwckE5chXaLm+RbfqbwBf+suIHy6SYdYDOA04+20X1RB06Thq7aNvx6GJmqII3NDmeOfWbotdlWMF5jnz6uMrJXkX/mILzB/zhDXxG92J2CxvMjo+M6xrbP+0njLHcB4AaZDkE9LfQN4X6R8bhS8g7DE6gQRnsT0V/5R+NJFv+kcj5iA4QnCvupKyp9xPvmKWC3COn9P3RqQ9PWMrmNJLWyyYH4YxMKqQbHyUi8Iww9xFE8oBs0Y5cxvTnsxRZuqz2AdLwnXqCDuL4RyLhAM6hj8RxBH9D+416IuXSzmqcIJUoul7BM/gSlkiGNsEVpz2bVOM09Q8K6lbmZq4oL/pwSZnnGwF58f6Xe+EJr4KsJnxmGg4WYlUrzAaCx+fGuUL8Bx980Dez/dM//VM3UAPdYRa2y4vyihBonu+jY1x4xzOuC/sm4pI+xoeewOfQNwAxT/JZWNa5APKlfj/0oQ/5yTzsG8MRw5SNzsyxxWzMyiau8BH5iLAY/pHOiDP5gHeEZjTzfGF8ADw4OYd9V6hDNtRlY9vQTkIeAPdsfMux1+D5F3/xF3NxSEv9XXDBBR6Xo53ZXBYdYSFE/EgDLhE3rgtpiXRy5fli9UbZ4MNJQZwANDcbUPnHuox8imVBJ5v4sqkwThGAuIvJ2kIgbcu50oJnA5btXMnKyOjsCRtoIvQ8Q6BRvhgY4peE2OAk+Q1lKxydt3BIOLOTiAYHg5YS+FcK1n9j1GBQUhg74OOACeXxRSQM2PHrFEofm8CBkw+UClGZ9C9jGlQqbN4n3FA+wqAWOowQglIdcePZQqUbQOnEXAEfovEcyubyUnzMZ8oL01r5Qs0ATsNVWsUn31SGgTSc/AF/Q1mUP8+bhf9TSrgJd9Uq6+cDLzzvOvxWHk6HOjc9887RDR06IGYVsIcKZfI1M3xlQ8Fz3uhK+RgRKAIAChvGKwBOvIfvdFCkjV9gUVzhNQ4weE1ekY9xk10UlVBuI0gBwHDDsEW5Ik1Q0JSWewIKhZ6h0DXYsCiIYkv6powBzwhzdabAU3js8omCpHoCXH5V5ozKYt8f8Ilfd0iFMRccVyE/sqS+3Znhv3lPubNSUoOiJsrn8AhxQvA89Zw6is/47XQ7vRhlUTHzXIKsiOeOO/xuEEP57pBSHi47/NYV5Zl0ETxfhdAGAn4oXCrdeeH1uKDdEnJS+HIqimfUNc8oh7RunAq3mDcGFvnyzHEhD+HhyuA8Gq50U48uH/CadCyDkhxAEwq0fwVuGINeltL5l1TJC/nj/MPQwIhzg3whnPlb8VWklPB54yzU1Xx9ANBGWThW3NCQvPIuzkJRSxNO4VjQYCCwD0TYiwj6SIfTxdVb/Q51F9AJdSgZq0ohqapN0Rb1j/Ioh77J2w11LmUeXMKsGJWt8iVm4nGQjVKJvIIBFpya0EJZqt967BPZqJBNjqNDhLoXFzGUyayWUT0gh6GPdEPJyw64gkt0cCGTcCg6NJDZUDb4h/ojD0+ja5QByoVP9DVRDogDDfCVK0yI8eirkF0vU+9cDpilCPZKuzAuRpR/peYd+VCPjqUMMXDA+G+UxeO5um78OR+oGAFXeEjwo1q5b7wDYlrwd16pXwhX5Bq+ivfMSETIlAz854BbPaMfpa9xfkjOY78T+YbhmcVu409l0Q85PkoX2yNAXJR8ZA3jj/fODwUvSIG4c0F5xD5GiPkMRq7OU+cxdS86CHrIpusYUtQvshFmOshAVx551SP9HzLqAlnHqYrDMBzXOz3FCVQy9qfDvkxzfGhc+e3Bf4U+OAZodIeE46rfCRww1HNw8sIn6CYwltHuwB9+QDubsLKZOAYFp1HgBLXZsKlhTzezWfKOK7M8MDDZP4p08AV957iMEU4aw0Ahj7Vr16hdq53L6Me5wGwiHCkAhjT7erDkqK3QZuVi2U4PDdrx48dsfGzcaQA/6pj8SN/Z2e2nHUEP7PCxRbgzXuLYoP1T96Sb38clOA2zjC8qN8oGy3CcT7QV/dEXoi/BDzZ7pf3BJ/ZZg1Z0jiyba6s/oV5BILTR0OfRh0QnoNdzHj0k53XFM+LQHsJsDOHNDBLkxbkRAFlhHx7EDBxx0oS0YfYL6TlFCicwaWP7IS6O4LmZfmobzKYDH+J4OSAK6EIbgw9BXuhHG3JMUPxAT3DcOa/ATenpP6I+kS+EU+bIN+SjPkb5ulNKfKNs4tInMlMGiPnG+mMPJa4sFyJvdCPSU6fgAlA+wG8+BnAN/WbacoWcFXrDPjs8EwoCxr0gO/wOS+6YX50KPJBO5+1HV3hRyEk+Uzikgm4LvwDK9b7G9aycvwd/ZGFoZEi0Sv6kyp1r5wqnBXFKC6fDPPzww37aDCfncBIlpy1yChCnAmHAf+ADH/DZZuDGEdxvectb7FWvepUf9YtxTb/DSTF/8zd/43u1MCvtvvvu8/wxdjltBrxp6zgAoJkjn8ETR+v111/vThD22uG0Htpv5M+TBXjHZvl/8Ad/4BvxcmIQ/OJ0H/CnjS92FDP1CA4PPPCAy9g3vvEN+/mf/3k34H/zN3/T0wLoYNxDEzwmDccT4yzGEcDpR5yUA185GYf7q666yq688sq5cjjNCD5yQio033PPPT6Ljz0qOYHn7W9/+5zTAqA8+jFOK6IsaKCeOL4Z3nPiDwczwDPvm8RfaOCe45QPHTrkeFAGm+ZiG5IfehN4cKIR9UQ+l1xyidNI3VGn1BH9NScJwQv4CQ6cHMQ7cCAvgCtOD54jU8jMu9/9bseHE4Zw5tFv4yCCNvJFDjmliWO7Y1uMQLqWc6UFzwakfuZnfua/0YAiIIwIGrs679271zsaBqY2DQ49fd0+MITBgcanTl0NMP4ODZJcfCizhPKhaYf3jcGPwP2CQBk4VMIXjTC7gHwZxFguUNIgHtel0qDAj0GC33Qa/uUDJUCDZDD2g6I9f2W9MIZGxAE6UfbCvY/Ifgk0eRweJkPHRP9Euag2yQQzLQJNTHP30yz83rP3AR/HB46gMBuHmSMoFcFYDjxCIcZ4xUmh9HoW6BJ9Ddp8RAwF+28PvFOoVjDOwmbCGJx8yYFXKB+s1+VLKJ2nb1Io5ZnNiLsUML6CARY2+qVMAqTGKc6BP0EGvA4dVykIes8A7lfRAbDBIV/O/AsQuHtth/Sk8SmvOTYAxSFDkNIGvSniUX9KJx5RjyxzmOWeelSd8Zt7rnXny+KBLzvggOGBwU5e/nVbv73uUWoVDxlgjTiKbVyW5PgK13CKBAoKOKsuwVt149N2s/AFB4PqT3Go46TXJUmpV8/Cn3vdij6/6oHzTWkxiPyrlNeLAl/E8uG3P5cRg9x7G2gY16SZqwcMGtERnHUodFHeJd/OM+gLzq3gIFrw3uVf7xppXI6RcYVY/1HR9ngsdSGIhyzXoaYgkHaK/Hp757dChNAecaBINpUmbEAY2qkbqDxfgFN03DHY+awmyV3gcTA+Xa5nSlZSHNq+z6py2pEVlGrwDm0S3iweZq0kurinbQQDPPBijo+OzxO/6oOzcva8XY5RhpMo77QN1S2Kr/7nxDD6Gzb4BEe+4GMcgTdLKHzZmdoH9yyT4j1l4HD0fsnLCvJKncFO/5Ip+WMGUnDGwH8cDBgh8Ah5Qq7oQ5A55JB6DMYBzimfIQB+0Oz0ccUYmJcRgm+CueC3tzXR7vTD18Bgr3/6p1DfQR6jUzfgHoym8BxZwPjGMA7HIMNrnkVZjnUf+q4Q4A39Jn0ccuay43nyLMgRwH00epBFgHfuuBMP4SNpgpMy9JUOtFnFjzIMLtBEXtGBxPO5OLzXFTkgPy+jUU/ulHLe0WdRDlVFP0Ba5al2S1r6G8cD+Wukp60iA9QD/fbo2FCDP4wpwQgLbSLQx733CwoofCicHe0d3rfHeCjaMY47rWlP9LHKj/oin7gEhnSc3saR5xgqOAF8fBcRse0FZ7eMVtIpL5YFOW4ar3z2HnSKoS4XohV6s1LiOekF530oPziGQt3BII2Xys8D9deoQ+e98mQM9Lz1nkD9kDbKJvyJvIEO7onDO/hJYMP66ZkJjXntTl9F8oPRMSoDE+eA80rp4UF3J8t0BmQsbLUtW7dZX0+vl+cbjc9Mq9lJ9hRwGHByHLrQkSOH3QjlFJqjR8MVucXY2CqjY/euXbZThtguGUjbNm+zVWzEr76cDx9sirx29Rrbvm277di1W++32LqBNdYhvsELyoMu9lXZoTjr1m1QWO/XAcXr71/lDqPurh6V1yt8+/xENZy+0OMzHVT37pxyucioDwn9FcyHV2EWYLt192KArbJVMix6+/od/27ljZ6AMwYHeeiTkeOEj1E+NmaCfOqWmlWZWeHTKb2CTZAlj3oHvRwXr5bus3047Yi6i2MP/QT40J8F2aKtB4dt6K9C20JmCFF+mDXFci+WPJEvs1ZCG0cKCUHWyCw8emL/BYR8w7jEQ/rLKD88g2+xvblzuCHD7vRRe5Dgq50HXsJz2mI0XmnD9GeuU3ixjfKdVvFT+bJRdWd3h7dR76Mdh9A/eKIGbsnZRjl6lOCDma4szaLVeb/q40kYr+hHoMvLIr5wgwbo4h68mPHm2SuwRJ2IyBozFdauXeuGMc5G6gIgr+3btzsflgLiM5uAGRw/8AM/YAcPHrS77rrLnSUco8vJiDgAyIcjc3GkcFoQx/lyvC+G7aWXXuoOBo5nxjj+6Ec/6k4YHCOkx/j/3Oc+57NDPv3pT/vvG264wY8gxtjHwQH9HHvMUb2cQkOe9G2B/08eSAcdHJ8MXvS7GObxVEjaAIENewnMZlm3bt1cPeAMwG7yvkL84Qq+n/rUpzwuMy+YGQLuOCZwkv7SL/2Sb/pLfwVdOKOgk5kdHLNMfBw7yC/1iuOCODhjPvOZz7hzGAcP969//evdcXHdddd5PUcAZ8ZjHBkcu0z9ISscd41DDAcEdfHoo4/68dLIFsst4QNyHo+Svvjii52/1Csf4MH/3nvvdacOeeFg4whqysBRQv3Bh5e97GXuXMHpBl3wCocV5ZEe+cARxTHPlI1zCDni2O3o1OFIaI5mhn7oYMYNfKLef+u3fsuPoKYeFkLkFw672KYBeAkdOPFozwvlpTHG/Ml73vOewcajFrTgSUPoUZuChksJrSswaqChUwiKM0e0Tus5m62yw/zw8KANDqpjHBq0Yf2emBiz8VEFKSlnDShB6jjZ1M0VbjXY8fEJ70yHBwdtZJiOdtSVn2Cs4IVlo0jw0aDG7BAZEHNBgwhfrRjL1YYUpKzpCr7BGYGBPR9YDsPXOmbHBENCnaxGNZTzoFwHQwhHSZKvzDJqMtIycjkpFDm+GDSMHaODZYBlcMPZEQymbIYd5jn6MASULRSRrBQYVywZuJ3PjIJCFGSXCGGGDgpL+HriM3f025046j9QhjAuULLZpJCBnc4Q5wbPq0rjR+tWgyKtTJUWRUT0Km8UbOp3Zpqpr9MayEM9o2xS/xOT46qfcFzx3Fd4H+yjEhUC+UIbV/jHpq+VSjCo2DODuoDvLM1h/xbqHeWJgCz4sd3IwxLBZzNRhDpOP4ZWPK2L/lnRUxEtxZoMOeE4LVxnCLovKQ3vcK+gNEliZBihwDOlnE0LxTMF6jectiT2+J41ITivYj3Mll1ueBYcK7ol3lx86iMEV7TIT/XAwObrqxuOFZwuPiVYCi4DoSs7KgrlC576lzIp80xD99MXGmEhL6iPUCfB4IgGPcFPe9AVHOIgwwDjhp74PzM944MhA9GY2itHdWOYENg/YFrvqB/ydwfKGYMYOCIfHmcOp4DPPI7ch30k3NBrk6GHA1CDOIo/PAhKLsotMy1kpKpthxMjMNCklKdQ9jlJiFlTLLc5e3AHnUKcXUVbCTPK5vnFsibaACIEzwmMs+6QUR7lEhsDFv0rfamoPnC6rL5qQsqf+DJR9FMYRocndY/sqg0oTb0OjzGA2Q+kcfqL8qcseEPb8n5I97QLHEu+dECyQbXjvBMGQcYkW7JDFJAvnAjq76rqeythpk1wHAcjIThIJDNSzrlWKmwqLfmfph6EP7KvUEQeVLbLBVcFd7SID2EGF3KtqwL9vjsnXQYJOGrmA9PN3dGkK+/dqaI+emqKPSCQh+AgU3LRlnbjiy/XtBUXcAFGHHxHLimPviTUUdholPEGAwDZpP8Bb5yk9A8Ywz7rUe3DDXnVJP0eShWOEsqgDTk90OI8op+TfCi4AzH+5rowIAjKx+WCtkubbTgwyBcDDXyZteE8A3f1LRiTLK+iXYHfJKeMCX/aF7+hjXSBF8FJEtult3sB9zyPhhxLV1Bg+coW91PBqI17aPAbgxgHD3j7jE7hAr8I8MiXQap+qsIN+uALBjlpg8Of8YJNz+c3sMapx3Mg8kW9mjtKQtyCG+cov+0dXY6PHzUu/AOPgtFBXXidkFHoJLlzYHYMjprQ9uadKp5O8VwuGmVHPnEPXRhhx48f9y+8wyNjdv+DD9lnPvd5GWl/J2X8w/a1r91mI+rP+vpX247tu2QcPM+uvOb5dt2Lr7cXveR6e8ELX2zPf9FL7SUve6W95nXfa695zevs+c9/gV104UW2a/d5dsFFF9vVV11tL7zuhfYiGQfnn3e+bZOyv3nTZtu6ZattXL/Buru6xY+Uy+DY8IidkKFy5OAh2//wo7Z3zwN2/z332j3futPuueNb9uBdd+vZHntk38N2TAr/qHSl4uSUzTLbRHXRKf6tWbdRYbMM0DXW29NvXZ09MtpW26ZNW2337gts1/kX2s4du237tp0yLLbJ8NtsmzZsto2btijONhlbm92B0s4XWNVhKh2WkLEHFQ4t5MPbhnjLUq8ZycS4dCl0Lg/S5cYlr9NFGd0aExNpySOzbds0LjX2jMvoylheLs+I9rrkICejuN33UOvsKKhPz0s+0Xdw4nVKRsLSK05B5OMCjh+cL7Rtl1G1c2bKuENaV55N+ZgkvGj7GodG0AcVMNDQP9hElplJhMlGPugrPkbRDqvBAcoyLg+NvoJ2SR9CQM5oty7X8IU/8YV7nnmfyTihuCXRG+QyOLJdpxIzkFucTDjBcBrgtMDg3bBhva2XQc59r9puSuOZpFxqmvJXfzhbUh86rfFXumxxUuPijPomNp1VvzpbUeDqQc/0G71org8RXrGd+NhGf6M+MYaF4y7jMn3jgiZ3TiDyKN4DtE1wgodccUjQl+AMwEmJYY1DJ8YnPUYudYDDhz4HQ/7973+/ffzjH3eDmj4GIxvD/eabb7bf/u3ftssvv9z++q//2n7u537OHTIf+chH3JGxb98+z5vynyowW+V3f/d3bWBgwPOJfVDsmyNAH/x1mWpcMfBxevzRH/2RO1MW0klfH8eJ2IchGxj473znO302Bk4YnFGU/eu//utOGw6s3//933dHD7ggd7Qb6p0rfMKxghOD2TY4KuBjLHshUDYQ64c4OEWQW34vpDG+YybOI4884uUzJt1+++32K7/yK44zM3J4HuWA/PkNboxb73nPe3w5D2ngKc4UZiS9/e1vd35RBmVGfADK4HnEP+K8UNbiWME77mOcFrTguQLLWxYkkH1gafZBk7zTMfj0Xf86wldcdfAS7mBUo6zOK0VcEwh+o6EE7QpY0PnxTj8xLH3wR5lX43SFWe+IqWzUOeV8Wq7vPSFlkH1GfHaEFAd+Ezd8hWewwZhiUAzKLg2z5gYv6eaVea7+NU7P3TimoasNa0jzxruwkWNks6cjShB8obNESSBvBvLQWdHpci9++G86gqAQBqM5BO5dIaaT0F+cPYARgNHeKHJRKPueKxhW8BwlGYOM/FH+c85L6OZLIooyJw9huPnUV5XBNFzvqChEdIML+AHgAO/965DqjXd8acG4oB6cx9SxrvlcOCc/zFbgK4r4rOcoHy4oDQPRjSfxNny5xFDBiOSLnfJS3fiXKxmZOMYonxCcWuFLNXW/EBbyJiGDOynBjHkjLf4lm3xEB7NUcDKAA9OVGZj4gomc4Ugj80QC5wpf5p5o4ID7/BcykAgFR5mInT2PceCFIMlR+YDLlBsNQVlDVoLcIQNBBkkc8uLkgdB+PKhcN96UnzD04nnm+TTSxuDl8JUSwW2UCxA35uc8FZ+9zPDa3/tVZfuffks18k1tY958WaXuw2/adJDdYMCSV6ANufL9V1SWK3LOskAfNAT5BpfgTMAg4+unpyc+ees5s1LcSVcLjhUUYX7HmQbKTXmEtrkU8L48d5oVuPIUPqk8pzX0Y4Djh+wKD38BuxWPcpn6Tl60Vf9SqfihbVTn+h3nk3jiX+QlW24w657jSlXbniWOnajM4/SBLwRoxsnGFUcrvHF+eh8YZj9gFCFqpCWPwONY1/BYtKgd9HB0uxQaHFO04eDACTMjOOIT2rkP9IY2B81zvNSVP0dNcWlT0DbXJurBIHKZoo152w3yFfMNjiL1N0rjzhnFA0fGinSWOg6zPBxrXUPZQUbiPY6c0IeCX6ATHMAnnHSWmy9XaaJseD3Af9UF4HQSXO6IyzgUvkx5fgRkuUEnNMMD2hJ9FNj4f3rmbUpxuJAfpwV5/67X5A2uXKEBeQ54660S+J+uyIrT7ngmrdCR9v6P/pP3yA2OcIwJjGLiUR+k93wVYjkE2iIyyHOntYFHDPymv4vgNAicPuQWT7yTrHpSQB7C2N3gtwLy4fs+6KrsfNnErIzEUFcNWWUTdb1H5qKRh+JMO+GZCnKnFPlCU+xDuAePtMZD6hS8Ip0LaeG314+u1HegQVzhmYC4dDi5POn5rXTiK+xnaU8vsz66u2T0dzp/OXELXjMLqKsznDhTlOFaFy4dXV3W09vj+OAEYxN28mTGR7feARiusb4og9+0VYBZMkU++Lhxj/xCR1gKyAw8+BPis0SAZSHB8QrPiI+TptDeJflQ3yJ+QAvtgfIKMlqgo6tT79VnwAv6YTbTJQ8+UrjRRf8iGn02l9JSyTjxvQ5EIwThnMRQn5pgg3mcGcG57kd2S5b40NDekfVp96Mjo96XkBfOrKnxSefFli2b3Thc3T/gjj5khVmN3hZ1rUm+CN7vqExw4+s8RjbLLnCYeH/mbbQh17qnvpFUaPINtqEhoP1tENuw6ymNts+963EqF8DRiXwzFof+KbR/+E350EtcrpQNIG888xDvG3qczy6l7gXkQV2Slj7cdVjVKbqPy6UgljU1PeZlI/PQW60GJ6uq2XmEk1doitBArKQ+0Oy/xQLajOc9D6H/Dn0v8sKJY+jNlOnLglRf4J3PFhQ76Ko4M1a6LAh+0MaZEcBMF+qW5RrM8KDP4R5nF44D+jN+U+c4Ddhng1kh7A/CLA/SMLaSJ/kwIwR+gRNLfuA1ThPe41xmnyXkiFkd1BN54sQ5fPiwpyMNaZfCfzlAebRL8MaxHWfE8Jy2At+gEYBvOGUAZp8QjyVMAM424pKe9sS7eEw1+VIGS2W4Ih/MhIFnOCKQT2bDQB/vSAvN0M/sFxzL5E88ymMmB/Go5zMB3lDO7t27PQ/qj9/QgDOGeiCPKLcAcoQMwVvkHP4zkwRHDg5t6g1nCrTgYKeemIWDDJAvS3sA0kE7+/Qw+4W40EIcaGG2EoE8wR2aoQMehGWfeZ8dRdnQAT+RO+qCPOAndJHnQuB9a1lQC54NWOZpQSYDPe1H5wbZDQJMXAZ/lBAapNqrv8cA0ltvwK74JiTUGmSD0qkBVJH8ayFGEnnpH3lFo9vHfy+B52QqI1eGFlc3YNRx+q72anAEpsWSBgWPxkVw41w4+cCtchjscm3ha5rjQd66D8puGERpYATuAx0BCx/0GjimhY4r5MLDnTHEbZTrxoTK0iOP30jkefC/0yhFMpWKR5oqClaokPGyFT9+RSUZgzoDJvfhHeXMSnma0bPQycJfIgSaGwO68oNHKZ8hERw4UalyHBUoh/Jd0W7wXRHmeBDKRSkibngeeUs8Tgxg2qqXS76SGcrGscUSLHcwKK3zp0ErRjp8ow6DUohhs8AQUh4Y6AwU5EO9EZ88CGQCuxYqTlUcNIwF/HRW6i8agArcI2XER3GlXHjjQZ0t/GOZUsg+KIbIfCZODYY25UMHDr+denikcuem9Qoow3lBDF2dT7wC4Xpw+ACUxxr6NHJO/aWgTfkqH75gkSTKExBlgLjkxXPwCXH0SHgHeQQ36hcDKdShy4xHIinlhMGSZ/6nK2zzNf2UoQgYer7uXC9oPxgG1KW3OSmOTBNHSQc8Hw9qn+KzL9UiT6HKsZP0I/DfCxFglGJ0EIc2C57QFdsyijF4u2O0qPpj9onLX2itng/s1F9wUKkgHpwBHk2PS8K/kcDTEN+NfCnBMAMeOr8UmSLA3x1aXreKj/NB+JIaZQGFBwcmfR6A/FAWz9j4EP7AM/pD+MVR6jQ7jjX1NoIsNsqgfNIil2wQHmRcPBeuvPeZJBhH8FXP6Nv47TO1VD/g7HkogBsnksS2EeoEokNa8sQRCw5AoFf9CGWojshXLaqBE9eAl+OmwPNkQjJWD0ob8kc9+qwZtVWvU+GJw53gjjLh0Ujq4Pml1B/IaIP/wekIrkExDVPqmZ4fjANmZflyIZVHWp6zXDTHTIqkZKTIDCrGA74gy3BUCPmG+o00krcHl+PAt2yBdh7ojG0LwwiZckeL2gPtyZefqUXDk+AQwJkfFLQZPwVKxqj6BfIk0HfBCzJWSQ25RXr0pMETysFAYszBiY4DkVKYxcKRu+zTwewPaEV26GNwFHhdiQ49cX4A7L/ABvPKyMtHtsLsqDBDCbrpa6EHPtH2KZf4Lo8SjNIMBiZ5NvomvYcfBMrBeMO4FSsaZUCZaNG7+NW+ZhnHEUcoBgIBfN1QVoj1EOscPJzfXk7AL6X69XFceLpMKn0oP/Qj5OV0QriuAO/JC6WZDwg9XQWXIww00kMPOJOIskjFrBp3sAh3HAQYNwDHGNfqaRkAA7Zuw0Zdu214eMge2POAHTx00AZWr7Kdu3ba6cGwaW5bIR/2VFHZ1BFtFl6TN1f4G/ALMuUyoj/4hFFDgCbi8s4dHdNTLqfJJNPuGX+YZRI2oSY+acmT2UQ432j3fHBCViNf6XcYz2qV8DWd/HpkPKxdt16GEJuDh+VB1A8OFvhVKYX9GJhxjEFOn28pGf2Zss/KoQ6Qc2aHzCjgHKK/w4jyKfvdPd5/0/ch/9QjdTQlOSyqLfMcuaRehkeG7fix43by1El32vAu9I2hfTJOMmYgN9RXkHTkW/8jAwL47/8kq/zRhul3GJe8fYkX3s+LT1yZYQNffEaVrvAdHYM+BMeLOzpUPvmTJ23PP8B43VCO+n/pv9FBFfZhCTjTRyGf1IvjxpCk+zn9SbRAEx+O6IfJMMhCkGcIAV8AXtA8WdLFPR+GqHMfe1Uuy5cpgHyddl3JK5QR2jD00vZ5Dr+ZAczmxKmEdPfGx59z4VxZLpAvzhLsCWSL3yzdOe+887ztnIsyvlsBuSHQHuEr99TfcxmizD5TQHkt50oLng1Y/mlBDeeKKzrqzMNSGQ2AGAI+uNDYwwDD0AHwmwY/W8NjHt4pQXjPP+55jAK3SINzxR7QK05nYG0793wRRjnyTQ4ZQNWxuMJGZ9MwnoMyHK7eCSmbYmXccXa8GemUPfTyPjZ6gsdXAIhLh0UgDuXE93PpQNF5EQZcz5f/BDFfgKtvkGphIAt8mOdHeObJPV2YLs2vgFfEPZ0ln/k0+uGDbVzvTxyUJ/jh+TQGYsCN8jDKO45OB8qZBm3HhPcqi+cg4gO3aJozClVhAaNgsDWyhQzJAXzCAERG4hedgCT5BUWYepmfCh/xAmcg8tCNCeXDc9LSMXKN74MDBsOAGUqBHoA45I3cumNQz5gWSxqP5bQF5cfLd7zgp9LqtyvfTIlX8LXReoECxlIZ+AR4PTSUJiecZ/BO9/7Lr/yO97ooDVfyC0YMdYMMxbqpW2VKRqqnU0zPCJzmZY1nXheqB1dA9ef58V55IeQobZ6+ASEtSnegFWVw/nngPe0ZXrrxprTgFXGi/oiLcesOENUfCrvTKppQ6lwhdrkJZbtBiBwogAplw2vuKYd0tHcUdsphMMMAwFnhS5SmZtTeVX494LcYIA8xT/jheTZCoF/tIcsMh0Z/BW3wXVlCT3DaklPABbn3K2m56i+jNqbW5L+RJZwrXCkDvB0H5Fj8RWYwdnB+YNRQfid7Wqgclt1QsBuqTnujTPBWTMqEj/Df8W3QQKAcoe/xwSPGR4acDq+bsFcANDofIEsA92j7KsZKUtL1KpSleNQDSpl/RRfObgw0ZNH7Ecld7E8Cv1KqPNEn/GhPBD/WueGcSoCfClRy5RXKBbeAJ4jomq7LiA750y87bkoW8Am4Y5hRXxh98AIHh7D2uD47T4aO1cOsRgC6faaH0rmMq5zAIwV4Aa+5NoLzNcmGffAWtNRfSKZ9PBEfWbIXnZ3Obf+nP2jkj0R6Vi0zTT8sk4u0YgixhIp+12ffUB9K53XnZUGDguQWnuqprgn/2g0NGD3MzKH/or9l2RP9nHJwHEKfFfotD/rT6Oa8BebqViE6u3m2EPyXnjkfFPwkK/WfAbfQJ8zXeaCX4HSIf1E2oQM8oYVZZkEnCOMOtMOX2Ed7X0V50NDI241f2o7oYa+PbBtLWNqUb5hpQHolUp7MZKLPAh+wVztq4ALQR+OIwCHV093uBinLGJEf6gFjGwcGS1HaG8sQ3XGlfOA5TkmWyZ48ecpmijXr7V3jX0A3btygdlyyBx98wO6//z7Hn6/wzPKAi/QD7F/mhrb3fWGzVJaVwkP99Cv15DNKFQ+aoQC+4JTknjSk9yWe6vt4mE4WnG5ojPUBf5EHlsDwHLl3Zx8OBZVBPNIAlTKzUsZUt0XnFbLN7AX6Jo4+9iVchXbxM4yVyB37tzgujjfjbNWGJ07OLcVDwmJ/532l5JO4zFgdkdHM+27lG5cg4ww6dPiwHRNfcdxQL8gR7+AF/GJGFDQByJU7WrgSyFzB5U/v43P4488afIm/Yxum3+I3POG37+PHvmm6Bj7QH4Z24vkJvE+jPvSctNStO4l1z1iH1zqdo0xiB3zA33WiRj3Ffju27+CcCbMnGB/pG9j0fk52oY/cRAN0RBrjfUVpvI9V+dBCfhW9D3EC7d5PMYY08uQ3p8XFMT468TjKOmkat0QK8Z5J50qEgO98P9KCFjwTgMy1nCsteDZg2cuCUBpyBTbqQ0kPiqMLpDrLoPgSFJHxrtEpx0EA5wqP4kAQO9hw71E9LgOlq2AeN8Qj8IAVD0QBP/3vZYZ7foX/GdwY7OOAxB4OXWo4NB4Mw2qNNX5hgHKFSH8LjYpQVviySnoyZnDFgI/Tfmmg81/gGoqt0jHIkje8i+D4gVyDHoD9EJ5gNDZocFAU0sTgPNE1GglRgU2m4DvPxBclAxfqiRkADMKkwcDTBdQcYimNnyGd/iftYs4VAgNtUEJ0nauvRn2LBplKXsYcnUrrddCQjRg/3jvuiosSQB6uFOq3v1dyfsdBHmWHgJLtyoXoC8ofy2fCaQnQqKQy2MLeBfFrEwqLlwceulInlBH4Fwx+54fjQn1HHmZc4WadOF/myMvLEw5MXSQO4HkpuDHLA/1HTYh8/0H+pIv3HmEOgpzx5zD3SjcocrrEd9GY8i+7XnbgFcgLc48DeHz985NPJLvwH5pR6KLjwyMImF2BfMNL6CE/4sav3YHXQfnlvfMV2VI6NvjF2I0z1Ugb+RpkFHrFLxlDGN5BWaXvoO5YFgD+YZo6jGHdPHxkHT5fkClrmv0pxmVA1KAw8HsxUHIH8vd6DD+9DIA2mlc9zvMiLFlqJHNnAEsZ55wueuazsTxG+L9NfV5WKEAjPGPTTu8PlZY6oU9hIIZmcOc39xgjyCg8ZgkCmSGTHnQfle2Kn4C2wBhWOX6v9+QDODY4ZEkr/KLyzn0M4ONy0YCQEir4L8ibsvf8eYlDBCOYPTjcGFZAhrwvVHxkgEC/gEEY5F7GWSWrfEJf6DNr0NaVjkkgFOaypn6J6O4E0I3vJ+X9CzGZAh+WPnj+eu+GDvzw5SYsY8krK/py+p9GH6J7vyok6shVYxq+cCvIwC3IaOboYxxZQQYhHLZw35BLzyPwqFiZFi4yRnRPXxT2FeHrsK6qRzIgf5d5/cZwgy/ISqirmlVmAg8Bn8Gk9/4VXGVkVe9sxI7cOW1K4+3E+eW1Ij7I0GSZq/oZ34QVo7+Rj48jaj8YnsxsEYrOk5C0IRfCkY0ukSfo5ff8O+jyW5Ub+ObvFaJsBVkgPnxjeV7oAz005ID6B+/oyCWdyxn5Kx6ODfg2U2z0qXpGscg0y2Don2kH0IMMh/44OCZpGxja3m5Uf+2d3apDlpYEJwKzKhokSA7gJbwDwGFe3n0Wh9IxqyBfwIgMR08Th3JYGswSLvjHtPTenm6f9QHfKN/br/JiLw+WAPb09NnmLVt9qj10o5gfPnzE+YnBOTo65vWZFq2+2atkOfA+GOW5NtWhmjzOP5/F5HwJ9CInYaYK9VKba1/0S/QZXPmtXsfbw0IeAu4oEM7sucG0fJbygDs09PX3+XIh+AmyyA+zRXB2sN8H5SKP5AV/2ccE/gbHSpvT4XqOcKYMlkvl8mlDN4yOMpZI4SiBv/Tp6FfsecfJS8hHn/jrjvKeXn93+PhxO6p37JEyMT4R+OYOIdpY6I+iXMaxg3qFpsBTuOqS78/9nf5cNhsySl4x+KwVGgvp9C7wXH0wskobRj6VmWetgKyTBscb/RH9GnLDM36DAzxDWFJp+qTAP5Z4UlfgFfqxwFueeebgp7wJPIvjMLrf3Dipq+PZiEcAmD2Jjo3DJ7Td0N6cHyAvWUIvdB3KaQ1x6CvJC1poL/SxOOuQFWYHp5+lmSstaMGzCfQDLedKC54NWP6eK5LLbB7Fz7tz73jZeNGVYA3IPPOp1oLYKUfnCpsSMmAo98bAEJ5zZYBwg1vPlYULefjaiEIaBlsGr458wadO+4CpMDcYqSwGBB/EhDdKDYMfyjTKC4pC/KrcVgiGkQ/SuoLl/EAVBj6eQ3NsiCgb4QtA0fHkHcZNHBBJF/IMPPGvbE6+nod/4WfjP3eu+FPK1f8KgRb99hgK+i/wRj/8t/KHPr6OaBCtVPkKxJcyDF8UrrzPuIjKGxmhBEBnMFAIIa/Ie9iNIuLBjZ955wqAUhecF8EoiDxzvBx3Ka5lprEGHjgNyjMaQsQHf3jLb4KXK/yCQhKmN/M8Gni8p554RtkonOTj6RqBshwnlBnHDaKYcQIvpOxKNuAVXwZ9mr5CwB2ZEm3goiTk5TN7hIdvMqtA3TJ1mn19qH/wwIhEuUQGSAN4+QqUQxwIn62LFl428ue5v/N/8A3cw/Mg1+KpkA9KZVCgMnyV99Tz9YSSFJx9Qe5RFn1GgeqMOOSHsYdCpYeU5PlCO4Ywih34EgDyIB04+0XgaDb4Ax84sYb2RDzkCiMCpR9AFmjLIf6C4LQEGWGpmxuhCgudleRHG4V3XKljAMOSL6fEwXHDCTyJ+ryivBgE/sKnUJfOL4WgQAf5RC4Cb4KB6wkEXo96TV8BHpGX3hZIT+NQhHxGeCcCruAWN9wlLnzEmcLATP6k4zfyjRHClGycN2qNbvDFfgv8yI/2yWlIzPIhDe+cR3oPf3jPPgfBkAnKP3i5HEGEaInGSZwlEbCmQNHBtQGQXZNiXddL5eDPqDNvd5IReEQ+gPOtAQvvcaTOzmKERR6Tb5C78NWWPMCBfhcHTZAjd7DAX9LUS8Ir0BvaXnA8kZ5ZcKTP5drEH5YGhgCNUIz8w4Mk+2axFbXSIVfsqUGfQX44Nuh/4ljiFCmiy0rjQbhDVnmO7Hosp5V05MN4Qz3H2STMjCAWX4SjoVkTvjCUL/l85QZnNt+kHnzsUF7wmLqGz5xexj2yQpE4nTqYrdGWdxpCuwTd4HyAz6QHW+QaoM8gL58xpPyMjxZq1vAP5wNX0jgtLsuhD2FmTFayi3HOO/rOQAd5KW6d9hDiLgzEZUyEpti2aCPUAzQzHkP/4Olxpy0ajd7eoFX34OPM03/0G+BIfcAj6AYvd64wc0J9DX0q/X50qjMzg7TkqWQOse8BGPOcvjaN2TmW0bCJc9gfRBg77owFyMiObTt8nxD2XsHwHBsZ9XwpM5z2UrKujnZbt36DO2J4N3h60E6ePO11z3gLD7ifVd2z35u45vTAb3fwtAtfySin27B5MPRCh+/3JVqQMfJVQskAvUMYa3F2EBdaOvOd3n/jfGYpBTNooCUeEc1YNzwy4vsZsH8Js1C2bt3ip2awV4EamE2rbOJzEsiFF5zvMjwtGo8dO6p0++yxx/b7RsvkFY6ODsdxB9xmhVvGaqWK7zfBh4XhoSE7cfKk92s4cdauW6s6K3hdcUw1Ogh7PkEY+eHwHBNNY+oLQ18W9oNhU1b6K3cuNGQxiAftsRHib11o+9Q/9R1lKbZVrvAL/S6Oi56qEcflR/LZhoypb6Yt4yCn34jyTVun7fEbHJFbikTe6RuoE3dSFKf1ruztLwbwEZpeJuOfF6zE5Id8w0/AZawhr4EOT+G/45jj7V3J+ZAT8fBxiR4TZ7jaqiI7vtBOmgjwLOJCfdIGwAG+o7fAl2y6oOT04S3nSgu+e4A23nKutODZgCflXMm1adTR+6DqcRsU+ykN0gxCpNU/V54RZDf41WlzMgydNsoIBjADPYNd+DKIgS0FQwOYG8UoicqTAYK8CHje2zJhTwZX8DRYuJLfwASFmi+XfE3h3r8GN5RZAmWjkIUpvA1nQcMYVAmeiw9wGATCnfzjwEg8/5Kg/FyJUjw3HIingZFGGaeVUg5LGjAu4YV/hVK8mAYFzA1r5YmyF6ayY5TrGYaKFPY5RwbxuApHH+OUH+Xpn9MEX+AHNPlA7oMuOCs3JXCj0vNp0Kk8nHdKiAHBFFmnUb8jHynPjaSaFNRy+GIGruErSlCaI17kWZrBAFf9NPIibx+O9Z9fuRUuPkgr8EXIp+qKdhR9+K1SG3QG5wv84jdKAQo2mDk9ehaUIeo/1I0r/iJNaOkZm/aFvWxIi5MJvrhiJ9mKp9QgI1628oKPQI6jonGw6Dlf+lxZo15ULl+jUXhcIdRv5ydB9wD0q3Q9A+9gEBHgIzS7fCkSzzym4x/5jRMiyKnLBM4VvXJeiDfgQKBu4V2YVcO+H2oHRNQ/54Xih6+Ooc7ZGBe6CVEJBAcA/nobkcJGHbIXS8zf8xUO4Odf+pQmOnWoX/KODgnyBM9Ib3SGOo+U3g0g8Tsoks4Fx3deMILRxlvK8Lat8uhH+Gpb59QdT7AAyJvArcr0dqqywAvgN7igBFMnGL/U35zMNNJS9wAKeXQaAZTvhrm/x7kig4kvlsKTwDP4hPxwEkeHf/Vt9zLhEV8NQTlO34f3tNms8Ir7qjDbw+vF64tZCeFoT2QVxyB8BkfiIMe+7l78IH/k2+tPdJB3aI+NulXg3nFtXJ3/6ldw6CaYGi7leq7tKI9IF/jH59wDnmcDAk8Vv17Qc/afUf/dFvZVKJY45WMyOMXKLJkgfZChQntYIsCXX7LPpvSM08uUNixnoM8QvSoLfjB7ClmALxiwOH6QVeqSuNBOfZMX+IIhY01whiO7GLuh74NvwbBtLF0Rv8CLcn1GAfmoXGijPDfyRA9l4GDl9A+vUxljsIIv9tQp9UIc8EZ+abdEoE3gDIMWaGZGDTzESMYA9f5MaYlLXbPBcKKm+wbuUEkbIk38us8JUjgv9Mjz56s274lLvWG844iEBmQS457nnPgCnvSB7KdUUH+GwogzhDEAWsGduL7nSlzeKTlxUH3pPy8LIB/aitjjfGf8oI+kDWD8Hz962sskfugjwmwVZqsRD2ObPEIfRZ0GecaAY18in0kifqZUBsTBJ2QXeuibwJP+EJ7Pg9oysqEynWdKm+8qeD2DE8uI6c+pY3iNs4QNELcpdAnv06dO2SMPP+IzM1wGaE8VZsuEUz2QmdDX02dK//B+N2NTE2H/JNqUtyfh5HwST9zZ14GDNWzMiZHMexxoPruKsVoBPodT9oKRjjN2QoE+kA1rC5K54vSMLxXCocuxzGzSSX+DHBGX5TqnT59Su8NxFJy8OKnp+4ZGxm1iumT9q1bZxRdfZNu2blW9cOoZM4KmbfD0aRscPGUjoyPKb1rpw2bYyAjtDODUr+MHT/gGt7R30mKkcGXJLE4e6hbZZsksDnieISRID/nMlCT74gEzQuAFzkfqhmVb1Cn142KHYCkVH+qoC+e7P6OZhnYa4jwRvC14/8AMpqAHef8N6DGyitxkpD9y1DSzI/v6+iVzMp6kewZ9KeBKXNoYH6PAjfLAhTbp+uRscPQCVDf3fLiA/37qotoQGwkTX6LvV/TGeKoPbZwZQtS39z+SAee106YEwhd6PA19qfIlXSg/6LDiDOz1eH7ioNoXDKS/IwP6NtoM7Q/5DTOfSuob1F9n211eoanlXGnBdwvQVlrOlRY8G7Bs5wr9eK6AiaQ/HxOCUsHAMOd4iE4FddR08hjSDCrSIj0NShnvGFR9MNQ9yiOCzaDthrvy47eyccXEB0gNjtkkSklQ9DHY+IExFb9CMLAwkDIYoZhBQ3CyhAEqGH5Kpf+Cw4IfQk2DMXiBIIM4+PuILwgDbcgn5BEMGVfyFb+ueCjXKNAMZJTFV7PAC+Un3Ni4FIMMXD1vAUVDvytbugYFDXSCYwhFxAd4cAZJIQSK5OFOJY8feRPqgZzhndPn6cIAHw1eIKblykDLRKOQR8CNeNDIFeWcEIzkYAhHxw+/va5mMVyCAe7OHfAQnhSn3Pw5z8gnTo2FTo8PD1VfzHYCH/8tWYAflI8SQjr4gLKAAUTZxHPZgW+6pyzXLQRuyAlQGPkqihKBoo7zjy+TKG04JzAMUUjChn4VyVCQA3iBvMdpwl6fPnugKuNAsqW8nb8UylU8CLKCAc7pKEE+nU/C29/AEwXoIF78TTrntxKRhtrvaAsOHSovGhOK7fVKfOjpZvp8Phgd5APO5E37gfm0LWj2de6SRf/CrefuTJMchiU9Qa69XC9Lcqo6oW3ShplxAC/JG4jLI8AtTlUPchXaIvnENgX6rngiLwrwcH72VHhPXijmsAGAV6QJ7dpJtXqjTgHShLSNPPSMfOEP9RSXc9EH8JX12PFjrsCn2IRV7ykLB8bcJpDiBbTRN/E+GEteSKOcUO6sn8qFoko9ALwIsko+5MlO9ijp5MlvZJnp+sgcMpsVX5EncKRMlykZ/vQZoV6pYdoudIWCG8U3cBF/FYM6oL2w+SRTveE59e8Gvu6pO68HhcDLYCToRnljMtK+Q75zMigIdRecCgBpYt7zcahHHIEaBIQzeCTUbms1HDyiMZuSoc3xvTlvq6eHTqge+JqdcScFm43Cm/Y2GdsaF3C60+eAD0a3O0WFI3ILf6CB/Ri4L6vteX+jP7CRxDuOvAM/ZMmNNL30eGSqe9omsh9mv7AcAUcaTmDVj9oA8YO8hzEj9rXghSyhYCHrZMZ7jBTyxujglBn4zrhJu6MPwQHNM4znYIgzg27WSjIsMZKnZITSB7qxj1Nd5VSLIT488HpWOTg26B+RTcY25Azjlv4J+onPHQbr5CSb/pbccO9f1W8cdUv7ZsPQ04ODXo8Y5yy3oQwyiLOU4B3l4CQIYiI50Q28DTJAH4bshOVXyLfPspIM0/fgMEEpZXnK/kcOef/BXiUcQwqPIl/hCf0F7ZL8fbYM+oJo8byEV+hngt4Af0gDxD4IvsFjlwG9j7zwSnSZDl/q27u7VEbVy8JZ5zoB/bpwoU4xqrs7u9zYxMhnKZDzVPID/eUSM2zZByrEXyXle83AgPrdYGgiA0NDww0ehbYJfpTtfaTkGgcIug/yydhIWbwnLv0gzxlTKJ/ZKjiDKBsckRt419Mj/qnFwnf6lw0bN1h3X7/IrNu42hUnrDzy8MPeXnCUAdQxZVMWm8jOKCDLnHyEXCh76+3psbVr1zi9J0+dsJMnaadhuWuv4lE2eJTKGPcVK05Vve/kgwMns+zZs8f7NhxAOFigBRpwBOEwxdnmdSk8wWNkYtJGlL+PocKH/hBZYJNV+MF4Dy+5d/lTCLIX7smHmkYmzgYxPTQxdtNXIxPelkWLy1O56rOVVqsuB9YM+EbGxGW8cWdfoxzkNep7yGjQ+wIu7IHiOojqMPY75IH8gh1iGH439ltSvSLTlE9/D09nZ+cdaiEFs56CYw9cyJPn9Ds4V5A38qE9gKOaqscnX8qiX+CeeoBFyDt045hGp6XvoX9ANvO5Ai5qp6XlXGnBdwvQVlvOlRY8G7D8PVdyCcu3awjSgOUzHySoGGtRCXTDnaD3GKI+S8KVIIxDKaast/cxMjzjw3LjzgcEhJuyPYau5EN+/lujSnJWypoUGlds2LdBHT8DG1+TwIFBKzoDGBOCwRTuUdYpnM3cKDUOGnNGvZQYBkWeowAB4AMfCL7HgK4kg9YIDIiUEeP5YK24IX9oCPFEHj/9P55BH+WGAVpBgyIDI0YCU+NxBDDQOw8U5gF6UAJi/vMFgO/CgLGAkQXtkd5QJ8FQ5HQPAGUk8FGGBs8VNQ7QvrwqPHAlm3s3Qrgq1KpBMYZ3nq/wYewnfSyTK/WCAuHOFf1RFmkC7wMO8CIarOTl9azgX++lkEWHE2mIg9JHGtby41zxr9TKl/KqKq9LiiRfqnC0MLV5emra8WIKdZ4vfMKHvJGb2RryGZZZYYygOIKjG0duCLPUS8qayvbagE79hs/gRH3UJJ+wFHmIdQA/UK64oiD5M3jiWfA8KH/BABBfEqE8aEVBo0z2gPAZSsKNr+F0/DiO4Bk4KwdXEDHywIUv5/AbA5yjUD2PBl20E9RIN15dXoMMxPqfD6FN8Z76djnFABaEr5AYmg158GoO9R3vLUnaYNzGWV+xPOIEJbbmfYv3I/BVdU7Zob+Roa02gFEVsgz50zZDHsFJxhfb2AbgIXFQSsGd6fGr+wY8PxxNGBHwxZfWITANYSc/Am0FQyU4nqgrZE3tNEmcmjsNMPQpG5wxhDBmMMCQ6TgbD3z4mosRgozRhf3/7P0HrGdZdh/mnqq6oapu5Rx6pnOYnhkOZ4akhkNaGgKinyTL4VmADQiGBdvP2XCAbTjbgOEMZxtKDoCDnGQYkGXBgi3qmWIUOUNxyEmdc3d1V1fOt8J9v2+ts++93VPVbOnhvTbQd9/adf7nnB3WXmvttddaOxyzpOhmdcGtPEMrCrc+1XxARnJeMEbbWFIHY0U7T5w4VbPfVy9fmd5+5536NCIa4nd4vZ02+5IEOIovU6625V/hDw2tTgC/9HCtr8GNuuUZfa7KC4yejeA3Z8etW1a49EyvkuFl94qZ9ePTo489Mp08dSLpbkyvvvZKGW/LSwvT3n0OyuQ43THduHotPHkjWRn0YOH08PWSXWUcwr3Z7e4PeIhhzjHbjqjik22L4fd7tYKAIwE/6zugVaZAnjIgrGbwDC8y/oOR4gEOjB5bgrE0RVO77W1QcR7gIfSw2tL4gD7wdfjwofo6illqxrlYsin0CDLLwLZSxHt4LAMnderPaDbo7bPW925aTdlbEuAYDIBBS22VjGG7d9/emV7djwWG9aWLl8NL/RlNss7qDHX5PKdPn2qfQ1iVg65ki9VB+B1uqq+BI+Nq8R/aJ9bK0eqjLR+kMzYNQ54c9Hnjg8HFudRz5q2zMdwPTT/xE79r+spXvlxwaDsHD15VrrxW/uB9eBbAUYYjeGY8w2MZlUlDz/Bem/yGp4rkVSIcyTPGcTIKbtFEH+cEIO9LP8lz8vD6Nc7yXn3E4K5+mfYpV1/fsZixKDQhW6xgss1CmfX1pZTJMT9kBh5aIltDb1tkqj8ZB4ImMJHb+BPefXb40qWL06XLl2vcQWcH+HI+whcFv/ksPBFd6+o124Tu1mqQQ5Fl4IXr1197bfr+D35Qzo6WW00nfejYseP1WdrdtlilD+Aj+ckQThB9y5lWZ8++X3xKHuEdOCBvwHUuuLMqJr1qOn7sodpuZPXWt37jW9Ov/uqvFg7VoX+pn6xDH2VoAzx6zrFzI8+v1Ri7mvI6kHuXIot9eQgd6DqCtuKDblOPLYXj9M2R936hdIqig3PBgv/I7G33WqYZrMFz5+adkqVHjhyejhw+Eth7hU71z9C1dAB1JpYMnuUA2YHm9Qnm4HPAoS+Q9+QM3lDXlSuXi//oJeSN/qPPis62un7jWsqxorQd0uivzxkfOZ/gSDlktfG8VsQEPzUm5Zn0teop7dGh0U7ZfpOP4CiZFXiVpd2u2oiXd+/cXTTVzi3nylb4tAT9Ysu5shU+ifDxnCuRsc5b2b3X7Fd77csITSSU20jolSmUAKMQI8TA5N32BZ71FtQ9QPm9MWRi7DEgqN8rzwwUBjpG7va1KFTzTDSjoo2ppGMMZSCTqbLmv/tHaXtwAZNBDBz9jtKWoSf1UwpGkNZgM6IgjUFnPKvyEsdA5OpeWE+T+sDZ+dpAo7iV8ZTrzgzUBmxKo4GSMia4r1UvadtmWJxPwEABu4bl/xqolVvpYnzAyYCrYdPWtK9iwykfh8vAUcEeODfXJZ/gf+nH/67bt7UyC2cFSwIDpuoNfrtMDgPKSs/YSCY9PNb5HpucK3iNwuBdt7PziPhDud6Voi1jwtLyrlJ8bsTIoJRJC4cO8aMEwuU7Z96ZLp6/UGUwKjgnAKIOUDu4r5w94SvGDGUSPGCnDDHi5KWQMtJGu+T3vBSxKHQbNNjgrW5rO8SkN3tbM1tz1KZ6F/y8f+ZM8QqYhqOHsmbFhdnQwwcPT/tiMAi1EihlVX9LDkuTg/lSqItYKNGkK+UTzqQbq0RG3UL3KQZLf6YTX3rXzidfVuEQ64FpKJzCXPwPh/AYFICv0ufafDi/T8APcOuhJeX6Q8mSpAVb0FDvBv8Opwe+bt5CQv11g5+kQzdL6L/4hS9Ojz38WJX54osvTt///venCzFuzGKmxKTrVQvqUm7z2K3mn3rGyLs2rd7qlQnt7OrZdEvoGa2+jrFzyVagDcccWlq10tuCwm+BjROGAYV/GBXOL7hSWymdZRG+CyxFn7QJbfARo6eMrtRxMHS3yspM81tvvlXGD/73hZQFxh9cFx/pdxt9t3kL7kOPIMwWkqJn+IHyvG/vvqI7fErvHUdB83TjSShZGZgcoOpnpE05gVZX+5Pw+/atTKdOnZgefezh9K8d07tn3pyuXr9SM/CW49uKYIy564ym7S3DB2zwhsdd1cmJQw5wNoODY+zqlaYBot9Z5chaKcUIzfXvMrBTJscNY48hyYBjuDAs8YCVAgx7v/cdjHGVfoJvSu4kgmngYBxYySBnOIMHvNIwVkXbuxjxyoX72l6GEIEJLfEBB4sVSsrCPODVl+7YAhpc3L3OyWFFU8t3OCU/8EQ7G/qcHwa9e7COg2+VaRwoZ1DSUQjRFA45k+Ft4Fk74A4O4UtecHhfvBFed7/ufPc7WcCB3J3fVpFenZmf60a/lRw/+M5zdQg1GPRj+ZUDbobcoYOHAlsb8PLhazLN+RvyW+XUZ5qkT8Y4JgOMatIoR511MHLoRU5LhyaDTzidONmX0TFpOCHkOX78WDlZpddGKyYuXrhQfHEkz4/NPASH8LuwlLan/DHhMHQCzcfzfuwNP3uuD3mH1n4HVYWvpW27Qtu1cipxcF0JHTiKOcOMI3Bga0ob+oen3cGPZ4IzUPDt2ctn6pPFaOWw7wMH9ul+hasLeU5uqhuvgJMca3nRXwHauXtnnRsmj6uVVsXXyXf9+q2SI+DTbzjFOIpv5vkbb74xvfHGG7XahPzdf+jI9Llnnikcfu9735u+9a1vlfPh5IkTMUgOFAwmL4y3K+TJvr3B8+zADOdwrlzJuEwewjE+QpfLwYmtUH6LJeNTrjOT8CvZO/Qzefw9KLTuubGSpHk2f8k/+HDfnv3l4IajcX6YNFW/cTR9GbLU6L+Cp370g/q8+6JtRIEkZZZzxUqlmW5gfu8959FcLxjIPLxLFnOSrAX8RePyNnKlx1xtQj98QWaVgyX07smIdsy66qvgEe6UjNB32+Epgkc6JWofJx/8k21dRn8hqpwrwQ1Yt5wrW+HTEvSPLefKVvgkwsdyrhCxu3dnkNpvIHfmQM9u9wxmBLKROIky9tRgVg6BCHeDAAF9+46ZvZ71EtThXd8kVppZgcoL9dXMWQZkXnzOAofuLceQoSyDSWcwiFBIy3GRPEPZoXC00tGVgEHXYVgpt4zhedBiyAhgrzYxdAo+eVvpFUshTdkFX/J0GW2gGogNlrLUsJz3naYHSgPcMA4tW4Y1Sub+GGmcK9XpZ1ilNztUCqY2BLy7lPHcUwQK3vmwT4M8I5FCKUhTsQTF7CgphWW0MTDObfDcqK+czTQY8Hb6Vq4pAdW+ok8r4GYO9+85PLdVbf7L/6kLjKjI4GkDtp0jNSsa+OYMqT64c8ZH4OHYMNPH+aF8AdyFX/iH79CuaFE0TFl5xmDdFcXB/TXbMa5eKdwN5wrcMmivhsfrTAdGCqUk5cNDGUVzfXWf95bRUrDNGjE2lV28lfaUAVC5Q6vQsuBA28BV8G7Cv7b3zGpwlt+t4K4Wfqqc1GdFCgX6xIlj07NPPxXBTqkxg28f/uW0yWzjtfy+Up9+Hcazw1D1i+Z1ihGMBz/KrmftcBDAU1s4kl5A++LfwI5+6MRpsHOn2bjlmtkzM8dwLOMx9TXJ8p//c9GeNkK6bcroOreFBr3tpfAgyxzgmnHIgDnzzpk6jJEB9tDph2pGUb+GWnS9GYOcUm4FiPqLlwrvjVdwdr9sXMtIMb146WLqv1bL6b/yla+WUffCCy9OkXPrxjXF0Ux/y5HuM3gDrWvGsPrr3en6javTvRjaDCADMCPx2LGjVbb8cObcg/oSSnBafSE8QFFGP8ptGYThKUYPesDnufPn6iwD732hxLk72jcC/tSnV6Kk25awffti4eull16KIXo+PN1OSIaCVRSMGnglv/CObSjK1gZBnwqA4b02rtGegn00bSFP4RGPaT8nDthre2PyMlzRDS1v31wt5R3NQoLIo1tBO0fQYvrbgemRhx+adq3sDE7OhFevTQcO7QuuV6qPXLnqHIxt6asx/pZ3lmy6yaBO2Yw7vMkhZWWe9D5bCg5G4LlzF2olFpw88siT0+/5xu+dfuqnvx74jweGNiTwoS+SvPDiC9Ov/eW/PH3nu9+tLStmk62kPPf+uTJMGPa+ZlW8lgAXtSIkbcLH6kZHuCv8pY/Cg34tnfy+QHf33u3pnTPvBsYraT+HR+OoxofgusqYeUufdF/vcm2eS99NWz3Lv5mXyRLpiKSWTWR8Gf6J3Ud3lTPellM4u5P0xjx0xKPCW2+9VasTwJvqKihfvWSU8skMZd67TbbvKBqQ72Cv+lKv3qZftSNyWzlblYOPOQaOx8h+9ZVXpuefe762fdgqNA6mru2ioYv+VoZb4ChQUihnmv5umwojFK/WykK4Cb4YnGQNp5cGuDde1gG4adNi+j561YG6qUt/XU3/XQvtVODMI3ByHsq3M/Jc3RwBeFxbyAB9sngt5Xu2sje6xc5eDSa/MYnDpnBdY/1aOTrANGR/y3TbOHoFxJXzkdPXblafY+yCWf+HnzoYNYY0GPHRiePHa1USeaZM8umd9PO333u75D2etjKOrMEL8K8e5XLwkhPNE5EFaSM8nE9fUc/u9LvSDyITbNnZscP2OXD0til8L+o7+gc563PUZ98/W4f4OjD3dtrLkcLZzgB/+eWXCy/HAnfDZOtsO+pqJUdgwe+cLcJ7Vtq8+UaVR67gA/VJg25WftQqnoTuF+QnOeqeXpUQfrEacwT6UF37UrqRhMqCB1f8i0ej3VQ/2r/vQPFiOc48T3qyYDj+PQOP0P1xjmpRkfqT3xVf6iP0CitJe6ImbQ3u6NH6oa1H+M79u++8WzwC9/fu9qe2R/kCmQFfeAmfuxqX/cZXhd/8aYdxqL9mNq82zW88QpboNwVr3tmC6OfYeuoT5LsicyVAvy3nylb4tAT9bMu5shU+ifDxnCuRsfv2LU7HjloS28YYwVtLFgn1vDfojNBKYStV0pZiEkO6Tb2EtRjt23Ofq5P1lcn4qxmhedAxuBo4bV9RPwNjaWlXLblW9jB8dQqDo8HSb9nLsZNMIKrB3ruUQ9k1eJeyO3emmq1LJmXI7CwVg/CAw6ClXANYOSbyrtqu3MDgXZfZ5RkQx6Dkqh3SVLrcw8HuKCE6tAG48dsrLhiHm8v1uxT0DLAjv7BUXw/pMxxKkQXXDK/gt3IpgOWUmMtpEnUZVlpor7xiw9DKohn3LrOND/kF9KTY1QxQlLk9y3vyjpKpfIZ02gemWblBB/XBfSujUSJuNyzVPtdoOuuzgMnHUChDHQ0DgLqEqkc7EpWnLi2heCzYhpI/BhRjF5oorydPnixBCbeMRe0b+ColJmW6X9vWqxj8powSwnCNvyz3tZRZ6DZt4o1qR66pL2pL5Rk0T+rCFzpxGmn/jeu9KoARzEgqx0Ta6dOVp0+fmh757Gfqiw+U4ffeizH98os1I8bRwGA3M2ZWHSnhQTVdd6lfwVvX+QEYk0jasdJl0LL7mvp7BhtM5Vxc2Ba+dK7EyvRujNNxLgGa4Cm/KW/6hXzOf1nZuXtaDE97h65Xr/ZBm9osgKWNtnZs4H2494lTK3EefuSR+oxn0SL4Yxy9+urLhQOz5XAEJ+Ctw1nzR7GsQ0/nlQ7quHbtRm2JYMA8+cST0+//g39DjICD5cTxfDg8OM8omNqOd9ELfuC2+aJxZkvASurdE5iPHjmyvhwePzgQ0xJ6PAc2+MCfAr7hRClDLrJwOcqtdjKMHP7IcMK8zkPgQNFufMowqFVcoYNZbLg4eSI8vHtv5XvzrbeLFyjwcAnfjE2K+Jkz79QnT60kafo7WLcPUmUcO+ekD2ve3XRLPkZuqljv8+Sbd2QrPOVVG7jB+80Ypu+dPVv01V5OK917W+T67t07g5vD08lTx6OULIZv3kn7L6TNaL236lpdvVmfmF1ciDEdQ/NG6MoY1c8ZiBzG2nHz+tiSZNzg9LlRWyms1tF/Tz300PSTP/3XTV//yZ+cTuc3eKoRgfF2ZC8jjnMa7rWhnBPalHTw0u1hkN8ph9sv/dIv1comeKrxIWXhJYeL4wUHP+MFMsfqsd5+c6DkzetvvFEG1L7wB7yhv75e/S158YSWCEN+j1gwr91Zl2Etzfr3/LDkYr2bYbItgGOqVrMFZy1fyTN8sLzeh1577bXid8bfcLhVnRU4PTbGjdXwPxoYi9xrZ/X14Knehy/AUwdlzvITb9lSY4WY1Q6vv/RSym38jEPswStK3HKQcXmvHIK1VSc8qV5t4rQ8efxk3Vt1dCH9ijMNr+Iz2xrwsPzoxDFJ9racnsIbl8InVzMe9blK+ij5ZdUReowJhW5z43TANu79G1uCuv90Gngr+qc+MuJi+rX+0s6U+cyTuWzt3L9n37RvZV+tGGmn50phvR3kV+vKiYI3wQ9e8gvt4IRTbPUOGXplusrZmD/yoJ30Pa47X+czxonwXTkbqi3TdDH987nnni+a3Azdivdn3JMv5K7f6nYVjEPK5MjmjOTg1NfItivBMwRLbzWUZ9Jy+BpfWxfcXrjmnEN7vNV43TG98tor0wvpWxykPe41DY0fxgM8XGyZ6FwoPLTOpgmlF5qAceO1y3g/X/VtclNZ+gXZuCeR40l9dDuOOzSsGNxGI6m8pfsFzvoE+4yPB4bgcjgZ9W08os0cOtryftpoZRIHCFp6Z3UOvJkUKRKlH87NSMBfLv3E/+Arfguv6Wu9ha+dP9pyPGPBwUOHi5Z701/pwvKQ+++++2457Y07V9Nek3h4lG4KJjqnWsihLefKVvi0BP11y7myFT6J8DGdK2vTkcMr02ce2h8FeGO54lAYa6Y8A4AZBs/GIDGcLEaOUh7nkaUum377uk553v2uATZpS67nrgYkgzVlz2DZBmG9TTr1tbNEDX0dxrsyKdWWnOZxjWPyKFoJ2jqUIoMsJbQUhrSFYtt1cAIo12x/tztAVJoqBQxi1SF/l9EKbeNiGGvK8OWCfVEY9+/bE8OqlXKKx3X7oaNQgpcyBU71tcEGJnC206HPmmgnz4jgEZVXSlsGU/mVTTlqOFIW/IA8bTerPvKBdbNzxXttKRgS3SvXygrCp748kXZp6wi1kiFlSVfwLlJYUk7ScayMlTHD4cPhthYUNiyt9Mvn2g6u3oahjuEcAGfXlfKTxkFt+/YcqHQUbysXpKPAH4xhjXcoHwxrxj78KdgWAqsUyoAJb/kiFUWf0wjPqu/ylcvT+fMXy9hveguDe4SN301vRhBFqOlUTqJEzyhKDD/4dwYKnvMVGE4TeJZ+V9rwpR/94vTkk4+XgvtX/sq3Yii9WuXtiaLee/jxYoqp84fwuj6Q+pVrtjhpBVAFnPoBBw2r2dve445Gw1EGFjDgE83kRGBEcgJQTCmh3uNf9XMuMCqUWzgL3JRY+LRq4t5dB+eGj8JLAyeFn9QrLWVYXejF2DKDvW/v/vrds6/nYhy+FSXxSvFDLXWPItn8WNxbK74Y3ZwO+p/CGS3q/WyMvj/wN/zB6Xd/4/eU4YZ24DQTDZ7R5yGo+b2/5kAhh0f14Emn6t7koIjSXMvKA7vPkf7SL/7i9Bd+7udqJQk8OdsBPhlArtpmdhhtfaXnwJEj04ngVF3D6If3L3zhCzW4M1KPHDnaK0Lyp/5z594v5fj4iePBVz8vZ1XgA3fJxchNX4h68fkXpv/1z/6Z6Td/869Ecd49nTp1ungGrO+eOZN6+6tbPknq6yxWGKCDMtFF/4ITSjdFg5ECH3APD+AwRrz19pu1bUCeo0ePJF1v3dmxuC33tjrA9RRl/fUo+u/HuNwzHTp8MAZPjIDI5B3bbGFaKOcKnmB4OiyUPIvkKDreu9fyY2EHRx5cMO7upA/2rP9yYDt5+vR0IoYGHHJ+eo7G4EbX0RYB3OQOQ0QafXltG/ovTi+9/NL0i7/wi9Nzzz9XMkl58uIRs/940VeryJM7a3emnaEDfjpw6EDJLkZsO1f2VT6yDezSc5zi0zLKS961w8o7UbtMAJTsCy6MaeCrmHz5Uc/AJR9YjH2Mdm3THnLEM/0TPQ/H8EL3115/vVY61cx60qljlF18LYSNyvGqKrwP53P/AF/12yTT1+XhfPH+aPjUNpGWlUvTq6++Np19/TVDYsuT0BIMyVR1dP/fVnKB4Wcrm5V62gTHBffBw5EBBzMmNu+pX73GAe/xIscbWaQMOIe/Xjmws3BzPfL97u1bZRSSJwfIlMDMeQGewnNg8UUujiNn/ChXUJY+t3qHjL7RDpzIEmeUuMfjxnd4rgmRWiXRq2jRow+sng83jSzenkGNHMbPtj5duHCxnP61GmSWAZxIxoRy8Acmq/ccNks+38l4ubjcX1qqVYkpx2HCKbXoxLHx2c9+ZtoT2RMkVRsMpNfPn59eeOH56aVXXpmuRHYywMmnWqWzYssW3N6p9sE/ftDflckBom/Drf7OQL+RNGjYK6Cs1onszdVv+EKbcqYlf/O/bXX9hRqySv/g5COTMRM6wLUzSLRRWX2OldfK9QjXNU1Unp5SOgI4hMG+w8lS421wpL+BpVbzBB5X42WtPsr7sfplFFW384/SVQYe7xNoHOYByQzjnH6OF3avNO2NGZdMwhjfE1p+tROLAxm+6uD+AXu1NnwCiPmZsbVwkdpK7pXOGJ0nZVvRDb/6OyeUlS5Wiw9dWFn0FXCRzeSh3+ARjZ17Imv1J3Tbcq5shU9LIPe3nCtb4ZMIH9u5cvz4/umxR4/U4E9BKAVsTu/9UNwIeU4CCgmBjaF9JjmadZTGBKNUXTZWrhjl1FlOEuVS+BOFWtUQZXhbHXC4sZ+3DoBN+equZaip2zgFLg6K6ix5B6YyElKOAU9tFF7FMxRL6aSgJrOy1FttmUc9dYJnlCl/b4foWQyfxzQogmvMYlU5yVew5Jm29Wf61mrgP7Bnb3Di6wKBX5tqEO5Z83aeLBUuGCEGWGUy7igz6GFZeClyhZvGuzq73sAaRawHZ/X3LGqtAkpdo12UjVbqO4JtfftO4PFulCsYxNWJnuBwfysKqJkbxi8lE00E+O1Z4IBe9TVsI3qh1DU4Dwuop2LRAr26bhHsYKIkDGVUXrQXo1rVZwYpkehCAZcenBRg1XtWh1+mXkoXHLsfSp/Z31Re9Y7l8hRJs/U+MWomnKNk8IKrMHAnUtSdIVMOwIK/FRl00GSzrdqCFynn4FMXGg0laDHvvvyVL08/9mNfzf2N6S/9pf/39J3vfqdobgWG9sAJoLWFc6W/qtL1OHdlfUuXtqQdZUjMvIN+FK/i1dAHHAwEynMbsL6WcXvau39vKWPODLh0+VK1pWiX9qheG4ruUdKUTdPFW2Plxtpde/F7mw1Kt0MrfTO8CH544QgZyh4+MMAZ7JR//vyFmo02ay5NLa1PGbdTvnrgWl3azIhiaHMa4EnKLMXwK1/5yvSFH/lSlecsmd0ZMOFEfQXDvCoOHJbE276ykjKSPOWCMzQMvm5e7/MBtHNXjLkzUUT/4l/8ixms/3IZSGBQX69C2l5GG4LXOQMpx6GVVq5Y7aEPq5vxgv5WKT3zzDP1iVhnq+A7/RmyfCbVtrBDzkTYubvObsnL4n2Gn8hYQofnnvv+9Kf+1J+avvnNb9b2sqeefjpGYJTjpEV/dGJYOs+Bo7FW1+UdOa4PtLztmWQOD3nwCr4rwypIsUqIYevMB/1bmYuLveUvlK/+f/LE0Vx3Tu+cebu2L1l14EDbMo7T3+6sOpuE7FgoPmv6HapPxt68sTq9/dbb4ZteNXf3ju0g5KEveMWA0Yc4OdNnHnr44emJxx8vI5/svxF8khv6trxltFT7HNCacShtsfqIvMAfzocwY//8889Pf+7P/bka6/RDTidtJrPq3JV5lZ13YF3MOMawVS+cDGMUruGLcamt0reMtFpjowx9zG88iACL4UsBtNrnh8PbTTaMccH44TdGLtkfetf2mFzxEN7WZo5JW3U8e/2116cz754pg5qzTd8FPxpDDR4Eb8nwezG2b3OgcHy2IwKceEM6jpAvf/nL0+/62k8Uzd89825tD3n99ddD6921IvB65ISDf209YMiBp+VBO8TJPbIAzdGgnBLpD1amOJ/CV1xOHT9dkwrX0t/wKJnNaC+5lfLgwhXc1Z7g0fsx5twNnad7DqptnQMd5BWHrG3acGjfrP7JgW2lhlUvnDmccMhQjvvAqb/qYyt7OHEcutwrThnxtd0sadCyDsrNWGFlokOn8Q1HLBxY6WL1odVztR0nOCHL4AhcA9enHjo9PfnE43m2NN3NqAY/5HPJx7SX7C+lP3SGUzIcsPijxpHQkdysw9szduBVKyLHuIEX0Rst6HDGUX2AzAXH22+/lf7g09SXC5945V7yoC86k7NWhMCPeqxyIaPxiH6HN+Fj0Kj6cOSKA2PJV7LDKkiOJr/Rl3wkV/H/PStpU7q2juCnlSsbZk/C/FpqgT41yhDVq7+DBVyue9MH2gEzT9xg9gS4LX3P2J93DwqlO6VeZekocKgeDv7lnfTjgBW+MtaBfxxAO4AlT/T723f662P9r2FQXv1Ken91nwg2fKHPVFF5Rs+kE0rXk1FWZbXOzQkILs5G9NUussmkEn71lazireB8y7myFT4tQV/acq5shU8ifCznioH2xPH9GfyPl3JaDoMI4UqfaKAxQyAY9BksruUoiHK+K4ZLK5/ytcJF6SS8M4SXMqwMn6trJWzj8NJWlCiQPYjJR1HwDKwGH4oww0+ogTPRZTgelMNwN8DWEJa0taIlsQZYv1O4NO1w0KouQ5qC0/sYUJRPLgppGNnaeelSlLTLPr3ap7YXVsBaeQus+u05JXQ5g1ytakg7tJnRaXBTv4yeg48CZOgFP8cBZaiWva74pGzPNLYx1kEdcFwzTxlU3RvUwVJlJG1hHFxgrLY2jsqBFAUBbUTlCNoL1xQ4bYaHkWb1+qVS4M3cM24pnBoMD6UUzG2GSDQezhP15R+gNmbeEhrtG/fS9GyYrwqYUeQYaOViKEvbply3LdfSfG0ZM5vem9k0wyrgYe1nOFJIwFeKivZEsRs0bcWQotXLoc3C4cfi3UTbUOBq8BWj2owWA4si37jkqGq44ZSS3fw2M4O8hXsOmz47yJkw169en772ta9NX//pnww026Zf+ZVfmL73/e+F3rszEBwpnulZ8NDndq/i6BgevssY4zDqlTCCvtuGTH+KGL90G7rPgBWetAMM+l47Jr48Pf30M42PKHAM5+ITfzOORHi4ePFSfbnC50GtlFiNEX3vrgN22xEin4gP8SXY1V/OlZRRvJS0PRtrS9SuWt7MsQMeMI7ZUQYi3FZfiCFnS43PjNqyY0UVgyYgVpsfe+zx6YmnPlcw4l8KZSvQzX+C8zouRtl3Jk/NdGeQVX6di5R2O/SUsXE2xpE83uMZxhJePn36dPGjPqIN/RWzHrg9p8jv5NjQn/OsV5z1ChttUxcclAGXdG0IMgh2VP9lwGjjoYP9tZD6wlfy+8y0bTdtHB2Znn/h+elP/PE/Nv1mZDZanTh1slY2cG5YxXLq1CmCs7YyKfNmaD22r9hqZhWXK4VcPbBDDuo78Fwr6fLnnBF4WVpqQ1VbtjkzKV2WQ/jIscPT3igm5y+cLUcOp7q2KPDGDece+Uw93lkoh9WFC5di/B2evhQFZ9euvcVDN66vFp5sH0Jn+FhcYBT0l4QYl599+LNTFJ86+4E8gW88hsfBX+fGpD/hNzgqp0l4AM6946AxXj33g+emP//n//z07W9/u/oDOjBo1Yue+LQcI0Vb28SWy4nLYF1LfZbiM9A5PBpHswGWX+tyOfDpOa76Dj7yBymRHknKwCOTWy6XbM6zPCr+2OwkaGOOk9T2igFfj5PoBC4OVdvtwEYmapPyq58lNs+hYY+r5RAOGPoX2uEb6ZUNJudtfOHzz04/8oUfKefDb3/nt6bvfe/7xZ+1NSRl7s94hO8KvvBBO5ZHfekP6U9oBDfVvkT4H+OXegJFZFGP0/BT8ia4AgfHNAeGr7zZcqGvq4fsUoZ0thXfuumcEhMujMR2yovq5gRk2Nfq0NyTT/JxYlgxQ+5xLC7ogwO2wFNlJX3pPWkPee+Z9oHN6ht81Sv1Mp6ET5d3LJVDBu/BpQNt1WssGYY/+LTL4bEO2bXK5DMPPVRwIIjx1FbCHnuNW5xIfe4NR83LL780vfjiS9Nrr79W/In3yYp9yecspSNHDxdN8I982tr07n6rP1mFY5Wi8p318tprr5dsanzem86nD7311pu1+sbWEmdNMUTg08q6y9F70FqZYp/HtKvaiF+XyqmzreRrO5jeLV3JdicrkdCY0xZP9nhpPG5nByDheTUy9QMTXvXP+Nlt6omK5iNp9H/6Fdll/FvM/c5cOz1U6JcpeIT8JNuUqTyJwKy8cV/Z8h+elZNDV3nliE47TbBdoW8FZ9XHK33nFfBPuH7asdz8L2zWM7UZb3G0FTRgyrPmuY3thRz1xpJaBZy0eNALZffY2HIDjwgcY3APL3tX9gZP0eVT1pZzZSt8WoJ+uOVc2QqfRPjYK1eOHtkThfZIKUI9ELQBTXkwmHIIcD6Q7gS4MGY0jp88XoMd5cLso1mLMpSj0Bo8DDIMIjPn165dSTpe+FZ+auCmMPkUM2GfZwY2P4cCp2OU4iAmLaXI4Fhp/CVNG/rdvhHl2xw9MxDVQOwqpm3u/W4DI/VlEDM4Su9Toedrr6ulyrb02NsKth7wcqkw6qQiGDQNkA60pdycOH4iBvSe2tJioLPfuhWNNr5cGfiMeErOgb2MMQ6WDWN+wE6ZLCOW8qee4NdwP9KVohl81OzKRwR4hT94LUU2daOTMrwD/73V6xnw+wyA2ned34sxQChr6itnDdwWjZpORcM5WBkAv/Uk/8Gv8sV+lD+rM1LXOOCtZhfzXluL5zhXphgGUQYoi2YHGZDS1DaLwJGbXFvxYnwULtCnaMkZ1O8ZSLYEcXp4z0lUys2de9PtKO/4dzgIhIEP5VFu8TB8iY2jkW5HKZFoOu4pagV/4SmKJeX85u3pKz/2lRibX6yzaP7yr/7K9IPvf79mx2yxKAfIjcCQ67Wr+hClPjCmHurhWhTRO3dSTmBFc20BE4MJ/brupg20hAL1TP36Mt5gPP6e3/ON6Wd+5hu1VcWBi4ymdkzIkTxpN8eEz4u++eZb07d/67emX/nlX6pPhHJW7IhxMfqtuvCg9rURcqtm2tCWkscx59OhDENbDsDnSxkM71a8+4sqHCwCucFQAUcbP/pIGx8O0fR35OiR6Ue+9KPTH/yD/8/U0c6/8TWiohnap1x1cSqQSXhnd4w2inLxi7LDr7YmMSLUpY+SCwx3Mu/Q4XZ4JWFhBlI5ZmpLSSngUezhvgwjFGqD27uaOb9yuXCBdwzo+jb4pAMTA7mcPuFtsJdcTR2U5wuROfjh4MH9tUqBrP71b36zDLXFRSuzmlfL6IrRc3eW1wL+1Ge9Qx+ySh/DB6PvcYow2MEkbW+Vu1XGAyeDVXf6j3zwrg6rZmzFAzuZ6JwVMGqTcDP8zTmJ/xkH+Gfv3v3Tj/34T0xHDh2tQ2gXFziQnSmyAmVlBJNjotULoVzR6tTp0+UMIA98ZQPU5LTxZshB6Y1Be9MGshI+4G5PjGkOnBeef2H6Cz/3F6bv/eB7VZfVCSVzSjb0NrmWWRwCa/X+0OFD9ZWc7cHhlfAFmQ1nyoczfbqMsDwbuMRP/Sv/9z/cwp1QT4VKP/PlGIvggQLIQQavPvtrJQAHsm0ctsSVsyB00+7+zOzu+gSyrXX79h8o58H40s6oBwScZPhkMYDs2bUyPRTDXpTfgdBvvf1WxqJ3yrlYDrfAYxWfL/EowdeyHGJMPu/c09tkRAZckiaNVBas7ijeEZXxgbFVwkRpxioe+fQAwWw83YTBbzw31hhnyHq0kIyMtqLR2HDrVm+HICMcbszg7RWL7Wg+HNlmJY5xAU+3zmACqMfStZQ3Jl1q7DJWhv9qQshYQU46FD80gnNRfa5oBrfObNOear7mVUs6FOoTjCl4sbbHJL8Dc8nodhrZlrpUTjQyG0/4a9nVW02sajv/vjM++utNZJN82gN3+qYtK56X46r6X49VYxw2LnCO6Uvu8ZSxkw4mOmz6fPjrr3z7N6eXXnihzklhhHCAc2gXn6bdY6xDW+OFPoBm8LZ7z+70tT2RG3erfHTUj5su7cz0JTDIokdx2CmrxsfwHDzdJJdSV/FNYjk90h5jC+c1unKcFl+nrdJwjo3VmjWeZ1ykdxn75cdzrTs2HeFnjFVw1jTyrulvDKJp4G1wgVe9zh2yggyOextnZF3KqLGv6NUrJdFsLTJycWW5eKpC0tnaRE7pwyUnZ9iqF+RdyQQ/6pFVt8s93vRtwSt5X1F+W+RD8Js+656MRUtlrKSP62P4eMu5shU+LUE/2HKubIVPInzsA20PHdw1nTy5UooMBUQweEgvlHAXayTwILFHgP49P3btR3Pa+cCyHvRbWenYxh6mb4dOD3gMNIMzY8EgMWaxdJwy1FNnxTkfY4kB7ZlBDoz2XY8vAon1Pul7hqHbVQNkBmYG9/py5Ly7fZdDqB0PAuPWLO3Vaw5/07aGwUqCql/ZWpqBsxWE7WWY3gosDlz9cga4J554otrmYMXQowZq5ZchmKsyFN6D9uK0f2+M7b27q/0UiEEHcBlMGRDSuh+xHAUUxcIpJR5cDw5mAM0IafdQdtQBjmpT4o5tUaCi8DKOKeV1dgJ8Fr1i9KSN4yT8QUsBvKWkpNw1ip82KnkuN/9VOmEoQZvLUH7noGxFMV+Aj31lgNQhcu+dLaNLwGM+71m0Ljp0zvFOuLvW+NPOnnnqdF2X5bmtEDZPcphQ4tC6HXiUL/nNBg+lnRFJYaLgaJMrQ1q6xm07HocCxpFA0fyRL35x+omf+PEq4zd+45vTm2+9XobMoYMHyhhXDoN3zObbflOHx5YRYMVX76WHX2Woo/kmyl7wMLamjPYWHeBg5pOVlX3T008/NT377LM1Syz/IiM8aQtzRRt4C62SHq+RH5RnKwvwtnnoomMCQ4OhABZOEvj1ipLHcMAf+mgfRNmfay1DJuQrPvU7+IFbMFy76hycc6VAel4z3dFStRkd8Ig+cez4iRilj5TBp81J0LDniuWSse7JE+eq9DY9W0ISwBjc2jpUxlsMN+UzSCjA5VDIPRrCBeNLWXBKNpaxn3sO5XJqhb+Kt2f8gZEsEuHcQaAF52KvvBF8JcoXKDi7rFyi/I+DBhhVDv10joP8129cK+XhO7/9neDm/aRrQ0q01x+e0IXhj55C9aXgi8JthQleKgf0zNfgtsWHU0ofX6h8ZvD7cGd8Az/1+dDgw0o6xvmpUyeD0+vT+++frTNxbK2DV+e93LrF8WQbQ69YcgAxB8CPfulH0/6V6df+8q9NP/jB84XXHdttEblRTjYz53hBv3noM6enb3zjd0+/7//x+6bPfPbhWtFA1vSKheAn8GsjmT1CP+/ejkZraR96k7X/65/5X6dv/ca3ihfJU7jl9NdfNmaimyj4mGHJKQ5VVh3ge3hDw+pPqbedKy07ymGS63Ay1zURKzDY1lL0GBdyAWFi0w6P2YJkhRS5YqXDpUtWOlysFTPVTxIZ6WS1s3tOBv8O0LTdxYodMh9ttNfh2hwtQz5o48pSaBx8oZEZf3AUzwcPtZUr8sbst5VkVhxw1nD4lQxKX1XOjqWUGaN03Ct/3aAPz+JdBvAHQje2gjpTSuMheQsDaT8Y9APtUVbTorBTTg7wjfEOL1spothhLDNGrSoSOV/1Hu/wPMe+kqovRr77Yhentb6MPkW7lKleeQZ/gUcACV6ab4rO7hfSFmeukMdF65Sh37Uu0atIlEtXqTNBbO1IfuPxkIlWVqEXmVj9LOXoA+QsBwSZJdiO62wW7WgHe/dL24Z37caP6pISrC1PtVff44BCJ4YEvifb9BttNMZY4fX22bPTa6+8Utvf8Lr0DBGOLc6Wd955u+Q3+hn/H330kZSzUk4aYwEn1goeTH36SdEpehFnAr4i79HRQcLwZQzUNYqPUhenyu1EV/peyYCF3upKLwOP35U2+cuJEfg901+0jYP47s124JDdzZ/GvfBZ8jWvmlih75mcI9d6RXI5mmaHEH2RA8zYon9z9usD6Hc3/QV+8Kv68YHylUv3K2fanYzvd5191e9qPM579dTqwfCy302v7v9+u9Z9/ucwIodxnTpEZeDNUaf08Cwb+B2Mjv92R74u7ojOEB7bcq5shU9L0C+2nCtb4ZMIH29bUAa1hz97bPra73q2lG4KiEHezCMljxJNISXEMfAYOEpxyYB3qwwu++0pdEMBa8XEc//X7whzS+vHEscaVPLMYEj5NtvGeDYYUB4tm6XoUpx6dUQrRSMKBn6KnwGYsV8DUqLntbe9jKh2NmwcMJiBKnVSgGqlgwEsz5JyWs1ASqEwCCV5BsQ7pfSYlVUuGIGuejBIU184SX3K9azPOVirGfVHHn10OpDre++drQMy7WPmpOgvPaQsuMhfDaxR0OTbuZgBcrfzEXqlBKUTvMovYzEDdbezDYxBhzYCKZgUi3YkPCig+ebBVXn5v+jWZW+bdkVpd0AvhYNxUUZF8g0jgsFGsbDqplbi5B2ctjMsSsKsyKhFXRXdrVfrx8wn9b6vbXB3emcUaA+FDy9w/nFCDEVqnR8oaOAKLpQjaIe4Y2E5Namn6+hr163ZI13Ts/lxKIAC/Jpl9Q7NBo0pZVUKPIcf6lPI+TmcGpQiAVz46Oa1m9Mjjz06/dTXv1ZL1X/w3HejeF2ZnnjiyRhZh0op1R+PHDlePOMLKwwuq1kop9sXbCOYlc8Y9kKtngo8RbPAW7TP78Kdxgm5NG4So/zCHVzaEnA3SjD6Mr4gh9OqlUjl6q/3omhaOWR1iLMx0N8Xf26UbBiGwFimHUwWH6qPIg6CHWbQgwvKda3uAes2/MnA7bQUdeczcKpYqm7/PhjIC/Dgs0E/DgUrIo4dfzjtnZ0LM93BYPsQ+pELFFEzqiOU0p32U3Rv3LpRjhX1t9HSM4fuhXLIpBx740t+wOtcF5mBJyn5ozxwauMw4AS4xjPSwbOgLvLV+QmHjhyaDlppEfyV86dotlay96WXXqwvOqHp+++/l3ZcLfy71w5tFfR9X6pQTxmJ+RsybBh5ZGOtCtNny8jr/ltyWJ3K3bFWcHEuFf6CW/ix/NwWqkceeWQ6efJEreY4E8OrV+D1+Uc1jqStmg1GRhWj4uDBw3XO0PLi7ulXfuWXp+9+97kynBbSJxl5tS0PXN11wvuHp69+9cvTN77xjempp5/Kk/kTwTONNmhdHbl5dMa3J3Bz7TpnxOL0zpl3aksQ47Folr9B65rBToZxRTMGe31Ja8++6U7KtYKAIamPNT7I1Tbs1TdoDJbqFwXTLFtKNnLSGQt7jDI+tgMh5SQlHiJXjW9Wc8I9oxcP6Vf43CqFFBhjencd5GyrFH4WKY3eMdKNFWUYqiN0GHK8Vn1k7Cq2yn/rMiEg4hOBrPcO/6DNGDeUAf61GI61JQ6N8kwaY4Fs3S9lT9+oXz8cyHA4q4OrAytetEKGQ2d9+0j4bJ2u+Qc34CHrjIv0CqtG8ZntMD3x0PIID8JX9z/OsxjqeD8wlZNFkWTJWmTN2litZESwWqHP7oI7db4VRV1bKua+WpV/NY4lLkRu1cqVPCxcBtfGCb/hSzvBnQfd+OSRt/izeDRGfGCv2pPGWEe/ePONN6fX33i95J5+QdZypJ06eapWn9A7pK2+Hr3GeUjqQ29RO1RJvksHVryuXriDt+EQ4JDYnmdXrvf2RUY6vcuEEFkBLs4VDt7B5571FqMddc4MPO/gUEq58I6W2qE/lvGfK/60Sge/BJzmlfBC806fe3Q1Yx45Mc4UoTvgZZ/XBuvAobaMsd3qoSFzOB3v3rxezhBGk62SHMbKaaeE7MmUMPoi2qnLWITv8IqtXnsz/qANniP7jQfq5dzUL+k5Lavm8Ta4wGPavC30mPYs9art4A5O8La8VvrBc221DyzAqb5Xv+demP9qBSSAE5QvCmAe9+CpAvIb3fB+jS2Rr8pAqy3nylb4tAR9Ysu5shU+ifCxnCuU7McfPz39zDe+Gqbr0/zNoDl4zqGOlGuDKdWAoKdyULoNogzMDHv13OBtQCuF1SxsCXuDQSuxNVBThKPoBIwaZA3mBsNjR09ESdwVZfbC9Oorr5bhQfHcs3vPOszlYAmsBjPBYEnxGmec5G09l94AVDMiMSjL2Em+WtYd+Hpg2xi0RqiZlNRDgSklxT2jWPtX75Ziud3Bu3nu3AntoURQlBiLlB0z8JYi37h2o9rs1P/9+w9We15//dWaJWSU6eAG8WH0GPzkh8/lxXt518plhyhTUVAoSamq2sIpVIp03oKXogAuyh28hkjVzhpA/ds0kGozurRxVakqjf+GkwgsewMnXijlQduCZwP5WB4uUBjupG7KAxiKD2bYFNnzbaCcr+NnBQZdKyheqHfAXLySWG/WKDK9sqCcOaFJGfMlTDkSmidGG8uQCQ7wdhs0TuFvxaMU3Eq2YYAQyhQSylMppt6m4uGwYaBQKK0OAK860ZtCThlbCf/aHtJKY8othTvptCf1UZZrtvi6r40sTc8889R04MD+6Y03Xy8F6dixo+Hv27l/s5SyOuA0OLxx3RaBy6Wkof/uFQcwWqmif7WiZYaQsVx1Jo+lzGjQPNrwV9/JPVgocDvTx81OHzx0qOi035aZwN/Osm4/nOJNCi28W13jSyCcLbfSF/R9hgAHC7zjZ+/hxYqHkgHBEyOw+147ZNGNcm8FmP6r/Gs3rhUt9+3dF3lzaXr11Vdq28JtTsr0abiDn6abFQ79admnn/6RMjqHMTkU7jLI5r7D8bsa+uFTbVInOcU5VvwQOeWqTLLEb6slVKUcNCXvvOMAxZD4gfzDO/C9e1eviPC8+kHx0Wx4l3zwpZVW1sugDg44p2zxsQXFagNy0Cw1Qw0tzTy/8OIL0ztvv1M8efb9s6FDby2wEkUaeZROvu1IOwJO3Xc/wNsFQgL56etNDvq8Vg6sMUMOTu0QGPgMAc9a3jj4OfQJjzrb4OFHHi5efffd94p3wZVaCvcMyEVfPYoR2LPM+unt6eix49PXv/610PZQfRb5u9/9fnDduNQ3GY3oJz9err4b2YcX8bN24t876QPSlUGWNnAeySOAXtTH8YvDcjkOx4oqMotcVI7gWfF58o++AlaB4Y4Pt6efwJEZefnwEx6RHozoWiG4U7fn8DgiZr0TfHpexnfyVN45nTIYkOQGOsK5/oaHfMVLvzJuc2romz7rbXspp7xzkBhw+oDKrdwii7SLnFaWsbLat8hpn+dA3Qyjv1zh0Dt5wSZfyfqUF2QWn+/MPaecz1aPL+VUXWlDtbOctrMzIxFmCgayVLuC29U7q736MHLHePVWDL4L5y9U/9IvCrehESds0T2wVJ/M+15VF9hCPjoBepYzKX29+D98czV8a6WFs9G0R95xKLD+W2PddjhpWIeck44hbkzDa+R8ORyLlzRv/lH/pZ+CKTwrH4cjQ9+bHn/0pRp4C6/aLw+ckCUcEfIFU9X3xmoGqw9sA3NmjIN34bHljbbuLrlqnAEj2RGkhsd9xrf7vDGpJgLyu8DNe3jSxuL5PB+0Vwajw1bQ8+cvJY0Vl33ujbRgxJfkovzGMTKf/KgVgglgJ7PupLIeD3u1HT5QRzuY+9DfaykXTcGq70oDPvTQdvVyrAxZhO/Qdyl0xwOcFWQWPhq6XB0EG1iLx/N8MbAav53vZCWgrzUqB+2MPconb/22ggn/jajPpYHTrvR3Z275qpWtssYzuBr8y9Ha27zohryM+k1wGjygNy346p3r5XAmL8GIFuhDVGibFTDFT8UjLadFaRCpvg4WXaUK3BTgtGgLhykXT+MjOEeb+lT8tsXQsZ1pW86VrfBpCfrGlnNlK3wS4WNvC9prK8q+xVLAMWLNkGcw7eX6rTzUFwOifFK6DVZWUJQxkPG1BswMfhSKUmRyr9wxMJRSmT/K0Bgk/a5tBZwoGRAZPfaDmwWpsx1SsNmuMmrqk5mMbUNaK6neV8zgbYS6tSPKjOrUmboNHgzPdWUq9xSxYTSWQZp29gyHmZS70/VbZiYyKCetgVW7DWAG5tEe5XguqkdgtBlog5qUe7cGbjA6bPL48WMZdK9Nr732WjmsKMIGN4M3uKQFt7LQZsk2l9x4hxbqRCf5GKYM1Jox0Z6kN8gadMFFUadMr21jdPcsSyCv4pUDJrFwM+Nl1KMp0qApvB6IEFK+dhrMOQY6bwbpO/ZJM5YZSVY7tSJHuQQ9eNS8sKS+VjArJr/3cLX52v/yB9C6jmcboRQZ8IX+a+vvRh6v8nuG3YzWUEJ27txd7x0MW4ZA8Wk9qjzawSFWvEuDT1hba4P+5q3+VGfPCDYPQhQDoI2aKIKhTWdKealb/4CTcuaFHuAB1717vYIhQn3aH2PJ2THXrlxt4R+kOpCUMYPO8DzOMEIrfSBNShlWWoRWGgAX6TMU91plEeWMQVm8mHfgL/rpN8EdfJjtNbhwCozA0UIppYBJj9/xJGMbrhiAjDtnQug7N2+a/V/sFQxn3i3tkZPAl2Pwhv/0O2UwUBmMeMdKNDOL3d84NHrG2tcp8CAZYBbzjTder5lcjicw6SdgBxd4OBc4GU6d/kwNoJwv3mtTDbD4ITD0mTW9MgV/l0GUqEz49dw2AMo7Hhj9Ub36mE/fSj/6Sxl6wStDQLs824X+C2YcC5VVD/pQ4sEKB8rsmXZbGPo8CMYz5xSj6WBw6xnct5Fyp86UcJglWcgoIQ85tJSB79QtVsWRN2vbnUsyy7nAUPLLayFJ2khwcPTGTKq02lM4S6Jrlx2+fbvpE5mv7WCBD3z+8MOfiYF/smB65dVXiifBzWCVbtta8HAvuAo/gI2h6JDMn/mZn6mVWT/3cz83vfzSi6kqfTRlC/AlgEOeVcYTozS/hwzudnRjjCv6sHfzi6JP0RZ98vtOZDgpU30ibePEEdTVTjYGTY+D8iKd5wKDEE22RR6Yya9VM8mHH/pA1+6bYgUw9o8Cxx05FuRO28L37fjrqA+WE558T+K78lbzGandhkpX9Jqqr1nNhu/1G1uWVHIufKPf9DaZjDnkTdpeOEjfF2p8SiFlgObeu94GGt6XLvWB0x9DWlBWlZc05JsvWIHrRvhFvQX/aEvSDR70Wz0MXjwmwi3+apzHkF27VUYr/uE4sCWOA04/1l/wknJTXLVduXhSOxj/6EMGM1qtIugx71aVoW7vx4oBOTleDhw8WLJVn4MfznPOBL/pNWRS8UfuyUywmtz5IC7gAL6kibwNPa0cCXansP2mgIs6agc6NE0Ytdt6oqfacW+6euNa0VR9IjzVfdJoNzwWbxo/UnfB55poJc5Cyl8upyQ8YaD8CDvWJEXID26OMHLDe/2idIbwnbJ8FW3XQmTd9Z6QKZkx01KQXwDDePaB4LXHgaUERd3CV7+qUGV0XkVop7L62r9FrCcOhxp+lOHOjJtKk7LgQQArupdzHNz527nYW2EFeIKHzXzqVY/dLRtB5TfZjF9q62H4iEOK065WvoR/5G3aWF10tfgw4NR982GvujFO37x1fbp6+3I5lrwbOIVD/VheoeGh3aWZKUd5BXmeLS2pt/Xr4htwh1/GymDOOGPVkLvwIy2H0MruPSmQjrHlXNkKn56gL205V7bCJxE+tnNlzx6f9ttZgxAlrJUPyzmdg2Lpdn8iWX7XLst9jJJdDtWbalBx4BajrgbFoUzmirlrUMlzxpDBAhyC9wZCSh3Nqvdh+8Rmz+5RfFQpTRmQZuNi3LkHu0GWsn1rm1maHrykV9dm54r6DFD2eBtUpaV0+MQkPNy6fXe6et1n7mSWP2XnP+UMg6G0mLyEp75XXwbytJPCur1wol0NB6P19KnTBesbb75RA13ejA5e8HH4GEiVB8Zt9zIQw9esHKCDtIwFgz7nB7ikpSCUI2PGLyUE3m/fsQwVHIHHX/K0skdJozzPZaTuQQd0NwtvdhQ+diatVRM1E1V1tfFnNul6jDSrD2qfcpRXxin4eyZrW60W2J46lndFSQk89Rf4NsdRZ27yVrb5nbv6RwlpPI/3wpghHfeCZ6jBaQYn2kYZtdqHw6HKKpolUdKaMR+4UJZ60G9xKUZIFJYQIG1vQ5RBygAgn4diKA+al+Ib/qzzaIJjeOLE8Z4RbKuLM2vKENreSpHZfysuLI2nLO3f35/ptQUBTIxtW2/QD58wQFJcGYxWrTQd23HkOZj6i0J3a+VHtRNS5kDRl1b78qrgtgrC2URmCM2A+5qF/d41Qw1/lHMzzqG9+lZi3LmWwyQ4URaj25dt0FwbtA0OvJNOna74Bg+PWXo82XTQd2278+Urs4+7it/eP3u2nTKpW79lHJSyGz5q2MgoB2mfLPxIi/8ojPpJc3zjj3FM/uFb8AxHTcMZ+CKLHGgLlsofmknrvfvy4iXEBEmS7o+MFnJEnWryaVbpxUqbxpVMCsPgFXxY264SpNG3bLWEO7iHV+8p/uBBP7h96623ygGjDe+88866E8iKAXyunpatkSFr19NizpLZqEhduACewaCtrhT12tJWeOyDJNsAnKabkbnw2314qr6BnxkRVjs588MKJuetvPzKK+XUa4dUG2irtyJH1myv2lnlcyQ7VPN3/+7fXQ48K1d8eQoOwQPpPbuvSzbEdV5WZPIwgsDvOUbnkHCrrsJtIhzIS75pNXzcWfVe2zvKq53db9rROcqvFQWRQfCGzxyoujt9lhF76/atGiu0Be9tOC5aUavy+0fBUVfl5soA3hPZ00Zv+p4+mL5LVjSfmIXusdL9/n29MsVhzTt3RV6luAtXLteWJk5Ycuz4sWNqm959793Ka9sp2aT9Ywwt2ud3/eV58Xragq4cEE3zliFgxN6Fw5QrL/xwztdKqgUrQgPr7KSXH+/XOB/5zhFsxY8+W/0hedup0PyOz/UnTiQryKwm+sxDn60Vc/gK7+CVqwzUtMMqvfPnzpdTruCLjENrKw+EgwetjlsJzNvqwOc33nxreu/dd6uvwP2d8JI+oj+jAcfemNxQt21Wydo4cg0eNDxJE5tuaF1bkMITYJDWc3jD5/DavXyExrM/hTpLSF68VPpMAvlXBnjaAWcOjlZm5auoT/dvZcAzOTDKrDQqlQ7cMaKD4XVcd1/qPlhO3Vx37lzi/kk9d0suc86hK7le/SdtdtB7T4Y1Xwy+LjgSekKpOPy+4V7SocVIUWkT13P4UUV53u83xwq52JKNd5ouKS/vwDX6sOfFk2iR92QfvUkR+H53ZBN+KkdJ8Et+wgn+o8fCJ35VdpWFrvmN7zmyFFROtAC7Dp+/lFP92u8Z3GQrukgzdMvCUzrs2gIZ2A4/yUdbwIavCu6k50jTnxRW8iLRMxOWVuVu4GE4cnqVDZxw1ChTvx6TlHTkhR3Gj9Ak5Ww5V7bCpyXoJ1vOla3wSYSP5VwRVlaWowD3yejtWOmZGmkdYEiZs1TdCowMOaUsixSkbdsM1j04G2gIfAOCvGINKHlmgCxFYB40pDVQmVERWhmZZ5wzGOosttDIYyCh3NSqitxXjNKqPWlV5bu9rQesfmbM7NmKEcFHmWVcjCXoPQDbF7wwrQbWazd6ZQA8yNMrHdKOetbwCq1M+9XGCYOSsuPLL75eUYZg8oHzxIkTZURRlJ9//vkqdxiCY3Zb+jEQLzOgU55BVn4DI1yA0f0wfhhdYzmtIL1AUayBP3EMn6Au5XeGs2iV6D18oTcHgYG5l1wvTgt5Xkt2OaNCz5pZm/FCKQE7YwFMNZuc8mwdAqu2+GulsUCYMTffzKFWRs1KLtwO2tV1ftZKwMa9AilHfta7xGG0UPSvX7taCg7FU5v27x+f6RXkhdPer02RLl5iRIB3eyu9oUR4uBXixnOvXtEnyhBLnoaRSkbhm3kluBHggMPi0MFDNeOM/keOnaoDPg8dOFi099UcKxh8hcn+9YvnL7QREgOCM8EMlYMEzTRW34CGe+DPNfW2UhZahH/0zzErO/qg9DVrmQhn8MWgYABobyn1eY5uzes9U1mz6MHlUEq91x5tlu7G6rX05e1tWM3OlzqPZW63/nDl8qX8dsBeywK8oL/ioa6Hktt8qEz0syoOLQdP17tEzRU8Rwvpl0LXE76yEhlk60YbRd0/qq8k4geGFyNfnYwMvK2vgUn5HJPK5WTVJ+GHs8Y79wO+ddykTAYmp5O6bFtEJ3AL0pQRm/SuydD1kpP5TYknbzhXwF1fxJmdT8V3KQZfao/Pm9oCQum2mkdbBt+BRyw8rQW27ZxZLc8GrYSBQwVvbosrWhTR8l/1ie1L083wPDeFYDaZ44gM2L07+I4c88UQWxxffvmVqocRRzYy3reFprZNCgwdeNS/rdTC/75OcyE83/KynT1kVQd9DlunjNTrOT4eMqexqz3kccsajNFdAV4zXjE087vPxPDO2NL8oD/pc+3k6sNUzVaXoyVPir4pkwOQE7t4n/Mg7QInuulLnGZwV45CNFNP9a3UlbIEssnzhRnG/o/c4MRoWadM5agcno1zZO+CrzSl3Wbn9c/b6cftGFwopRBvcGT4GtyYXR9hrH6pFRmzXKuxi8NO/Zir4GxYBz/CEYhhueomTxiqieTIlUsXq5zBL/KOMWk4EdQ1cLwQmkujjZyn6flppO2Mi6Xo4vmAX3JPG/GTrV5nz75fzhJyFC6sINA+5e/Zu2s6efpYHf7rnS9tff9735teffXV6h9wWCF1FnxoHljwn/FOn3cGDudCuCgRb/RkDZ4AuxU1HDoauY6P0NBYj+/wofcc2wJaruMyPAcHfpNl+EQ7aqVf9BlyxtiE5ksFq77OQE+fLF7vlQ7qursW/s5Yg7TVH9bLbT5aWliedi7urnbltvIlQ8oCY9NpOW2p52nrzuDAlkO0wM/VlpR3M+nAU7IAHLkKg6c86zLuH0hmbz+QIunlHs/A3TcaM/fjuUz/c+YLA3fqLjwERvWTja7Fb4mQ4l5/FaS3onLQSh9WPFxVmYmlYwX30khf9STCuXFTHmWX4zr5pCkcpJzB8yZoBPjrFVBpfdLYJrYjvAa/i8u2e/Y5KOQXfgd34SBhyGxlCM1zHIg9kRHIy6mq/aLyyXS6is/jw6GVtPTjPsA5Om/q4gB+6cVX0nfOVrlbzpWt8GkJ+siWc2UrfBLhr2Jb0M7pyGGfIu3PJlNszOCv3nbuQ+8FptQpizFihm9l70oPABk7DAKlBOQeIw9DyGBj8GCAlKEXRck4u3lQp8jUDGLeUxDUQWHSWRyKydAX2oDvPApRp9k1yhFD7Y6B0JAzjxkGWAOIgXAMbLVUNkpSDb7gSWwj00BKoZgVnMBWMwbJw4B0IGnX3YU7xFZdPQBGuaTA5c8gtjOGCIWQcgpWCuGx48emd995d/ru975bzw1uHFNgWp+lSjDw7sxASgEzKDMWhnIlaI86DKCMF3j2bCgn6hP99tWMxnHirAxQKgRnQJRyTjkQAz8cUgiGcX3vrk8CX2saRmmjiDIUi5bJM+pStuXrYEczvKMsdWsf+EqxyZ+rf0Wn/F8K09x2NIBWZ6yA1WMKLPoIDXrfo59rwzAfUpkEFB8OQAoO5Rq8i8t4tOkEPqtIdoWvnLDPoMd7wo0b12p5Lx6kOvZ2h+AgvEhxue6gzMCrz7RTpmHpmLaF/RrfreDjS44StBKPHHuoDuys80ty73Oq7yeWkZKy3nrjremdd89UXu+1SXnwJ80CRxVcznEofmWA5j5A1LYGCik8eIaujE4YLr6IEcAQWE2aLptS3cq9vi998UPaSenEqwwE/Rq9KOg3IgeGcqp/gFcetMb3VrK1En+vnEeiuvA73Hl35bIvxPRWncJV8U0brN2Upr93DED5rXAZDoajR49MP/nTf9302KOPFdyA017GoDYoBzz6iOi+9uPHyFe2dtUKuvRtfUhd0nAmqQPvjAMc8ZIojLwMb+kP7Dsw7VraVTTQHnDCCaV3XYlOWWRqzdSnjfrdhfMXp4uXLlSbV1b21lXZaKEx6rBiYXw+1ZZC5zKAFX0Z303P0GG6G5pcDXBrxdultKNf/sAjnTizSOGqjYjmWzguGq4tbMii+TmnCdnP+D91+lStnnj//XN1ODcZwfGHJ/BTnX2VfJR/bVc32c/Yp9Coy5eg4FTd5UBJXxkwFH8FSHTMo2ob52zBl991TT/R97xXRvFr+Fu/LEMmZVuRobBqd8rqtis9edSR+5JL+Rvleqs9aGRbEJqNfODFt67uh7MK3IJnoy7P+1nu0weHgVWwBedeu+Lp1J7f7uGjx6qBC+mLFkm7y2dWw2uBvNrMeZHKaiwDrzIbJrxDzrXTwNU7UBbuxNzhVTwEBxx8fYhqG43tpG2eaVwv9NeGQkN1kUuu8NNtSgNSAUdV8T1HjjFUGam85EZgvpc0nFZWQPlCywsvvVh1kxf0BGXqY2Aw5lvxZJwhg9DXeOIsC22xjePS5f6EMxKgl3MnOLM5bJo/eoUZ/kNjzxYXg5tEvFJOIfAnXeO+UFd41nY4KKbIM3QvB1JgsPXC1rfhyMJvoVjRBSxweuMGPDoIuieJOMIKl9Im3fXbaDAb25v6Zzla5v6vXPxZICRP4RFbh3achxwKYYek71UNtvMhxVLyFb74b9KoWq2TUm6nD1+7frWcvvV1Jc7wJNLO6gtJC4bNwbvBk6LgXhS0oX9539d+kqs0ucB9p0mYn3X6+rFe1uBPjxuWll2CtEMPUkbhbBNseBLsxik8OJ433XoSgNxUfj2b6a+s0X5yrsYNfAH36Xf0GuOJawdt76sAs8P5BXDvpC8nnHLCS+Cgn7QzJjhTXyJYyPw+lLm3/ly5cqn6Dxgb9h6Hi/ZrhZjg3NfjohtX/2766RfPf//56Z23z6zjY8u5shU+DQG/bzlXtsInET6mc8US2gPTw589UfqZ2XJfsbCs1kDMqVLLfjMgUBos7bY02SDCCLh0+XzKjCKYsnuAHANn/V+/GbAGCgauwYLiJQ+FyqwYg7o+FbmwvYwoDh3l2KJiEFJYKYBmnwx2eeecDGce7Nqzuzz5BjuDaC9R9jWP3t4CHPVwkuhk7kEFSorLuGsFpwftit7U7/wotTTtTTnaQKGq/bVpQztczCLcrq9M7KovH20vo5JSxiixpB78jBIzdTq4QRAt4FB6ddlPvpyxmjIBvsJnokABoDwIpfxnoFSzQZZggS+DJyXNwZLgVmc5pWpwD9SUwigRVhrUAZqM7SgSnqnL+6Fw3r1zo7ZocXRREOCSMgDvYLNHGV21Xz2UWTCV46roDG4KSJfnD1bhGTyU/HpmRitlFK7r2oage2230qIepFIwmj30FQ0Kv3Kbpl0HJQW88EohB++Nm5fzLkq4wyr37Z8OHz4yHTl8rBT4PVEyKFQUdcbsufPvhR43AmVwm3I5F+3lb2W+l6dzmHDO2DNNaTKT2Q6sVuoKH+UIbOdBGSNWN2zrr+585atfmR5++JHp7bfeTJ1np6NHjpZh8Nbbb03vn31vOn78xLSyZ2V6+823p+s3r5fBUKti7t1I+T2TDjZ0ds1d4y1/7cyEPwo7eIZxQGHrFUUh0RzCD/AW+hRyE+Rzng7Syee5dpRDIbG2BMQ4qDNoitc2lNzioTJA0GlbOWD1OTwtDXz7CtKN6zeD5wuh1d3gPrDNsqG3aDgng9Hm3J7uWz41SznkJNGnwOUz5z/ze392eurJp+r+A7hO39AP1MlwYzzKr35OjuLzRDzry1PKhD/87OosKdsVOGM43zgYlTcMr+HUtNqFc8XqFe+L9qnTO5+1FS9djvF68fx0K4YWYuA1oXm0nZFLS33WizorJB0nkPZwrthSYEb/zJl3yiBlrEEyWLQD6e7ctc2RMdVKN/yVYyHljnT6UlNZFd1f5rvqX3YjljKfvAx+vABO8pTTxsoVUV/57ne/W18Y0X+kh2tGr9Vegnt9UFSPvqe/ksPFK5Ez7ssISWyY28m2ODs2ypEY0MqBkvfy1KqAkg8lIJIucb5HO3gxGy6/59KQQxydxjJXPDAOfrayoeoPz3H8K18ecAsDR8qvZf0pd7SNjMa77smIi+GjK6EP/DD0YsrUqjW8eujQwWoDOoOHLE3hVTY4RhztRBN9iyFWuPE8ePa8+mjaqu/D1zr+xJRZuEjU/ju3euWEQ1MLLuNtyerezqMPqJeMUZZy9B8z9S0zFupgaeMOB9vSvCJCXv1gzKL3eUq9fXH0P6tfpL19L3ywdqdWddqew9CnEKORc1gK10lX/NkoadhnB1BtaYpMunun26m9tbo2BmbJjhlfTfPeGqespcDuvXFAPmPe8s6e3MErYGQM1xiZusCKJ/O2YBCKJiXXBm1MLPTKHLgmK417PpdfzqFZ7iufvCQLVIjensPXpTs+sbxS+bSt0gcmZWrvjfR3TsUas7UjcqknQqIjpFxOkiuXzmtE5cEHE/wG7wcP7CnZ4cDbcihM+sKd6fKlC6F/+mvGFZ/gr7YEssJvInzjy25XcuGxtEXgrJFe8PweWpAraT+JAka4QLxuO/7sPlhyJu9dRxokFtfT52fVO6dDB+W7fpwAP0LpFMpLvi6PjOsJJm18UFiH5yNC64mpY27XgK3aRV6SHYl0Qm2nR5UTL3Ao/QMwpDK/vbOlGkbo1bZyj/G4ys9vkyV0GHgnX4tWc/0iuIz5P/juc9M772w5V7bCpyvg9y3nylb4JMLHcq5QUB86fXz63OceK2PIvTHBgMqAMGg768GVIvLKKy/VQZaEs0HhytX+NJ8BoAV2zxqUAhSGN9AJnhm4awCdjQOGYA3UUW4MNpR7yxx9QYRjYikKGeUto3jlGX8UKsbYzijtK4lmpnzq1j75OsMkwewOpTnJ5wFJB2vllNFxW7153kZijDNwxkCBH4ZdlZOBsNoSGCgZDOhembFQMwi+TkCJSZMSDOiLMcj2F760w0DpYMyTp05WOW++8WadpSA/AxouSrlLnZQxZS4FDHr0GEQF18ZXKzwGUJHjybsyfFNOB4p5b9UZZcunLrQoOjBYGBL1rJ/3+1ZI6BI7dlA8W/mEM+8tne4vOrQhpB3o0Utbnc3S/JOk0/LirjIYR9lCGQaD5nN7qm1oor3BL6Ni8FKvtEDDVr7Brt4R8VPTNaHqAMuMp9ZPwhNWSTDyHJC8u7az7YtR7NwVbeMUQ3cZAknqZ0S1o8jqFeUEtLldPZsrqmM1xguHjpP6i1KpUDvwTjte9BsGv7NperXSj/3YV6fHn3hieidKj+Xth44cLoX37bfeLgXp9OlTZcS+/vrr06uvvVZKFYIsLsQw2wG/cJc440r7y1hIdB5GUFV07JkvinHPxvXXOJyj0A7V6geBtfCevGPmXTs2+CQIzINSltNe14XF8G1U82qv//0o8rbi3GXdq7YWLXPv3YEMcocOHqhDS52tUHhPPVVnYvFXwYnGnKWdj3EEnuofUSTB6QtHv+snvz49/vgTZSzj8Xb+9WGv+iT6oC+jUijHS4zGMh7SDu+sQBlbn7RXXmXhLYMwp9dQasGnTDDI655jhTyoIG/eq89nTG1H4rCzHdBvK0DgZ6xeERqvUwxVs/DavzAdPnpkeubpZ+oQWI5YfMTh9O4Zzr/3q23DOQleoVd46Lt1V//qVf7zN1MmeTzKk9Rb9Pc7EU52hq7k+XDQaasvpdmq5mylh+YzV2wTeuO1NwLzlcigPYV/uHVI8fZEfQMu13kr5Y/+6rd2Nn+F9hVmmZy06i148EWlm+VRpUrMczwyN7TK0sxyKtSvyMbAYuzplRJ9ADAjm8EjlzEGntXTdbbh0/Kr5d298Ka0bZyTdzGe1JnYNdvG2o7BFFTbWt4LrXyx5kz6ML46dup4+HEp8v/IdPzY8Wn/QYer9ueEOXlAA2JtKJy4pn11n79ylsCRCrtpnW5Ok/9K9uAFsKOV85A4AzlTOPREBry2Kmc4qpTRNLAlaWf4nNP5UH0xxSoQuHPOj22sv/arv1b8XP3LapKUhQd9SZCD8PSpU9NXf+zHoz98rsbQ3v7SK9qE23dXQ6CM2YuRvxmzwHD2fQfa9sobTitOfHTAB0WP5CdvwAdXS4s7px3bemWtOjRfg4p/Zx4T0Aqc1cd8VSt1DYqBCb0rb6I8JTdTT201S93oXNjP+4Hj8Rssy8u7Q5OFcsDW2WPpK+VUibxHB4G8BYPr4Gk4cSi1w4jfvrgwHT1+smDklLty9WoM69vBTR+YPM6tq7YpT5vCZ5wI5GJh9R6nTDu37wX2tW23J18xWtop7ULkXJ+zExDKsWkFizKTMTBfnS6dvzAtBC5wioNWKhy/tRH8g1eEIdvreU3MzPyqj+ZafUSY8cuxVytpOMJyVb686FtOCHng3HUuS77mhSQuHDRt7xuSHs4EeFa29ORZyY6UOfr3gwKIa/j/iID2gvKrDrAlDLiLz3IlP6td+V2rS0rH6vbQx6QXwNP81IfxNg/ZCtj4H+XXmJU06jT+ydc0aPxIey18+P3v/mBr5cpW+NQF/L7lXNkKn0T42NuC9u9bmY4c2VdperBaq60eDI8MDX1NQkLddgaDOqW6BxqDhhwpKP/UMVZIUEANvNIbxbyrPxkMJHlX2fK69q/GaC/HRpSHUsijJNdgmeccFn2KfAYWbcm4NZbrlsF0a57pysC9efCrayIlxYBGCRrKWxkRFJRcdyxQoBo/DD+zezV7o00Gz5TVy/itTOlP4ZmJMmDV4Kpt2yg4+8p4oqSDAz4dVmhA86UNXwFRRy8LbcWAQWZW2kC5HDjYtMotAz/vh+IhGig5CORHP+ko1sqslSdRsq5d86WJKGBp52iHvK0INE7yoPAyyh3Rc0xxd82nRCnirVQUDQMNJamNJatHzNh0ORREbQYPJXn3Tp+R3Ft8MHijyglMY4tXG1OtsIiM02p3fsPdtntpd9ojgL2V7Siaiw74bWFa27bCn2YC5ek0vUUB7hh97ZBo54jl5la/gAmvgRlwtVUqZVbb8EKMAXudGYEBKTE5AqtD56Lh5H3KiMzGB1YXaJOgTTXbmkz4Eo0ZJXfX2kj72td+Yvr8s5+fzrz7XhkwVogxWq3WevXV16Z9+/ZODz/8aJ25YYWArRSU6t0rgWt740W78qOvCUW33ONHBkgrs/pgFFdKZr12NTvPIEympG8FPje51rOk095O24/Xw3wT86Tqo0yiyQjwW30zyZQhf8hYVzih5ONb6S5ceL/wJmhP8Ux+l1KcvHWT/9Br8D6lnqODoYIvn/ncs8HTw9UfKJAcGJRU5bqW8yF1jfKVo8/gj8ErJTdm3nMvqEsa6ce78X6UJaZZKW+lZvTVx0is/HAibfI4x6nSwlcinmTwM6z0Vytrtk2L1e9LDiUPQ/xLX/pSbUvimCEb8JAzes6+d7a2TQrarX1W86ExgNSljM11VtrwasnaBDzcbam7+p2UdUhmbevIc3QCx8FDB+oTur4G5WBQeIFnTkErF6xoMRuO39buoUvjGY21TRrww8/AXfd7fAKAxrWoPXWdf5NtZn/rkFs4TVAPx0m1Lc/UNfhjxNS+3m40gGcykEPAyivvlM3YrJUGYElazwuWXB2eqe+Ao+IMYxJVuXAsPfjKebpzqcYi5ZAnnBsvvfFKtd/D/Qf2T0cOHylFbzhYtL1wn3IUi9eFqiIxVdQhrZwQeLojudLynBy1XYwjt+Rb6tHv1nEXmbM3fLbX1sRWKCutTz2j4dXwkU8Pg9E721cfeuih9c/Rcux9+9vfnn7+536+zjaBQ7CCWRtFOsBjjz02feUrX5meefrpMgYHDgY+3VvlYBzYtz/jQZ4ZA989c6bGbjAbR3Yuc4rsrGdoZsVUOVikyWB/5w6HXdNKwBNkdTnAEp0t0p+zRbvmCbAOByJZLS9eb5zP71MHgzg3BUd9Jj4wkp/KCqNVv0VzKwlNgJD1YNRnlTcOSK9nkXXKWYicVe7Al/OT6nPLd3ZPjz76RK0wcfYShziZtn/f/mnXSuQCegbYon3Ks1LEikC4NSHjzJW11bVKR48B2+JycJGxas2Xw1KnyQE61P4De6bjJ46FnnvSB2/WKr6XX3lxeu77P5gup14GiBV96E8+wEk7cWZDJQir/jXrDI3HGZ9FiHn1ST3P1ZMZt+L6GCyvWPnI09zh+ZQN15V2E82GfBCV/6Ag/XJ4RihH9QyLsug52qQsdPmo8Ds5V/Qp8Fb5c/uFamfqKSdK5E5vq5udK+EBvC3jkHvSC+DBL/DuGR1GPx9wj/Lv61zJu9abtHNbOfm++x3OlXeqrC3nylb4tAT8vuVc2QqfRPjYB9ouL1NuHNZ4uxTJ8rpHuaCY2CZxOUoYBZmiQ0DLx4HAAcN4pdy4p2Ra5dGDEbWjB1Szti3MW5EvI8pAkjrcr1EgPMtgVIN0Mqpjx2I7ZmqAXGuloztKBriMiDVjYvxK0T4tOA6H68Fs1qbyvga7alMGwcDRhqABah4skyyWfMWCKLALQJbOYObKCGYgM7BrliLPSykOLJaEXr9uEN857drty0ut2BtEGdAiBZ9BbaDUPisp4Mnyf4qPgXJ5KYpdiuzZaW3swb3wEQWecm41jAAfHEFju5B0YL946eZ07WoPxrWyYn4/DJJunaCt0FRUKFjaCFuLInkpdTbO4Ikxor2cKxwb6qLE2iZktkyh6oF7GN25FDws96GE8DjoOAyDFBkD7Hopkdo6nleaoh0lBlxddtWVOjka4IISSHnDl2ZRfb5W/fVp75UI0OAJvnbtiuKIr7QKrZE5bcSzyvLZcW2m/KBjKfq7ouinHG1TuS0s4IJrqwzwTym6MWDATjnGd9JWuii+pXgHfrDa6rBmIXbq/rEf/7HpC1/4QhmojKMDMWasVuFc+/73v180evaZz1W7nnvh+XJm+rrQSgwldFFPGVNwFjzhgcaVdrWSytDT5uLjvCicJn0tr78LpxwZuVKaOdCk8xP3V5aNPNpRhUuQf+lGpRDj66ojf9IP2s+AdPvzh3/0BWcpHD50qNpw7tx7NTPavNH9MUVX20shTRFBXcHjRbUjQR2Mdvz+6KOPTY888ki19Xvf/17h0jt9poxyM6s7YniEzuqHF44Qq68YJrW6BZ8VTmc8JlS7klYeRhHe8KxACRyF27wHY+ULTjnSPEBryrArXh14dA9nVvi5b5jI1pt5tzu8jym7fbaQfP7zn8/18PT6a6/XJ68555zR8u6775WzAgzq0c84ivBKGXzluGRsk6fo2/RhQNkW4bc2tMNNbB6hpC8v7i549R9b1Y4cO1byCT2sQFPf5RjmlHiOHu3Qz/SDwltkp7GAXORsrL4dPKuLEd6r7Mgozln4YcBGvqR8OC5eTAJ9yZYjRr/fYIYvcNlmc/xEZHDate6IdU17a9xIfp8OroNL8VBB5v/ms/Fbne08CR/jlRlPI4fDvH121/NaQZL7yp5Q5cw8WXQgi4q+vdUMfazuuXLr+nTxwoWC04oQMtvqBPkalq4N/Jyx2moMKfqFF+vQ48t9WPN69I6cTN+CM04buHHAsxUoZB1nD3jE3flNDjderpdz/2wi54q+YuUFPOMXzrzPPPRQKZ++UCYP595vf/s70+uvv1b1w5XASYXnGHLy2UJ32PbG8ILVTOVoz3t0JsMvX7tVPPTQQ6frnJ7nn39ueu3VV2vbnUOpfSEJf4pwPlZQ4edyoqQtNX6HFvqVWDQrnglAuYw+iSfgB4rRTR70doh2SRT58lweadoZwSnR/VfQdjJW/cZ6bUeX66Fp4aHKDBzGkMBiqxC9Ca31w0FX4wC+gjdjm212l8/fmh55+NE62PfcufPp02fq4GIGr3bCq/xgwhd42zk7+/Pel5Z279o7bbu7NN2ZJwbwirNkwHT7bq/evX33VvjwSvSh2xl7OJxMfvT5WZcuX5xeD+7ffvP11Lmv+jXEwYU+WrQ8fLicquXYyvhQeBaSaMhMW2Wdn6O9Az/4aPA2eNqZ3rj1XB9ZpheEzrbEwB/glF59DaAJoxy0LNk6l1l0S6g75SU9fip8BY6Rb4wjxgB45PjuPP51WSOUY0WeKrrlolTk8whoLEGXb6yo29TfYwX5ee8enqcjtYNZvwSDMsGgWn1W/XhhrHBSX8nwW7botUxWh3xkXp09lLy+XljtyLue6On2t3Ple9Pbb205V7bCpyvg9y3nylb4JMLHdq7sijG5a+dCGRwMakovb7ql371VKINKYistQygbVDKILtwLsy6Wkm1wdoiYJDXI1QA0zx6IBuAYJAYOAw+hb+DuU/zbEy99KUNJZiAa9a3Xu5YBKGmM9xQLh83ajmLE0z4DOSW0ltYGZgNaOwSc5zDP4CZvO0xaSaUImPW5s9ZLMw1w4BCUWSH1G7g4RpwjAboyEpKXQuSsmJs37kYp3xucdN6hiDFuPnP6ofrMpzMeaun9rCQbHH1Fw4yYcOe2A8vaGQRfBl5wq3t3jEOKGlxTXCj3lGTLqqWt/DHUrl67GxxoiNUZvT9eLMVtxmMZiTX4UwSbttpK2VKfFUnSdqQsNU60h1LBySM9HDOczcTBc/HKTLdazZErPMAbJ1teFY/hPfSvNgYusfImfdeR+li0s1wcdYONsiNv0TPPKLKMk8JBms3BZ9ZHPWsxsEebEXc4aTpStNuwKkdFcFBnWuQfshcPaGOy2oaD3yjs8sIdBQzMlPDSuB4QvCkDLWmfevLJ6Qtf/GLRI/2z2vTE44+XwfOtb32rHCkUI7h94YUXygkDZsYTONVHyXLlSBA8H/DW80TlluGYF/rfwK8+9qAgP5xWYSlb8UV/Laiq2gmizBE8HnUWflIvxRlNzLhabQKnB2IImp2F56uXLtdqKwYYuVC0Tmxe6348ojCuI2jv4Sj/tiLo1y88/3ydWVNKNR5MGdrBkTLoCTZ1l3GA18PDXuFNQXpK54H0VTCcfe+92taD1gxWTjcwgqVx0oM4WtSzKqVh9X6Ekptpo9Ayr2fX4Uu6q1euF745QbXM52OfeuqpwtW58+eqf1MQKMm2FCpLH3WVv87CCM5TYLUNprSNwxMtwFPOpvwuuAu0xrMbt2C5Ma1Wv2FYgaHP3NpZfCStsYED0Hlb7555tw7YJcv0a++d73H9yrVyLsALGPfu3T+dOHF8ejZ0ejw8rp3wbJtD4TK8CL89Q8sJcLdWVqhHfaNOjmdXMgZs8g6cah8YXQVtgUdhGN/edWyjD2wD/8W3cxRgpL7sk8TqkZ6sBOeoh/NAud0GMiK3yd+rCdDlXoxahlE7BKDaeIPG4IYz/V37lGG8qi1Yee59twWN9Fc83bKuHDmBHZ2UbbwtPkdfcFSAD3Fhun0z/f5Gz3aXs6AM0DZCIQPv4n88IIxVQ8rQRrA4wFr+gmgt/9c/+On68Kdo1Ymxt7efSNvjsC1F594/Wzz8o1/+0enkiZPTb/zGt6ZvfvObgX/3dPTY0VrZubJ3z2RVV23BDRwjwIV7q1LmJ/UvFaS+0HsMEAnkQv2bZTo6aqfkHBgpqGivTPLAFW3vRP+4VV8K7DG5nMpJP5wGntuyurDosPp2amIt/QzeW4forYsciyl2vd6S0cUr9XC6/O7l6VRwoH/RGaxQ5HTxRS4r4chpDlXbu5yTom5Gtr50cP+Bafuu1LPt6rRjeQP/nDCcV3gCbWtra+C3kqLpc63GG79tWbt3Jy1Ie+gKeFI0lumHPtuMLkM/qwPgOWbTRrQdB1afu/DudPX6lbQvuEle+ZtPYKdpUONvnmmDPPDt3LNTp05Op06ejgF0PHUsFlyC+vF00Sd0sKKv5EnyBoGlE8Gj8vAE2PI09TWt1YnvRWnBD/90LbwLlnKObLBM4enO3Rv1vPpzymja66vNI+jm0uW3DFe2WP07POjLggJcFMGTh45QUXvUPeOoVnVHPveqXjILDoc+0TIpCfMOn81lBDbwkDPdjrzLc/rjd77znTqjDaxbzpWt8GkJ+H3LubIVPonwsZ0rKyu7pn17d5ayV0I7Ql8wkEkzFDdMKr9tQgZpvxeXbsWIMrAZhBJKZvdsKKXQAOL35llVaocye2bEDG/qM4jIXmNTBkQxeaQ3MFM6GGOWcqup8mYQVXYNFAaePPflAucEUHTUpyxwOGDTjJz29PLfMeD1AOqLF9er/Qa2QBhg4GEB/AXnjlIWvWfsmk2uMxzynAHp1HaGnOXAcE6Z6ZU926ZjR45NTzz5xHTi5ImCiXMFDimw2rWuXERBWl29Xp+/tLS8ZsHSqHGmjRlgStnJk6dqVlnbOXqUUYNu/sxqrN4x0x7FnqKQgRtd1WFwFSgErfohVw/mRXfKQ9pKyR6fyAZ/KbeJBNhQ5ikHnDLw7BnFSBnqGHyC5uXMSvBcRHcKLjpojzx4acz6uB/1IYIFRRUCjryUYfSsWefgHs3xR/FGrhRldZYRG9jb2JGqQ/NdK0aidwN/xQ9zWopU8X2UtsKr94nwUTBEsZG22qqOXD8ypFhK3hNPPF5Cv075f/754qVHH3lkunDxYoyO3yjFlhGCPi++2M4VcHw85wqHQStgjGl0ZPxxdGhjw9/0uF8o/AYnQhfd+NiMP5/7dI87pB8GvIMyb1GC8865DZQ8fKFevKC/4BE8wTC/Eb5Rxmacj7CO55lGRYcE/FFbesJ3R6Kkf+WrX63BkpPKYdFmiheWw/fFF02zgj9/ymMM4Vtl4t36jHDKBDPYHDT81FNPVj22ZInwpx3K7DJgu9teNEgUBoybg2dapo+IDmm1XQNva4dnnHaar48q3+HXzz77bM0gkyEMiyNRFBgZzuGxnWMY1QApXkfTFDJgKRoDUshz/cI7tOJokbdXAzBCQu+06W4u6mT8Hjp8qMq1ugj9Rn+EF9tFrKjh8Hj/3Pul3HBC3boWo4uDJXztDBKrcszOP/PMM9PP/uzPTl/+8penS5cuFxzK1H59dhgwIjr1uU3tkNJmqy1E5doy54BYRhXnLpqRJcYBdG750eUNBIyy69E6Ujaeo9FGGjAkGAPyK2jJUJA0wcWYvU+q1JP+h2gJg3f1uSEjyG2rV8qhF5jwPxr4jR5yNKztcHOOldUJLVead8kBzobektrw1lhaxhp40NzY2A54htsYC9VlC1GtoAssXa8xc6EcW1YMDJoKw8nSDvaUnWfaoSx1eqDdcFtyPRENle+3fGAHo75ltp2Bf+Xy5XLG4RPn9nzhi1+YPvvZh6fvff/707e++c2Cl8Ps0ccerZUS+FJe7bb9s/oc+hRELftG5FMpTDZZClahbgPHOk3np74A4wy2wcfaK7gnk5wPUuP1yJG8m6/C9u10oUWl5U7MO/+SBk0aN71Nz1+lAlf+eaYlt6/eqVVM+/cfCA5vTZcuXipe0U441Lbmlcat7FV+6F4H0C9GpizN8k19aQsQ0bToj25cTrmChe6gfLLEJIwVTFNos3MXeYWmYvNpGfnAzX+te+Ep4yAcaE+3Rbh6PXDf6vOsBu6Ntw7eLT5NHjB4pR3a5F5/ZdyT29KV/E3giLHqqcYNfSHvrBK1Sq700sgJW3U5TfR3E0xWzt250ys8+qD5Pg9P98WbtWU4fAoG9dE3TIgVSdNuP4qn70bmrKWf3DZOtt6of9NJWo/0qf+e4LL6jNxRD7rAUzc/WE9Z6/TOu8ZdqF71eOhfO5gPkDP8AAD/9ElEQVRFNC066a+r6u/8LVtEuldyhLeatiiQv/m1/M7223KubIVPY8DvW86VrfBJhI995srevbsz4O+tmQJGOIXDagvbYHw+1kDn/IAarA04Gew4Bsx83Lr9fgbvyxkIE69cy3P72s1aLJUiZ7BtJbqVPHEMPKXgmQXYnoF2W9LOg7iRo2aPDM6JZXxnoBzODXl79sAg3oOXwyUFyiQYKBXaSnngMGCcGhT9lqeGFp0ueRkYd++ZGeiBjJJTM73562X/PXulHgMVBcGAXmd3BNxShIKXe7V1KYN5ilaXehgFkMxwMStudtOS+VLuUlcylEPAjJ2ZK6fG37h2dd420YbdWA0Ep9pMaVA+5admWKIUUe6kMcBv37ErRfdXbOBAXd77+hIFwzNKw1B4AFzKX+AVaibKQTh5sZlW2i767bkytM9A7bmy4GmEggt98uedKC/YbevxXPoythK9V9aoj0jEY8UReQ6vlIxhZAzFvwzltElZthlBhLKFhSjE8DiC/BvtYJT1p8Or/Dl2ulkxSvq0qtoCvuKB5BvOlZpNmvM8KBQkwSmD03aWH/3RL1WdL774YpX32c9+traG6ZflXPnQyhVt/TjOlcLZ/Bxu8Ipy9KPCbwz5ULPy3C9IywCrkDLqTxVzPf5f2OFZO5Mqfer0nnFi+yDY9u/ZVzxbWySi/BU/hTbkgKXpt7atTcu7d5ZhZcWCd+AuB0yeV10ps5R1NNC4flqgSL9/ZW+d9UCZZKzBZfFi/oomSQ1vRWf0jmHlvgzTvPNlL+mKzmmD5wx2ck8eKwss2+9WN37BBBbpqw94O+OmEiQUdv1O1O42QNvBVDIEb89tkndPcGVmWF8WbAs6ceJkKQFksTTkDf6wckUb4Wr0lwMx0o4dOhL5EbqlzEGT5vngPWl8rrYM9bwrnpZuvsIx/Czvt+qwHVm2p3CinDlzphzFcOOLMKIVJBxZ2gNPnMQQsbDNKrS70/UYRNdjxCmHI+TpZ56env3c5+vcljPvvF08YRufrT/aRwYN3OgfZoDB1bKuV7Z5p7/VyqIDB0om6rvSFP8ltDHaW67kF6qdH/FbJA/6N3wEY6HDaujla2A1i8xgcg0eh/EkvWc1YTAcDDMP264qXxu98JtyU8fMRtUvPSdPjFXwVNtjwndo7r4Mtntg7baRUepd57UE6chyPGxc7pWm18InfZAy5xejWn9jMGofRfPwUQdoHypjtPp6ygS7fhMsVNmDv9BmuWRk0mh/ovTgb/nZY2n1h5QPP0I73teK1vUJ4G330k/3TE8++UStPHrjjTen1994vcY89HJuD8dwG6opP2XqIxCmbbXy4E7DCd+uhcvUC45yIiOeOAf3FSX0D4xLbRArg0NKIHO0Hc+D13ttUvZoH97Ts/1WWChc7Rt9tonbTn7lVH0zLGjntTbpa4trvR3Gb7QxDoCnxjW6SZ63XG/5oK1ooVzXu2spd8H2xl6dSQ9BF32OMwCs9B/BJNJwUqGfTzc3v1rB8l7qbqdv0R+MqRuvqlc65dazRG2qZnazUkf0q3scF903BPip1U9pn+elS2r3oI+Q59KFXapuOHOji9TzpGs8d2X6kXFDHUXrRLgyTjpLyMoVvANvctheYxWwLUs3bvS5XpwuDkHfHR2x5UXLSPID/1l5XatgUm59LW9Hj/FXrlxOXzpb2/OkU4ZtvMatod8JdfB9eHzICy3Fd+s6SgCjL6Mr+JXVq3yjE8wTldevkYVjTMVrzX8iWKpP5HmKUGOVj1+Mr9/7zvcyNmw5V7bCpyvg9y3nylb4JMLHdK6YaV6J0nO0lJ2haEhndrPPBWnFgXCmpBlUlg0QibfvXJ1u3TZT2QNgqihhblCggPpzT/GlKLkaCMvwqUGDIpZBKkqDcsvQydUABbb1QUCePDd4m90ay/QZLxwMvQJYru5cYAVP5Sl4KFatOJYSlAFb6MHVKhRLYS0X7/zd3p69KQUpgSJUMBrMczXINXwN27Y6cLQ/12wQVu7lDMxmjXRqURljFYk8rpQMAT0owgZRziNlw6OZakaoQ+kuX256ei4vnPa9AdTMr3ZHmck9ZaFokHLUBR7LtymrjLShWEF202JWrNJ+W2aEzYJJnd3+dvpIRyGVxrsRWkFohQr9a9tR6hE96/ZY9ePshHkW9D4rV8zariWNZ+pwFVr5AF/D23Rofqkfm0L0v+Tt3+rGe/hh8KjVRhTTLkMdSp15Ud3Bzdo2fND8pAx58W/BlbbBm+ebw4BV8GYhBVH6nBNC8cFfjFTpHCR5Kcbzb377N0vJM8sPTs6VM2PlSuimJDDAOwfDqAG8qtc3KHBFDzw6lPXcc4oyCGbz/75BG+Ckyk059eemfo8rnrEF7d60tNBfEHEIKIfh5fMXSw7siyFVzpUrVwP7jmnvyu7pZpRAXxm7euPatHRg37StlMt71SecOQMHtqRQWi2TRxOzrFfL4Xu9+k3xagABxe7FndOPBk+M0jffequcIQwJ9TGcGBPaYhsF/IH5Wsq11B7vM04YplfSNwu/qRdN1IMmcAHPFfK7ZVav/FCmLRr6gDrkq5j0rmYiGQX4hLLLySzg89EOfYCS+/Wv/9T0yKOP1PYecChT+erHc9oDjldefrkUZfk5Ppwxo7xTJ09Mp0+cDjy9hacMqpShboH8Gg6EzWHwZ7U17+8tbZ+uXLpczpMLMdCtLuLQISP0VY4ShrH3v/7rv16rSZRJvnDa+iy1TxzbzuRAVE6QU6ccknq6ZulRzcoVstDhzeQG+Es2hFboU1uZUuYwcuGo+iC+SxwO9XEvjfeuBcv8TCxGqX4xotYOedHBbzw4yhPAcfPWjaLfWiJa9diVMSX00F4wKMu7IbPUYTsoOarv7QjOipbhMzAyusjd6rvVXp/1vlI4NoaZEeco43RGxx07bNU1U74nfLJn2h1jMlX2KoT0K2PImPVXLr5GM3RRphWN2xYC47a7NWbAtZVEDio+cvRI9Tv8qizvjCPaUGNh+rSVNCTFwb37a2VNy7g8KdRWJ+x2BCd5U+nJJO0b/Q4eSqYGXXgEP6j3bU7C9GkrD/QX+Bt9g8NB+WCB25sZD9fSvvS2MlA9Uy88D+O4VjqE39dpDUj/8ntmgz5ceh7Hm6aBM3SEV2Upe4zD2qoN6LaZv4QxRuib5XAKHTmaVVSO48g/KavqRlMF93h7LboOx9kYM5RHNtckSdoJF3iDg6++nHj1Wm2Vo8eVAyUiaXF5XznITH7ZZuMLQM5ywxvkEh5WvjGDPIUfdd1Lm9F8W8az5eXAGpxLS64NRxdnCNwYq7RryJLKv4mH83/umxZjxYs08AV3flfZ+sKMSw4CCbWZXHJGE8XNO6HKSttH6DK6j0kz4HCvffh09dZatQn/0Fv1pcY6/Ha92iCtUOdBhc8Ez5rfl6adVrVEvghWyB1LPwGPA4dtf1Sv7c/6KZneW0Ubr5wrHE3apl1CO9Nmx1xob5LOuAUX2kEmoztZpy+fz9h588Zq68WBA0wFm36UPOoyXoxQeE45w7mydebKVvi0Bfy+5VzZCp9E+FjOFQPm6VMnpi9+4ZliUMLZAOEwPoo0wd4zKgaJVggoDz18RcjPA+mDgkHANgGy/My7Z+rgUcK+BqZSYigvreQ+KBgIqr7UY/CnMFA6Kblm6M69f66WHQ/Y6gqm+VrwpoAqJxEOKHXaXoNU2mAWxAFvjH1faLl06Upg7H29H3cgMngJcGgAM7N4/vyF6a233qw6fGJXuylxDEaDa7Up7wQ4sGy1FIoZHwxm7WVoUCLQBPwPCg2pthvcc80D7VQHAw5M6mFAGdjRghLMIKVkqouiF4pUSfcLA2YRLHBW9Etdhfc5wFthf+PRBwJcoGwpbB8qoxT50EZEI2XBizSjfvm987wMhNAU3iguQ6lbuw0HzQf1HF6Sp5SfRAYBY7sUv4QGXx684mf+2x64oggyspRTOEvZwoBHPjC6F4uGDMdcNWqXzyCnjs88/Jnp85/7fCm2L7/0oubWFzek+9Y3v1UrlqzIQCfOlTffeCP0Wyt+qgMPwzvaqi7lqVgb5KdsFSwFWcPkvu5ybSMRXce7mUcSXZRJ8e3Q+T4c7t65kfaFb/Pnc+f40vVujBMOlOLPm6tljF+IsYenTp84WTDa1nLh8qVp16EYbLuWy5iisDrgN4Nd8V6f5bO9VjY4e4DTpL+00fKIMeezo7uWd00//hM/UfWTVc55UcbBQwdrWwrjoAyL8Ag+dzjnq6+/VvKiHSFwhtnS7tALH8NhOUfwdCLnHtrBi344ZkAN2AxeMkjwFZ+zUcLVI9/gA7LRYO4z1GBpWnBExQiKEc3R9uM//uPTY48/UXC2gdsyUyCH4cj2ildeeaUMZ7IFLvxWByV834qVQr1ybNTdtOw4eGCDLzuC1TOfx75267qW1v2Y2S+DZeY1ygpjTl+xnU39ow9qy4F9h8p4x6PaOg67Zbw2HSj4zpbpcyCsUKntLLpX4KtxJPWnpxf9heLlAr3hd68Pd+jr5vYJm9s92juu/azbnp/5rfd1f+3fQ8Z0HoHs/HAwc81hVnVn/OJkHFtNzXwnd3hnoeQa/BjjzFBz5DE4OcKNAXjx7bffKv5mRKkTTk/5HPvx08Fh8xrHo4iXrC5l8MEhvKKDyOHGwB7btEoe5m/HzoXqY9pl9dLplHMidMRj0uAv/GRbooC/rbLEZ+hyaO/+GnPJoDFZInhX9KjxI1RL+TOxipZDRhrjg93aQnv8mK/m7anP0L9z5h2URrDig7ECp3gyeGOKkjHg5NxZ2hZZHzwqc5TtXfFI1Zow1y9oL4e98sopEzpavSJPlRm6wKd2KgM+bZup8aF0EuUGdryRvM0PI7YC3/2DQ6U/127lECcXvrhfUOYKfBbO2rksH1jBpA8LxkJ4GY5ysXlaev2ztzEy9OFB+ziiwdEOqO7XI/aqy9TDwC9+jmwKqhyAzKlcjrDUDb6Rp9qfeL+21PPar5u0M4zdbzb3s27bCErRv/tH02lpyRjdfb3aN9O87uff8DLCgEX9gtvt23qCsPE48NRpenxDz1kXyPNBN3DQEaSnV9X7gvlu9Tlfz6Jf6pu9WrBppNwPXjlDtk/Lu3q11hg/vYPTlnv9Jb/Gjcm98GZ4Hs+JZOIOK43XWj/XOvJgT8Z8q7rooHT1QwcPlh4At13+jsB2Y/rB957bcq5shU9dwO9bzpWt8EmEj7dyJQrTyZPHpmeffTIMulQDNsF78cLFWr5tgOmBN/mJ/fxQjvsqc7Ltog3N+wVpLeE0yNQhiDGQDAztlOmlq9t3ZNCJSvo7BXApz5dcGDbgZXA5+HFn2gI+70fY+G3Q6whig0w5V9LpDFAGH0vnd+/pLTMXzl/otucd420o2O1gqp/3DRl/Y4tH2d65VJ1YBJ8BTl6H91GKKLQ1qM7OFcpc5QdPFPU2yrtO+JennCsxen4n50ppDUKKLHhz+0k4V+AangXPqp2zUjLSuJdPOtHvplG/o7jUORmBkTLvfc0o58978LoOeoJFmnqnXYHv9q1W9krRyvN2vHTZfnu3gc/AVqQIfMOQyM/tC9I1TYCuP1AK5RUpOPAnuTzVjuQfs5v2i9+7tRq+3Tk99fRT05d/9Mv1/OWXXy52evyxx2o27dd+/ddq9s2nms1g+wSqbUFK5fzTnvqqSKI29+xY8BIYbMdh2OoDBcim0HZj4wXui7LJEwDXf0tSNEpsGnTb/BztrKR3bqWoPsQV38CzGm2LG8qiz6ofOXS4+JwRevjI4dQ11eocTo9bzM+UZxWD66OPPlyfn2bU2YaoLgbjO++cqasvwFx3JoKZ2/QB+F3asXP60pd/dHrqyadqxUt9USmya3ya0yxy8VpguXL50vTaa69Or7y6ybkSBRcu/V7HZ9KTifqAVXnaVTgpo677if4IjxsG0t3qk9qCP8izNqitjuq+O7bljP4yZHId7nj6ZB34SjYw8J2pwsizzerajd5WxRDHB+TRZz/7cM1QM6bVTwbevsGx2E48uGuDJ3yvS+a3tg2lX3vyX7VN6DNF8mO5+zN6Fk2lS4Brs8lwYFWKLR9kh2fSaY+0fXZWdZeNUFV5ImKkXv0Gt9pSOCzZN9cVWtytLQ0fKKWCsrWh2gemRHVr24jeoaV3nWeknfGR+6Jd6hZGG13Hb6EPhN2Ej7TZlTyFOQasCYcxq4zP8UDxwZWrJaN2r9hCcKB4Wv2+uMNZim4DZ2CuszBmOSwaMzgJn3jiyeD7QNJ0WwR8oA4Hg4OWQ5GzdYxlgvYpp1ZxLe6woTHt7jMtXC9fuZxx+P3avsWoBKttF5w/fst78MD+8KNVEfumowcO1qoU234KJ3nvOnA26hv4ci9sptGdyAx8SuH1SfbXX38jSvEbgYdM7ZWt8hUFqkz8REfo55wryz5BPNOTtPJbaCdP/SqevH03fWE1fDHXP1aIOG9lITIVDeV3rb45j4c+s+zMjXU+yIVzrNowj2937nCi+By87bAt6/AbmdQHwG/w1APDQuhCp0rfRf/Gz+y0n/F61zaTAKBt5UzM1Xil/7ivr1ml31TawAYGtMO3eNV4U5MCMigp6dZDigmVQk+8awxsugna6Kwc2dBrOD7uF+DEdmaNJm84JqrGXOs+kVNCWKfbpnci2PHAGIvB2VHbwN3PHxystFqBqSq/4E/by1Ga8itFldF4lb5lQcuRUV/xW3DgmXaR1bZoo41Vdi1bhuwBe9cxnjmfbnEpfDXDIOBbMpOOgtZJXf2UrDAGWqEs79BhfM0KnBuwdr8gY2zh4xDxZa4DBw9U+lq1lffXrt2oL3q9+cbWtqCt8OkK+H3LubIVPonw8VauZJA4efJoDLqn6t6Mo2BpMUWslabNzpVxrf8TNpTjBwWKndkz5VEOawYswh08S8sUM6k+2rmigwwlxxLWPXvTSXYu17LZ2hIAxkqp7B7Qa/iY/xuDujS1370GTMs0o4hm8FlZ2R8Ddn/quDedP3e+9tt6x6lhEBUs1+yB7/4htdT/gkGOck3BMMBZFnroyKEytG5HITbAGmxr9Q7nVIqlHG7bsVQwmOkXKLPDuWJlBvyh4UeHwLG9FUjgfFIrV8bvMZAXTdBgfr6u0KQM9FCG+1K0k0Y2zqr+LHLPFFddwaU2jXLGcvTGC2UpCjmDIOUzINC+FdWUm+haSnmuyuSYSGHNP3OZKvfOPUeg+oaSRWEbzhUwj9mtzQqY9N7VMuc8Ww6N4fqZp5+Zvv71n4zBsjS99OKL07X0z4OHD5eR9du/9VtVtQNNtY1zxeBBia/ZYDgIeJRwSpc+xQmj/MHPIw6Fd7MyW3xxn37mlWav5wV/8lJ+G6+DNvem5eBsKe0wmJEX8EixL4dhcGAml1OBYYYGxXPheW2vWbzUVdsUwmPapd3agr9FjhJ0w5tkl/rlFQePgO/G9dXpJ37iJ6af+qmfmp7+3OemnVEYNcLSdw3Sr0Loas/Fc+em5577wfSD556rvugwYeVftc+9jKPb1Ws5gvQPfRcs6sMr6m5ncHgkkfESTNWMr5Uj6hhOGW2RRl78pUww4xnPOIveeOP1cjSXcykGyslTJ+vcHTiFE8q9Q2zVO/gafqX54he+WAb6t3/r2+UALyfO9hhsYYyCL3UyTMdv3Kzc0aeK98W0Z/QBuLqzIzSH39G38ow8qLNqkma0ET87bLscSJEbYGvFplc3FIHnULebgm0EnDDk7cAnnhpttP0jnbHKgavNsflvw1HU/NnXEb2HJ1cw46PBO8MYRSOOeWkKRzNOxu8uG+3GCjXvWo6ObUEMozys98lQxi26cZAWPhaWpoOHjhW/k99ktlVbzswBJx6Td/CK/NWXwJx4eP5SkzFYPjyrjD4EvWfZ8Z1+xqlIYcSz+pyvynAyesehgE/VqR+SnVa3OJ9hGL7l5AJnrtqiXfjPZ3+tRKIPcNqCD7zahC+KsZJc/7F1xwM4VZcVKMPpcOvmjenm9WvTrqXl6aHPfKa28XHuvJ8xFozOc0vD8w8dekwpx0oi9gk4jfs646RlMB5EI72wEtX75pEKyYM38e74asw2X4ZL2YOHBHyrTWiGfugrKF8az8mGimnT5avnpuvXLs/t9H5TnQnVHnUV0PcPq3Pb9Dt1KNu4rqHaDg/I4L/6S/nuPfKDz4Sp3vTX75r/OJPJEnWDA/+Cwv0HHRdoHrm8HHmpfGXnv+F87Pa0kxmcDwo1n1bN3Gjrg9qt3Ir5ndaljnqa8smgdoxU3dKUbtht5uhBgweH4Gy77T6pV/7kJROKdvgj9Llxna7l3LukSnvIH9v3fKYZPO0U21htaMzT33V5fICH9cV2NGmfXJsDnHI+k1OzHKqn2LplkKAd410aWbC6J2vV7aBksBXVgsfGAQdL86g+abulg5+VXlsQw2uc6m+98U501l55tuVc2QqflkDebDlXtsInET62c+XEiaPTs597sgQ4pwUBT7Gz17eU9wwQ6wNnrn72IOBBBqcfGnA2Qg0QyY/JLde3f5UxyyATLClvQ3WjA3w4KAPclAgDBAWPgmzQs73GXn4za2Pgk34jGst64K33gbmMiHkAp4hQ9vfsORLl9FjquVez2wxAg5Jls2009JkoD1IghO3bg4ttZl/7TAVf3bAS4e133i7YzWLq3H5T5sq5kvIMwAUrGLe3c0U71fRX71wBa3D5MZwrDn2rmcgoOf+/WLkiagd6+xRm79e2wqQVObgQlCFdKR95royKa1EM81dLl4P7lNj1SZ8yKC+Eqnxg8ExguDEIrKDI06J5l9mKbSm3uR+KbH3KO4k6TRVB/+k2uMlDM6ED7i5HmrQvCa/H2LTX3rtWmlrRGm2iUO7esVSrEj7z8MPTz/zMN+qrLPqYmWd8wXHCkJL+iSefLNy+e+ZMDJHzPTud9t24dWO6GF7nTCzjKPVVewANxtRXMBQcUdzm+sGkf20Lf27DF8mD5uowuzZwUgyH7IWDxkX+b0V9RsyOO8mPp9Km7kdNLzP5ZjvRo8+NYJj3GTAOFsRTzvuxwmw192SNtPqC8r2nyO7d01vzPCc3dobvKZfgt5pDe9qhs2P6/OefnZ544olyyKA5PvPFL7i5HqOu6XGvVra99PIrtXql+k/g1n540Q/tw4eHmh08fnx66PTpoknjhALfiqz+UcalPpOofCt2KPKFA4Z4/tRpVYz8HMt4oRTkncv1dZAz771Xn3qu1SfRvS3/tuVG0CfV/ehjjxXPw4Nom9TD4R0KA4XCuSe2Ta3s3jPtXvLlDfKvWGIOfjTN+remFEHr6m+0z+N70b9r1jS0KKeLhwklN/MTLMMQtYKCHJGOQwFehvPIGUbaz0hBj37mnqGyWvww5H/JBb9Dd+m2oy1YU+4wsDa3o/tewyaCvwxxfJyrZ+BEH/dFM7TK+3aSMHRaLokjjLYK9TzGEvx03+nDXfGUFUXa7h688hVPkDXhC/fa0itCegtUyYiktdrBe0rfqZOnamLA/ViNwhHJEUDG4Bl538m4YcVLH6y8cUi6cYCxD7ZysM55OTEPZ8zhYDGu4UFItJoLHtopMTvO3GtfYOMkVA6DfeAx/wW3gS/tIb+Sqa7apr/czLh7I1eHpJKV5YhF81GHMkLNxbAYZ+yelO/MHhMO42wY2ynwHBjUV0Zt5ZvlfOqua8q9WXBsBHQq3sxVnuEA6i8v9ZimbKHgCQ9wsMiHHp5xvhSu04cZ4Ks3jXv9Xt21si3R2IhO125czLNrLeMS4RF94aSM8vyNOh8UVn39RR9LRGt9gkM6CCg+1XbtaizgU7maV/0me9PCOvMOze9tS/3hLWWUDoV0laPz1C8ZE/sJ2kSuLu5KPT1ejCgM+jcdHhzqPK+0IQnX02+O6sOjgIET+lmVnehKdmQkSTrPukw14oER/LY1e76brx8MtgWNPPCGl/BL49bKk4yX5y/UO3A4vHZpST9qnev2bc4Xn5SPPhY66iPg74m1nbU6DO9qbyMQruZrXVwjq7b1+VEV0SGh2qnN+QOTDPUssqhC7ksPDWzOWAIjfi8YgtuSWzOc8nteOm/GNjxKpnHkEt59wLKDo7ecK1vh0xH00y3nylb4JMLHdK7ci6F3Yvrc554pIUx4Y1TKhPNRygFQykB74ZVRg3EGghLQlrDOg8n9whDiZuMMfO/FoGBAUOg4DHaUsUfxZKAbIKL4ZBApBUg9iWCkOFDc3IOhB+cu3/M7q+34GDDK0wYbRbRnJgr2PDcYayvFSnsdkEu5XFnZVzAwes1sw8Oo16ygw2kprfbAtiKkI7eCUg6ilB9srRuFFH8zqfZhUzTUt29vzwSii3qWd/ZXlcDIybMWZc4nW7VNGyhQBAJcmTGliNdhhamr1I31q39+oQ2lowf2gR+/KRbKETiRGAnozOGh3cOI3B4l9OZ0o+lQuA+NUo93cDKUQAaSr2rAwaDNCAVJACkl9dZqnSVSs7u2OaQdHCF79/VWF/QopWOOFIqilT3Mq6GdsvyljuI0+EmUZhhW4NtcRuEnMS8KR0Lhp27ndwnNJ/MWkvypxzP8N2LzXyu8VXflFPyuUpN/rnP0FTDkdz2LAnl7VT9Zm04/dHr6qZ/66clXVIoWyQcHlCy8wnBZDJ3wo0CRgruQJ9fV6Y03X69PBDNO4KkM2MR9GUTMbBfvpW+VkTnjcfQjOp2l45vDZpoJWrO5HSPWZ0ALd60gah8HA56oONNBvzbbbUvLrRsxSML75y9cmM7HoEJ/+XfF+Cl6JQ+D3aHZeJxiqD8yZJ1VxJjVX5Wpb6AFWlGMDx05UVuIxjkgDnitFWzhTw5bXwnT3+DWChFnrjhIk4NXk80I0nfBpB/Id/zE8enxxx4v2jCA5YOfiv7wQ+ApRTZy7/Y9jsJexTCU5HW5OHOJfPWlj8CN5+VzNgPHSm29vHghyvvuwoP+tC94eOqpp6bPPftsOTAYdughr3Nsnnz66enc+2dLoYDTfQcOTUu7Vuba0A69moZ93/TauN+IZRwlUP9L389t5fc4ebpPkZk+l75a/VzQPgZ+yY963sZMwO++U/0HX+bZLD/JfrSDp9ReZZQRUritS3iMHG35qQ9w1jnPh+MRHSuCa75y6DX/9XkcZN61GzerPM4Kz1u+NB5cPXPl5NffBGWgVI0jjHgHjuYPfHhOsCrr1VdenV57/bVS6IwP3eYNnGgzOos39PeUqT7GzKlTJ+tT31Yf+Zw+msBbO5GaemBtGbs0Xbrw/nTm7dfqayU9FvXhyN7h956k6G0Gt8o4pziuRKn0qf7TpVxKPww57WkHaK84K+dA8CV47h5MaHfLFrzIHXxrK9+d0NhYsOE86TGvQnBZcHNqcFYEvlpVUfjn5Irh54sueX9wvy+27JreP3sm5V6Ydi6RfRmj7lrxsxo+cxhscB6ev3kzfS917csYwfm4Gv1g986VyMPVjJvRS4LeXbv2pt9ETkY27WAwB9ftnkt/mWnnbCVwL+wI3+mzMabhHZ+iD972nq5AfmgXmuBX23PqGjhq1VKaHLFSaWpMmPt69f35mXFUuf2v34/fwpqvrVl+4p93ntXv+jlfu1/2dfyeQ97P2SuxMvzuej74+0FBqjvV/geHD4/nHw5hlYYs/w15ghf62s/cC3C2OYxSrfjY/OrDtenPeKjKSlivo2+4ZqblbVZ79H39JU+nb9kV7qxrh34uaJp0yHU3Ny3Xe6wn93pyYDhmU0ayGVNAOXCuEOWQ6XfXug/2uzysf156Fv7xHM/k2jKyZYd+JV16QmL3x/sFYzj9r2UGnbn1Vzi6dT30XG0+3HKubIVPS9B/t5wrW+GTCH8VK1eOTZ9/9ulSBJ0L4TlD7dKVS23MGLAyugxFtcaMWaGgDLl/UJCGIuzcBXU7bA9MbQT5GgQj+UYSUtwoQlGAosypV3rPhtJZCk3KHMadWZBSftKGm9c+CIR8G7EN9BpW0xblaSMjtJxJfu/cHWUtiloSUlwZXdIUTIHDgMQRUbBk0IUT7wombczzcq6UctVboeDMF34ohElYdTmJ3qc3W0HuA4M5bLRXfWu51iA8t1W7zXi7UuYp+WAT1F2Gc10pdpQVy/djWJZikEE1ja7lzimMgcqIEyiUjKPGtdnBNhKEMlSiJGvXGIThvPAeeBn19lszRNS5vhplbrs6PVdvO8watiSo+1Gu8jqMZ+Oug60O4gjSt+LUwe9x33k75+bfyVTwtOKVe3nqd+dz1aZuG8ONqQmL3Qa/0XIoeWLBkUgJ6/K6nDJMlaEs79fTKXOp6LZnz97pc87YiBF0M7jnMAErRwKHiYMlGdRwzHA6e+79WknlOaeCAyHxIf7xdRGH3IGNQVpfRJjbitb4iXOuDOQ0iF9FGd2GStgwVhu0IveBVZuUyaDTT0fEz8t4X3lFRwbMBu81jfM85Yw+fO3a9fT5d+v8FKulGGx3b99Mv2Xw7CgHgpUntgx8JvHI4eAlht3Z4IJhh0fBOGam9aGd5MZCn+Hgma0O9cnqpPOeU8TsOKMUnjgkrzgLI3yqXZwvq6v3psuXrtQ7Di1fM3k4hq9PZfvCjUFYOUIvJe9+X3Jn0HlHUGXFB3zOz4ruVkgER2gINw6kZbg5xwkPDPpp242r15u3kk+Ai6effipwPF7tWb11s5wLYOdceeZzz9aKlW9/+9vT9bTpUPC1kD4N9QGjAnrOv+7z7IeDPrl6sz/xTNaVXAjtxJJ/oVXJ0fRxTuJ6nnQtG7pc2zbuJApDZlSfLm6An22FU0Y2eYf28Fm8mwhXy0towxBofmwHn/K1ox0ymjEXnzDXkyi9XzcDY30ZJvCiSTlZyMFkqk8sJx1Mk/HoyxECFnxkxZUtVouhX20bCO2Eku35bSvLe+Gzl195pcYwYw98cTCh6UZcna6EzvLpN9qNrs5MOBx62RpjPCGLRxo46b6ZtuS/q5fDLxfPh19a3ms7fpDHZABZpS75we65qKyWZz2u1Na19AkHvhvvOKbgAq0ZlGhpsuNS8KEvjE9ke6fOG1evVTvxJzqpS5+t8lJuHwTfh2wWpfQDvKwdwfa9NV+Eg/Ht5SjZuXNpeu/MmyXTdi6TudsiD64Hj5ELd25Oa3cZqVZ69dkvJ08ej4J8oFak6ae27i4t7pwuX7WK70r6R/jSRpnQy/DDaWDigHOluCOwwOfq6vXoNNervdrTfAkV7TSyeoWc6pB3GuMaHEi5ztMzA5a8m6/F54lDV6h00ns+/x75JzaAsr12X+/qUtHTkbQSbhr/RrCicyNv1zF+98+N3/cLcnyUcwW+xI8M8Fv9Q1qXOX1d8t+mZwXJ/HpzIBvnt/cNhePgVNgM0wfgC/27KrJils3Vj5ruxj9826FS9s/5Wv0v/UKAMnhTdJWXd67FL/W8660481X9WU6UWC1Jum7X3LL89GY4VuQRxjU/CpKaSHowSdbDregG9K7CfTLevb02Xb/sUGUwbjlXtsKnJ+hDW86VrfBJhL+6bUHPPBEhvFhL9zHqrSgzzh1x8KNBi5JrIFIGuUyQE9B03x4e7h+MIeqx1J3S7tOylDiz3ma4SgG7R3lsRV4cyj1YS0mmrCVQ+FTuvhXI3q/bToceXHpmzXU4PnSshn1Eg81QRodCanmlz+tR8nv5d++DL3iixPryBeMiI2kZCp4XjFHMtJEjo2bOovjUEuE8FM2IaQdF1zJTA5utV54xuhp1vW8aLGYJLfMFOyVhtH0ICHVtbEHZMGo7ZoA223bvauC5VwZp4WieeWNsjNlLNGOwqVd5rox6SqZ6T514NJVRBuBMW2ZlouCNwpH64EA7ik6J5ejJn39mLhdjrHSe5p+Bky6rmlNhDPSum3+n9dPijgjNpJVnOCxEhpcXAz+b861fE51tIq2/LqdhEFzl51Cs37NjZLzXxhSS+9H2jqPOkU5QX0V4WadH+I/GL8/C3nIsEO6PP/FEKUGca1cY8HOZViSdv3C+jCa41Hc5I638wIO+5HHs2NHCN+PQUms86p26GJF4k9FjUNHnDh440E6XOfjSTiqDivW21DVRGWbBNy8XrzbMv/NfDBznoPSWhJr1nenvHo+hEWOuFMD8cRBZYWHFmn5vVdbuGFgcHOVsTH84FMPzSCKjk7HG2B0yAHz6a+E8MA4D79bqvWojHrQqhYNlpLUiDH4slWecKke/ZxTqf1aeVV8PvvR37wYNRvn6COcM3LR8SMTT+Q2+MjYXw6F12HHjpjjPz2jUHtWzTc+VpXx9EL7zpOQFWYg/pbVdxBd24PO9s+9VW9DVO6sevvAjX5wuX7k6fefb3y7eqS1lyQ8PIxQ8c/BzQy7qr+1s3ixf0fP61St53waiuPm98gpHCeO9MPjHu6XgdDFGrxUQYwVDOcTca/OMf3ge/AaH+GWjrPQ12EvbN2LLcbBVPaGB4N67nnFOJOcD5/W0b+/+fesrN6Qbck0d+VfOA8Y9h58rfIw+s3/vvmnPsi1PPvMfoyX8C5vycmzrk2LJ0/CO/i5d8Stc5V6b96TfcYotB15nmihvrP7Qb9TXTvXgOHkwSMnntFE0abF9m69BcZZYZdJ0he/iz0QydzhRaqY914HrQRdX+cB4/dr16VJkTh/YfrnufWGmtvn40kzSyEMe1plmkRu2ZBqXypES+lmRWf0hEU4EVwYoOmnLkAcdKbuhatq8sqcPtj/zzhvB+7lyriwuJC7iz/Db7Zu53xY5sG86dfJYTcgsL+8oJ+hz330+adamJ55+ZnroMw8H5jvTufcvTpeuOOz61rTGyxk4OPhMFKyCJ7jO/yBMX2lnWm39CO0a7pbx+F/byYrqrcFX8V14arSjcD/33bpPezwb70T9Qtu7jKZXxfleuFdGeN/0u6qu/nPtcsAstIzYCOHfpCG9K4+SNuXr+/7t70Gh6gjcDwxBTPHgTN/7huCGnOvf/V9DMN8KI/98+TBETYcHw9Ftk6v7rf/qL7+rL+fR8rYlSZOu6dByYQMP+tRwXDcgMzDroQqrNJvbi64KUYZ+TF5V22a6q69pn+wpfvtS8rrxDwzaJcMc9EOx4E6sFbfr9SZBkveYcP8gD/laWyuDtyojeaHwykXb9NrhsuVc2QqflqAPbDlXtsInET72tqBTJ49OX/z8E1EcxjaZGC8x2Cj2lI4S5IljwCWWe7XE2rT4oUHpw0H5ZjsZTrdjXL4dI0i5BgYKolHl3j2z95SeVlYMAuM6BgHXcT8GKqHTOVNkY5XJUO6kNQSDrxTCUlTbuSAadFw9c5CjQVFayqYyKJXaz0Asw6DK6jrbKdHp5OGYMmByRlm+qS1GV8o0hDEm90fpt43h8JFDBTvnlbKUYdBUH5hrC0HaAi7tHIYmQxC87tdD4BnYN1Bzrty+fTX0iqFWBmR/lWDgrugXeAz/ZmfNgG6m30izb/eBMnzG1o+RZtC9jRn3swKU14MuZTCl3rV5C8qoWyy6VEF9QKZyRXk4QRgJ41ktmTWjo55ZmRlxlNtlq3vwJxjk73bBP3i7zGRynekIaHmsDBpluI46lO0q7zr8gYMx1p9d3Myv3Ub3ZczCy8zP9YnFe/3ZzGPHj03PPPNMhPzK9P65c+U4kcYMs+BwSPzgwGOrLxh/+KxWeSQNWOpAzcCpr0p7N7xhW5AD/NDL1hJbD44eOVqDCXhqO9bN22mc/ttwFW7AB+bAWrweIwtpS4ufQ1Ox86X2wNCr0cqgm1cfaJvod/FxynO1GkD5cFS4zrOdjM2wSJeLtvDa+MRf3gx8lvKZPzPbnIDoqs7bd7eVsWfw1B/ef/9c4QXPo6M68eLo35tpqXyww6HfnGolEwK7R8q5dXO16mk2AUGHylKwhsVjCO6oMwFa0R3OObKSLBjtLt6b82qToC+DczXtWArMzkOCO/nhuZ1S58sYRmPpP/vwZ6fPfe7z09mz706/9Iu/VA6lPrw0cBe+unz0HvX0/cZz8PjNyVIGZGB0X101EaQlE7RDP/IXnOO1omf6rP4Cz3W2TuDSvu07yNOelteGwrPn2p5yuuTGAYBKhsywNO3vTQtJx5Hrt4AVRlvkk76dE/2sjagPxsW9e6b9vtLj7JE9+wo3atXOrjzlpEyrxHxS2ieurQSS7vChw9OBffunndtDh0CLr6o/JJ/2F73ybOACz2grOBy+CRfoiA+u3mjHnDo5YtCwYjlT2tE98NT4hkfQaUfGi/Ben4FSDxv+vEOL4bSyrbD4LVHblY9vRDKDg/HKpf6S1UWrUq5dqwmCrrP7KhpqhzaRFYwzV+Od9/pYOZH8aWdo0FF7+rd60QmMnrn3u/twOvq97iP79vVnuc+9f2a6dv3qtGfvfFDn3qVp967gs764YuXKnbTN85VpaWHHdOPazemtV96ebmaMPH36s+nzB2NMRh5kzOZkuXDxcuRBaJ+2cIDoe7ZhcKrBhf58Lu3njCTjiufzJ3BQrc5bhQrTje6ZFkLzlT9Om+o/+SveW+c/Mr55bP1Z/jq7+yrFf9OtuzGO59/SzUk6z1qPeeroAIh1QCpUf0w6Tyu/fPf5Pcq+X5DqI50rwgYC7hsW0k/17fX6/FW9Ibenfsy8OyAZ1wp51bL+A08/EEY7qpTUhW+rT7mtR9um3Uu7ZlyI5IK+0nAInad1xTlX/5xDpc91Xb+t/tw0GH21dJO53g5Vo8LnW78bn42H/AgM4YpKdr8gXVOxA2d0rbD7iKC60bf0ec5U/evG1eijN7V9y7myFT49QZ/ccq5shU8ifCznChl76MDu6dTJfcaDVrgYGpg16WsWneJhgMlgaRCiREtXymH+PBuKokBwjwGKkXLx4oWUVa+qviHYDQaeZ0xL3llhmfOOq1BOjJRlkFNvGUKJZhQKjtRrBrDL7cFtlDGiIVRxDaN7g24uM2Ce11d78gosnhd883uD4fJSzzYqbszel8EYhZqSSrG6FaVPfZTimummICc/o0Adu+aDDCl+dZ5GjGjlSEvxdIAgxUcaEV5ru0rht5UE6Qve1N3v27CVruCOogmXAK3252nhYPPvBAZ7lSGmvHqXsr3fsdZfpRh1QIN60VTU1o8KdGpqaG3zikI7lFoFKQ9+GAfVppQNy6PNfdf/FwnmK+jTMqSsQPGhjFZ5gRO98IEinE3ACLScnCHDUPaegU7h1oY+f0SfiLEz4xiPaRlYS5HR1jwY99ohb9Nm0GfDuYAv9avBo2ZqfQlg28LBUnyc+H/02LH6zXli1YWZdKs9wMCxZsWCz7b63Kf0wo0YRrdXbwbapjtn3TDIsSu87IsxqSw4sX1o3959BYPZ935ua1j3GX1YOZBcRlNeemfLWtEhf1YJmKk2ey2952trZpfb2NbOwvuMG3jRJ306shwU6bd4GW/Ja9bYeQ5rMTCqb+HHxDKuk644yn3xVt3dP6Ssnbv31WoXRq56GI7K0l7t4iDlsGx++uHQh++OWU8IbFiq5lzlY1iCrfgAfPmNP7R5HXf5Kz4o/um+MiJ8yKssfW3ITHWM8u6uLXT7EwVpKfW+yOPMK7xaq99CU2exUBisePuFX/iF6cUXX0yZ+m4rFIMGymq+HPA0vL3CoZ+BxW9wqPPwwQPNt6F5clS7PB/8LC350td2gBb84RsG+8LC0nQndLMaQl78bQWOdPIog5PddqjuHwvVF7UVHl1XV2+kLVaoDGdu494KJE6Nblc7zpomjTO4H7LsWvrPlau2uVyqw4Mdyj4cDg4fNo7hUY5tjkufTlaXT5zqlyePHZ9OHT028/yG4zCgFG7Ryld0tGHwCifCkHGisLRrMW3KfeDUv+BOHrH5QDsax8NpBRHyc6yupH4O2IJh5mlpGy/4pz/jXI6TixeLV/zWD8bV2AKvytYeRlWtnAz8Vqju3bO3zhJTf/Vn9aS+omvaqu/qW+4FV/22+bqdc91+cUM+Dj405uEln1HmjLMtyGqva9cuhT84gOkchHkfxnrvLnlhHCdfhwGZmHF54W47se7c4QQOT+SK/MFsaBoaLS3XKkUHjwL36vWrtQ3x3IXQOPi4Utvw1CMfXSD9T/R7vucw6rZ2ezts+h2aeV1p03ZXrwddaoVkro2nxBkvFbUzae2Qahj6HRzXJELSKrvrHwGtm94dUra0txvvqW1+rd5KUGHIAPXpiwXL5nt4DI4fHLodHxnSnpLhm5INyOua/Fb5jNDP6ud6aP5B/7+2oLjlyB06BFys02G+B4N2DzmxAcAGIIWWxA/SYzgHtXHGXUI7nGcZSKbmdzlj8nfnrvObPtTAOYBp9N8qDzaq3k2/U1cB8lEh+T8c1u5tm+6umhxsp9CWc2UrfFqC/rTlXNkKn0T4WM4Vgj321LR/H8GdQSCDxrpSSXHPfQ0684BjcLHnuxXCxQh1gzwHyTAe5MkgkmfDUJdH3cK4Gij8eX/7bm9F8O6D7/s6ynbv/SivYn4blK5dv+ztep719/2g6ulBVlt64BwRnGYJd+9sY6CQ0v/m0DcGrsZFKybgUKFyq51rGXijTFK8lAN/tm6450xh5N6+02dIMAhKybHXPOWNNt5KOZS4WhWQZ9IagBkwZVDk/frAOF/nuw5rAeiug3iTb7x3la9uZuUrf6UkiKEZxVA6MEm0uKP3jmuH56PdQ6kcM68PCgVzYuMGH/TzajslNFeKf8M4wybUj74vfbTkojISU+9ov6gs8HeWNlQ8hyfOBAZVpQ9KxnNGWuE7bbYFQ34GgZlaBoZ75aCFew4gvO6e88FvDoiRXh8aBn2DAc7EAXNiUBZjOUZUzfgvx5A7WOkdsPriyy+X8r80wwK3ttC8+MILZZidOHkyytC+pLk0XbxwLsYOx5CDjhfq3AM4cD5SOWiWY+AGp2aDrZDyRSJn/ICBQYJmlvyDl7FV5zHMbaMojlVKnCFBQuMz8CjbrK/zGC5cOJv6YrQVL37QyVdO1vxWP6dizbznXhmU1gBSPL1r5+K0kPTy4gNfJbH9rIyTwiKKf1QIfZZ21TYpdTPYa1a++hGe7PMoOEBL0QZX1dGxOq3/c2l+HDJPf2gHiKiNg4Zip++2grtWZOSfd0LJEr/9q/SNGwE/eD94sBxP+X3jJsdBG6SF08JVOzDREo5HP/nij3xx+trXvlb0/vmf//npt37rtwpP5JJqyWiw4UlRWXgbnw46D572XtrCZQzY3b4oE1g9U1avSuh6C3/kVX5bfXjrNthn2gdnyr19W13Bf35zPnBWeO7Q3jeiAJ17//3iI/BwRA/Dfm8ifvTuxvWMVTH6OPI86zjGlK5/M16blo33xv296UpwY8WGVT/lPAnP9lL6lkFl0CUPHu2+vXMdJw5bdc+xoX8NZ5L6VaVuwVV56KU9JU9nuMCJj3atNH6HU230EcFVncLN8IGy0MOzIUuqzMiRypNqHQKOx7WrvhY2n8VSW3rSH8Ex4AMHvj8YI8q5TBy3aALflMtBf6Gcn+FjskEAi7LG6klfwlLu6MOczaO9YvPzxpZewOrzg34cwPtWotDmN/kkzbnzZ0v2HDiwN/ccMbcDdPevaqwxev4Mr/cLebF3aWfVsxoeK5h3RL5kvN69Ev5JWdeu30i8Pl0NLor+F8/XGUc3b0VWpQxnjGib4sGtX/W4pB2tfKtrPdQEizBfk85ZPvqFRymtpMhwtIoDJx+IqVMJfue/6Zb7XMEibuginb55ZhgKamgeH6EOdZ8PR6+A1nWtuwTO2U2rc6pav5Sf1/7Dp+HRjwqDxg8K+lEVPocPpJxhKd1sE/gfTvM7OVeqDaWPPDhECtdfhw35Pq4d5uva5mcdtNEqp6GnFE3Um2dFu/mdbGijn5ALg+49VibtvHLlfgEs0roOWtS/Tb9tl60fHxFqzJl/S+k358rqzeiYq9uKp7ecK1vh0xL0py3nylb4JMLH2xYUIfvQqYPT554+HiWtDU+Dygg1iEQ4+5xiKeQGifyNgcg5EiZBpGmFlJHUg4CyDUil/EcpqNP3k6cUitTjvVCfSUy6GkzzTP1+j/vOYzDvAWmzgS0mQwab3r4k1CAIhtyLpbDMsMlb5VHcRj0p25dVlsCR9IocA13/FnobS28Z6nNJlDv2azPKdi9HOY/SZ7VGGZ7JRYGg/JbxlzoZ0ZRMCri6tAsMpcjn2c3Udw/MiUlQAKCZOkRhZwx7Xy4ZuKn2JBbdokDEjM9gvcnYr0a41pOkHwYKRaGNiK4LzbocBvQHAqWCEg6vA7/VwvsH5Whb4T+xeGJuj+B/7fqowOCG54a9o7Z2e6bCRxmpcz2DxhRgRtX169fqHASGYZ2ZEUMNDa1YYOAxZjgbGHr7D+yvyOlAUJst7rQcVal7rhfvUtbRsg3QDUPD70EnBp2rNkp3/eq2+gzpkaNHptMPPTTtSZ9wCOsLL74YWK/Uth59yLkr2mT2ug2+3cU7L7/84vTOu2/V4ZmCtuwK7PojZZrBzXmHjlZ0PP3kk7XS4eTJU+uGXEjQzr7AWQZHYPO7cDor93Uf2gngJz/ee/e96c23GMjnpiuXLyZdn+9S+A7PDtzWSrLAw/m6b/++qtsZMXCoj4HVyq3dy72HvcN83cRKm2l8v+DV3SiVZr8ZhuBEF30KzcA1rtU3tHduqzjKLt5cd7rg6Zm/C7bxvJImzIpxRX0ufUjaRGUPh4lYK03yjKzg+CkDoW3XhqF4ouG5vboB15BJg5etJACAMsD2pSgLP/n1nyqn26/+8i9Pzz3/fPHMrpW9hWMr6Kx2sFXI1yTgBTzygk9UdvN0G5PqKUdb6EcOVN8I7oYzZd2pG7hKjiYdevs9cIG/bQuq+vf6Iszugkv/e+9MePyFF6a3ouSPbVz6GZ6EF7ytr6rjwvn3w28Xe0tblCMHmXIKFRzBD8fiaAO4h2xA+zbSyYGNpfWDDwZNB1+JnlU/r3I2HAtNizZOye512iSOvN7hFzzPiTjGvVEOsJaXP+gMGs7oilZjlNwFX2/vAScc+JIUeXDx4qXp0qUr0+XL4uVanQKfVvuov+pJRWCwQm/XLucJtQNl3779xQcH9uaastWPT0u+Vxubzzjt1Flw5s8KipLbM70rhnf0XY6NkmsZ74asSLEJ3WfKKRW+KwcVfprxzjGyaHxJenyoT5w9+17hCx80PKHb3PdEBXs+5KdDbrffW03ZK9POtNP25dt31iIjfdXo1nTt+s3p3IUL5QD2laMr167m2bXJoevKLadprsDVzv6X/9Z/Nz67PX74z/vNVw6u/uqXAKeCdowIJ9oi+L35WiE/b4WnhiOl2p7fxVv1rNOPsguQtfF7Dkk3pe0S95v83/8AVU/gTNkVkk6ZFed7+pb++aAg7eCLB4bocuvvu9ofwlg5n+dQz3K7ucTeyjjDeZ9Q/PcR7ys0uitU2aOi/Oiv+9TPObjfgEnQhPqST67reKo4y4qkKVzmB5mIP8fqxfEb2u9t2wTIhwJ64g/XLlNlc33z71Ki68f9Q5VR8u6D4R7nyo0t58pW+PQFfWLLubIVPonwMbcFrU2nT+6fnnnqaBS3KJUR0OWpH8KXUGe0MKCSvgaJ/NXAkLTOcbANZShGNYDkrwZGylqu41n9mweUzq8Oil8GjUrT7/Pfpvd5NZfr+eawcefQsR4A69mm/P7qYbJ3GRJ0WH+XsCPvFqttld3//WpTeh2YsaJN2kr5M3vo9/Hjx6aHTj40rexcKeOqnEdJZ8aR8eAwz1u32mEBjntR/KwmkBacHC4U1GvJd5NRNBtDtldsVnTA4FO37ZjSxnpcQDfEodfkwNpW7vuVdBvp0dCA29d2YBRuEtA///K8D9UcRoWwOZ82f1QopSn/Bk90mz8421sHCKboYdSCg4E3VhuI4ay6el8KsnR5v5bfHAUMGwZYrQqJUT+cfHgbnMdPnaxDUjlRdsW4o/yPbVwOIE7h07bAejNGzbnz54pO+ozI8LuW5wwbtBjKFXxoB8NTO6xKci2YYR6cow3alt/LC/vL8PH54Icffrg+TY533jv7/nQnxgO61raZ8Jfl/BdjUCnTzPbrr782vfbGq9P1W9dKmUNj9fdKqDuIVrCNdwdSjzocgOpAW/2w+dYy/SjzoQM6g2/QVIRHhl6VkzZyTDHsrQDwlRRfLLp4/kLasXc6ceJEKXJoCWd4HM/ryxxRDK3HH39ievrpp8upxAnJ6VhOlbSXYr3OG7mWkioW7zQnPzgEpzvaSSkt2rhqAzwqE6955rf0VU9+9n3XMe7xXfFXcNH813muXbuSdJW8ytNf4VFUZ82Ux4hTVp3HUDzRRn7XX8WovcsIzr2r7SIpy+/teVarG2Ikt7NAWCsHRp1tEnqMA22fevLJ6ZkvfKEMyO//1m9Pl0OPw0ePT7v3HejtW4n44syZM9MLL7wYxeONog1YfdoaHcmb7r9tEB48eCC0PB6e8fUah7rumw4fPjodOtTb2OCFMT62t3R7Emcc1U0eMxJXVvZNJ0+fnvYePNiPC8fSJAYfFfJ7PL8TPL780kvT97/7vVqJEXDCQ+3wQUdX9c+FyVxFNG7ncSqh5Yc2kX0bDjV5B0+PVSGe42l4EsEiDlnOebDddsGUpWFoJ1+t8opM8VtfK75Jv67Jh9Szfk1MD0t510oGkUm2Wq23RSh8cRb1KhsRnUZ0f+3qjciV3lImX6/mgRcwtHyLgliOrI1VdH0ODL7x/p7x5WZvzRuOO7gpXKZc/bXk2Hwdzgz3hZeAuhp8uJfXM22sdqU++IBfdWvfiOAtZ47AgL5N9qCHg6o5V86FJjsjC4+VfLwBxshS2EZjbSbHldUrODPubdfvbk9XHMp76XJk9aWSR1ev+xpfxtjI6juBj4OX88rnjmsSptZPptQYr+T8CMVJzU4JLQuMhRuheWsjtAtGJLs49IqPcw9e7d3Mkx8Oo6p74RMppEOL5tWUlXvltaNwwDlyzddc7lm5U18fHPW0XOufLWmKdvW6aeimn/W9d6nZmweGouF6wfcJaWuN8ZvCgGhtEzzCeC584Hc5aD4aDjB/VKhVt/kbbd649vvi5/BWB/B8qE1gJHcrfeNH5vm2/sP/8sGJaIyo/p5onDeu3rpzo+C4Xyh+rrQznAr2b9Pv9MakrAofGO6HCytX7tyKzLtt4nDLubIVPj1Bf9pyrmyFTyJ87DNXjh7ePT320L68a6cBRm1FqQ2vjxpkec57hi8MnMKkVYawrrRFQTN8ePeBKFGUq20OR5sN1zKcU458Y1UIOMuxMw9uyjIolWKSgdPVICefgW4oOAXLPKhZxm5G8oNjysaN/Cl8LrPLAJ86GT+1XSpXCrhzI8DlCxQUVMrt8WPHpscefWx65DMPF94sU/bllysx0K5FISwHC0X62tU2zsrAiuKaAdHAW1/XiQK9sC2KaOBkEFUdgQXQPajvKAeBlQnaWvgaEf7SBrMwV2NA3abM5l7bfSGmjG8rQfJXSqu0wZ3Zy1I+5vJqRjVwrOw9WasnwOodGgxeMFMNvo1l1G1cMhobbkYBZTr4nVkHvPnnV11TTJWtvFLWZyOIgdefPl4sR8iePbuLhmXgJF3FGBhgKT6NoXEz9HDwJJr5BDCnCOcJx8KxE09Ph44eS1pf12glq4yjXNFcuvfPnp1+8Rd+qQS1MjkGKPW14uTa5enK5XeTlxNtNsIDc622ylVbKFvdXzYcO/i1cJZ0DAVtskQd/+CXQ4cOF/58DcjstN9wh0+cxWJVi3fnHGp66eK0a3klA8Xh3moTGCjjVp9oszoZcL4cM770YTWO2Wz1ghNfy7sreC6ekCdtZRgxzG2TwF/SgQMOHbbLqfLWW29NZ949U4diWt1m9dX+ffuLZnhM+lurNwu/5IByfDb44Ucenh555JH0jeM1qPU5LzFilpIm+t66cbopgm0Ev7VVwD9l5OG5yJyFHbtLRng2+sLgEW2rfpx3HZTZsmkEdWHPG2a/Q5Pi25RnJZ4ZcU4t7TMbzjHBICdWlO+5tjic8ubtm2VAD1qrR731pZKCN/ClL2IU7a0tOLNBXDzPYNb2mW9GWbY61GqgIKq2hASOY8Hpkc98Zrpy8cL0wne/W5/JPXL85LRr5UjSzIZa2vDiiy9M3/zmr1effCQ0+OxnP1Pwv/7669Mbb7xeh7laBQEfHH62V23fHljBmfCZhx6ann328+VAA79VC40/8j51JA7HebWv2tYricjBA+HtHeGRZJm2oRe8hD73guM8Kt69lnHpjddem156+aVaEYUe8EHm3Ug/4UA+ln5bqx5TPlmh35IR8Kycwm94joEuL96/tXqtYMUPg3dKNnESGANqfGj45RekG/0XHFZa1P0sX2xhU187zNdCq16lQN65ylPOjcBQ+ckuji7yfcaPdqGB8ZizVt921S5GEb4jG9AEb9T5IYFDn3VfK34qHugv+aQ+fCMMOnxgRWeee1ar7FzDF6K03gvu1VsO9Twb5ZDf8AVHzs3Bj1ZRaaPxp5xVaetYqTbCKHdcBZDcXQsPbLMlsHmZfFMmmVAOreAGDYrvq8w2BuUlo69evzK98Nrzhf8b5UwxLrVDe4z15aDQ7txuXgUyYIkGUPGjQ9IG//Xn2oPE/DsxbcVrA09VPz5Kv3EtePPn3+Yg7wi6w4BthAGnP/9GqPuoVUWf+QUe1h8HHUfMf5XCb7hU53i3njZ4URYAt93dWMHovWel64TvNzsKK4YPya4qP2nxme3NJgUeFNSvnzwogGc1YwZn74BXHL+Fzb8fFO7e663tHxU+6nWaVWPRh2m2ORgbGkf3D/SBdZ5NORtFFTekfvrshiOp+BNU9S9/udKRb0c21Y003uW/TtdjF9nyQ2EtcvXOrlxtA7275VzZCp+aoE9sOVe2wicRPvbKlZPH9k3PPHa0lFDKzBhUpS8B/xGCmJJDGcPABpKaaYowp4TIR+moAXIeceqS+3H1o9LmrxUWZVGavO5MZbym3M0z3GYpK7M6Ap4BkBFTe8RLuWolo88TGe3pAQus4KproroNblaLgKHypxxQwsdQNHYGX5ROWzA4VvwGhX3lhw4emo4cOVqz9PDKAKFMiwx/RlwphAbQ1Kfcmt2Di0QwCNu3+SoQ45eDoXE5aCE0zJuNxg6baUSBM5iX8ybtUYdPGjM+mubqoRDYnrG9FCzbE7RH8OnPa/d8lahn6HsmrfGG1nA1tslUUH6EG8Nw53IU8SjhIVnKbkOkDB+K+a6N8x7Qk1Ffs0B4jkKXWO1NeYWbaYdFDoUzTiA4t0qkDQZw9HNttNz8xo0YVgGJMVLOlODp8tVb08XLV8tJoC/AI1isZmE8otdLL704/eAHz0Hi9MQTT0yPPvZYPccHN29eDQxX0p61cpi0EWfVRGIMSPyuTdqvbLQSP0g3n1XuT4E6aNNzQp5hVYbuteuFRvA2X3V/qnKWOGwycNxLWflDs3Y+zQ6z4MxBy2M2u8oI3UvZT3uGY8e7naHPcM6MJcbSw586wao8Z9U416EcOzEALbEvR2KUwxvhYbzFiCcvGDfLywtpj8MybfdYrvLRmoNHO+EbHFX+AiOc46AdKQXLTHu/yYKi9cy71R/TjoZt4FX0udywXsmB5v/qy6G/68jbjt+0L2VqYxlCec/ReTH8UPVQfOsvhlMK0D5ptU9AYw5HPFqGRfoE2tXqG3WnPM9BAsbiY20p0PqrST45ffTIkemwr9jkt7aqY194ZyF5Gv7IwJRZRlCVSTb1dgTOiOMnT06nH/5sHWj74nPPh9+vTwcPHZ12LO5Nmm4fp9j3vve96Td+4zeCq+3h5ydrtdS1a1ent995O0b9u0Vb6cCGd53H4Rwc/Ry+jh07Pj3zzNPTyVOniveaPlraYe71FfCkQEY6D+S3f/u366Bdny0eZ3zAFXyr16os99V3E4V2HhyYdodPyG/h0MGD00MPPZT2HWr+CQz6ne1zYBYHDjlXyQM4vHnL2TstE9ZxSHwFzJIrTZTqr9WHE0seha+KbpFXO9NftHGsQhJTdJUhtxUi0ioKX5MLxgbPJLud9tWXni5dqtVCnChWoxgLtL3GqqI3fLczsuRK2glnvqxnWx1HhlV2+pJ3YFRp5QtMVd9czmiv+xGNQXjYO3xObneabgc5WnycB6MvqmOsjlH+yq7AkHEDfEPOSae3KMtXyPASOS89uV4OqeqnwVHS3b7LcdmONc4cMk96/aD6WWDTLjDhwf48tHireP/mrevTuYtnK0+Nm0mrj4x+Otok1FaQav/Mp/OLu/cYyA92Bqi88DuHwSebr5wrZK761p0qfs9xPVTdM0AfCnfvgg9YG+/XadYZ14Nno9yN9PSqjXeFvzkOONCqaKRMsqT6QN65r8xpS8YTfCFf8bh6vAt4KKHV2tv8gBcSU2a9SLDlakMPuX9A/weHdq5w0JDhxX8zbT+M+48K99YYVQ9ON/jlQSGvQ9Nu94NC60Af0VZ4LR1Jq344qB8eXfXbwveMc9eiZVG/cxfdkMl/nuYqL5r+UPDlgHu7c10uemw5V7bCpyXoE1vOla3wSYSPfebKiSN7p6ceOZyBrpkQMw7h+zsJ4VZwDDyMizbOaiAxuFOAMgi7VkhZXdxc9vw/JYWiB7Z1h0BCGd0pZyhu4BdqoDFozoOyCE6RAsVIUU/lnZ0r9c5DSsYcrRrp2UgOIBm67FI+VJVHKWnqw8byrkbglGP2KEY+BYthZB84o9Vs4yIHQxTi3StRRGOYKF+71g2mtFUdY/UF+MxoaHOVtzx/lUXlVWeidsyKnXIYE16sK06jba6hxa0rMV6uB49zOwkeijrB4mrm6+qVazU7L1+dGRAFavXW7TICbEl5/+ZqzYyOFRjiUKzBQmjZOmB1xAHnlZTRYzY+RobyAp84lkpX+7Qz8A1a+SLKMHpb+edA6fMqxHt3Y8zepRh0+wYOR/5q94xT2Nq3d1+MycenL37xS9OBGJSWgW/zec9CJIU8/J0rnMp34+qV6aWXXq5ZfvVrgziUGPTZvbJ7OnJoJfSljLYyqy3Fo2BIugE/eDwf8Hc6SmgUyVs31o0DjpvDhw+X8WYrEkOC8lorUILjMQMugFM5hZcY0HAxaAA+Br8W4Vf1d6CIdV+scinHxWeBL/iv/pa6S9ELbFUmvCRWvTOOhFFm8VcCJwP6qrtWWYTeYO5+I0XTpD5FDReFg+5jQvHAXQbd7HQt2BveUW+1LWVS5v0uIy3vChbL/e+mD9xeKycnHuK08mWlYbRqo20mjDSh6dB9oXgFP6qbXEk70EXR6NTwJh2+Vd0Mo6aJDWvDtZb+cjuGpVVoHJHqMZO/PDuzpEU3hS8tLcRw3j8dP3a0Dhs+ED6z+mBBJXlf9cFZflcbcu8Kt3DBgD0cnj5x+nRtgXjphefLWbF//6Hp4OETqWtHOS6siPj1X//16S/9wl+aLl44XwfGwnXjKLAGTnLe6jj4UD6FfHdkFqMMLigmjz/2+HQ6dXFm6N/OZRmGSuOkcdE/mzYXzp1Lf3ppeu3116fV8HQ7T3esOxmsWEAjvCeoj6LvwGZOOTyVgqpcZ7ccPnQosEWmpG6GfcvMppn69Lk2wpvOwppVEqEUmYkW+FNeKzA4KDhEy1kTnqr6Kg/nuj7bTmN9YfbZFa3Rsh0dOwsG8A3HBIcJ2lwsZ+S5isbcu5GxxTMpe8iC0QfUq91kTbe/nZAcK2hRjpTwkCCv7UG38Rf+nXkTeM3P+trMs/M7deJxW3q0q3grfWLUj2hNQ7yX2zSWU2Tgpvgh+MJ3+wNbCqwVJ4N2ylF+l9NtrLCWmyp2vvcuf6t3+tBd7VYvXlCO1T2CFXHleLrR/bmcuaGtcipPyYa76+MQeQAG8IwvTqFTOeQLBnIEIBvhdmTO6r1b890PB3CRk8IAv8PGjc88V79PgoH7wkXu13GQMH6P5+vv/dt0FtoI62kqwcY7dOsfG7+1c2HHOIy45XiNnYmDx+BowCkWjLNsqXKCI84V9ZE5ZCKZWbJvpq9QdaXNdIDqdymT3gW1KbH+PjLM7bhfAMud8IWJkwc5VwZuPyqsbdswqu4XxmrTB4bS+z66Dvw1cHK/UHgN3sbvEUceV3Qa96N98Fic6j5xQFFtVoa/+tlv5lwfCmnbvd1Js+Vc2QqfrqDfbDlXtsInET6ecyWD66OfPTb9+I88XqfhY8SalRYNtokfJYgZOjWTPQ/sQg8erVQq3+BmoKh/64NGR2nL+MvgXblSBkOuFckutxSnvKRAut8Mk/ze79zVBx+CoeDwPs+HgSaMPAorY3Ie2JSdnBnko1jvaKW8YE76MsTUmYFLerAqpo2mNhDMqFI2fEb5zlqv4jCAeU7pMbtX47d6ZiU3LWpQ/DfgSti2EMUpdXvTq3P6dcPeyobmbQR43HRN3H47sGes9xWmO7cpTU2Haqj2pvztZqICJ1jNVHIM1ac43UexP3LyZBlUeyj+iQZt97WdgfIPpykLvRgZ+OwCAyrxcpTlWzH0bI1gYJeSv9rGyDjsE07hCP4Lz9qFvsFztzH8EwP69upshBfoTWt0gII6hDPKE8UcL9vK8NUf++p0MAZsrIpygC3sDJwUSvnSZkVB0+0YZG/FCPzud79b2yUo6pQQcHEwMWicLXL06JHpyCEHhvYXPEYYsIieD96/X2gqbii9jCgrGeDDLC7jnKGBFsopWs/lc7iUA8WztVam4Ui79RkKqfp7612amfsBl4rxb/WJ4IBhaNtVlT8H6eBz0EFZrm3QtNGF58EmrVbW6iUrWVLuMGJrVceMh+7zM60SBzyMc5+/pqh3fQ1DlRMldxxAuG4spK1wA0+2DzCiPTebfeHy1YK12p5nwmaaCAOXYsNFpsBFKta+7enLeUbOFQzJxyFwYP/BotFnH3mk+H5lz97ieTivsud6QozpRm0bOl9K7FtvvTmdeeed6gcM7hvX2+lTqypCM4r+/vCUrVJf/OIX60yclcXldVkwLoUW+CkS4HWzvKvT4SgMx0+emK6G35//wQ+mM2+/lTf4wBacPhybg+DChfPTO4EDvsin6zeuVR+hfOO/MrzyGx6DmWnX8q7p0IHDUTz6q0PoTQkhF8DMwQEPjdemr1h/rnAM1ykTHsGhFcryDkyd595QbrSweGqsQgFTtTVpwF2rl5KPUc4ZLC3ed9jrqF+5aA8ufM2xuyvjQB26m/LKKPR7YbH4Wd9Ae3wq+A2+4tW532i7vohHR1vUu3lFGfxyGKHxlStXC8bioVl+4VtfVSJPlOnKaaHttSpldqK4F0fQRnhQJ77nYNO3PBM4SjgU66Du/CYbaqxM+hHBN+jhzCRwzRzVtA89C66Mc+7VWSsO51WFaON5SojMCQOmPcYP/Nd9suWDNNoGr9qNeUO+erc5wMe1m1enGzcjo8Pry8uL03vvnS0n4FgBpq0Fc+LAuYgflGkMDzlSHznTckQ1lXYeT/GDUHn0qMrbfVW3urMtvJK/jwoN+sy3de0y4VIohy9aqDu0GTCPqE7B70GHuuJXY1BCpF/9790II3/9zb/V4Z7AHXmFlqFtLHfZeK5l28hLtxGqmOQtnt/0voT4PXzVPOB8mqHnDB5X9ZDttWrYTAlMzmVgjST5iNDlPSikhLy3Ja2/Ytf0+mAc8HxkQI+PCKivrAcFcAQz8939w4Nzd1B+reqBWnwx07vwONNPO9QFnhEKrv4HrR29qGv+ZlxXyLXGrQ8FX4W8eyf65126w/93zhXpOOE558+ePVuTQJ/73OfKya4teIW+8vLLL9eqwlOnTq3TWFvoUoLVv+TIqIOcUCa5553nVleqa7SRHHJOnMPMe/vqGzVmkZfPPvtsbXkmg0ZQ33e+852C2dlTm+vbHMAK9ieffLJ01O9///tVHrkrPdg4xOHJ+XDqkIcOqA5plO0d+AXP2VDSefb1r3+98D5wYaXi88/35Ae5b7xX/4Dflm9Ogccff7wn2eZ82hKbrfAiPRjBrj7jjTIfe+yxwoV7bQGf96K07tFX/h9ER5AeHb2DY+20qpXc5XzwfgT4kUdeTomBT2l9mfCrX/1q4ev/LkGbt5wrW+GTCB/LucIx8nt+6sem/9cf+UPTzSiEBonqrLnqXDUo6GSJutrm366r9bULnboHk6FEE/R+ExyM3AcFisAiI9GqjJQn/chfs+rzM0uEba9xiCdnxVDIKMb+bq32YbE6vziUP+UClsJu9k2bK84zkHNL8t5Mt6XyrYRSGhseyl63kWNhKJPrg2UUA4o4xe/2nXvT9eBwbB+pvfppQymmieBcjqI/lH9VWxJNSSdQrUhZ3hVDbtfK+uoFuOjZpCiblMvUH0rW82o/WgUGwkUkoBcWHNi6qxxOKylrOXDbGmLmrZSzXM3EUtKsXnEwJ8dQippOnjo9PfPk04EtSk3SqqtD42nQWVs4aM6fOzu99uqrtdqFwDdwMISXU8cKgZfsBkn0gydtZDTZBmAAqxU/wYe25F+1Gz+gubqsAvCeAVAzq/PWJk4gzqvahhI40OZkDM+d+/YXnt557dXp9VdemX7pV381g9zFaWX3Sn25xlYHZ7kYUJ/7wQvTa6+9Ml24eKHxnDrh3LJ/M7d1dknioYP7k2dn8RMcW6bPmGOMuN+8ZWIE7dkcqIBjADQgWw3AQHr/7Ps1eKnL11TagEicNa51xTj051zZHJS3ORTO8CTjQr/I6+rLiJArHK2s9JYURhalj8FUfSP0YURJP96P/lPXxGrTttAm8OD/plEP7vAGFwV24vo9IBK0QR5XdeJ7/dF5J9fD/wzGGzc43xhA6XeRS4x/94qoZekpU32M47XAU4ZlyhtOHfAMmGomPzir9InDyapvMqAdPL17eaUMb8/27F2Zjh8/OR3lmAv+zKBTSl597fXEN6J4XK7VMNeucZbcm3z1aO/+fdOp0ydLQaIMvvzyS9M7UV5ee+216d0z71Qb4c0VDMsM9/Cegf9LX/rS9IXPf37aHzjIIjxdzgD9NHlKzgSSm8GRlSqMX07O4ydO1LNvfetb03eizF6+dGW6cfVm4OqVOvKW7EkfcsWjHFfkgroPHjpY8Np24548gDPn2BQ/cCKQd7PRKsDhGAcKthBk0BPvFo3yzjak0Ve7X3CYdH6ifNAALIMv1F2f4o/sVM46/dEzz9ZpmHtlalPJ/OTXV9RHgW25kDodZpr0xQtpQ4WkHXVXvfmH7i1rGhZ/3R9Wp2tXrxRPXo5MdtaNSLbVAap5x9mjvOLvXAcuXLUKPTlPKbkUYZGSN+SF+gYsA7eDd5XR+Er7cy2nVcr0vN7N7+HH9qPCU/KNVQdjQiSJpoW0D19pMpzDExjIAb/hEh6EKqPyj4mVtCd8vnaP8Rtch09KjhhOwTfDM8ZTfNC8MK+kSN/Vf2vFy+2MzcnKSQcn0lDyGXDGBuW1M1Yfb1kjeN4RXj8oT6vA+VoOnKvXS2aJ4NdOfY6uANd3dwQv2+8W/seqOPUMXJbDDaJ+p5D0wugHQtExf4WfvNZ3BWUXLhPpAK47atXJg+tRLmeGvAPHRff5Xt6ut3nnw1FAV7DAizqLHxIK5sDmDLaF7f1Z7HII5jqiMlzlAya6j7JHe72z9deqsOEYyX+VpmGFz3aSgtjYRQ8S/N+481tf3zB8/lrCjsUfHns3Bzww8HK/ULCHZz4qjHY/KHhrAcyDQiBYx+2DgkkwE5WVAsz+Cva+F+Bt6LM1pu1AZV9l256+J9lf24G2frMH/uSf/JPTv/qv/qvl+BfQUp3khav++l//1//19H/+n/9nGdp/z9/z95SzRDoTDP/Kv/KvTL/4i784/Zv/5r9Z9QxZ/x//x//x9Cu/8itVxn/5X/6XxT//4D/4D05f+cpXpr/37/17S17AsXqMo//+v//vV7n/6D/6j5Ze/Mf+2B+rFZH/3D/3z5UjRZn/7X/7306/+Zu/Of3Fv/gXp3/j3/g3pm984xsF84dxrD348N/+t//tchD8kT/yR8phpGxOETD+7//7/z79V//VfzX9h//hf1jny/2n/+l/WvD/rX/r31q6LNjIE/gDt0mRv+/v+/tKP1Dff//f//fTf/Pf/DfVNu/+1J/6U9Of+TN/Zvof/8f/sdrGYQGOv/vv/runv/Fv/Bvr/X/wH/wH0x/4A39g+pf+pX+p5Kc++7/9b//b9D/8D/9DjTX/wr/wL0w//uM/XnIDXv7wH/7DNYag53/xX/wXJb/Bpv7/6//6v6Z/99/9d6e/8Bf+QslgZXHSwBea/PRP/3SVq95/+B/+h+sezWzhRau//q//64sOnGP/3r/37xWe0Ownf/Ini2Zw8of+0B+afv7nf75g9Uy9H8b1/78Dumw5V7bCJxE+lnOFwPjdX//q9Ef+8N+SzrqajtPp8n9+J0b4rM8suHet+0pSwr3Tbw4G2B4TvNvM+PcLttYoQSegVA4FUteVn/OBggv2Wuac99Lr5M4mAfOFC+daIcy7ShehNhTFUhai0PntvbKrw81gG6KsTBirE+ocGbOt+V2hFD9nk/QqmtpKMCvHGRJLiVd2fzrYaqChYKSe5FGmOkvpTKQAltMA7CneM4roagTj0s59MdxWpl0xfMpoSDSDPASw1RoLuWc89dchWiHVBgMuRfFWmhYICv+u4OOMshqDAn6jFOH+GhGHGueKus3OO0jSypXdqcNybQ4QZztoEzg4BhgLxyK80MdnVs1C+soIeDgtLl+6PG2LUr5359K0knbAMBgN6nCmLFskGHfaVApvcCq6h1v4XFpemPYf6M94a5t8zR/aFrznSok3eHISMWLt4b4eA9hhwpcuXko5bZjDn3KVAd9o4jdNxXPvbefirGkDqA1Dka4sDaUcjH6PwUU5ow0PCsrYFZyikfTw0EaGVQYXakAc8OGvEYVqc6Lbmjz8iAA2ofpjouT1e76WszNGdK0myb06/K4UuS+cBr4ibD3aKGdcF5d2RqE16xk8hI/JCMn12TIIYxBrj+0n9TUdxum1eduOfhXjtbfUzUbzTFf07n6vjsazG/fAAPvqbdsLOElX0w/gs+lS7Uk0ywpmz3aGt5yFhDblVErkUOTM038Xt8fAmmeRiw9SWJ01kXc+74qP//T//D9Pr7zy6vRulEqNpGBZ4SW/s4V2++zx/r3lrLDVB49btaXNdyM/4FMD6lDS5LUqhqzDK8eOHauDflcWdtbnatc0MkF/LQMZXtbawXQjcVcMU46fhz77SK0Ee+65H0xvv/NO8c20uq36nLrhx4Gf+u3Nm9cKb2htlRPnpMNrzQaKvRoldcN70nWY+1liO6j0EbI29Adn0aN/i4NP99YnoHcGjc1Hd5JPf9Q/OeA5SawsAU+tOAm9vcdvw4mg8C636Vnjjetc1+ij8If+rqMv4r2CGR8BMmHAV7wRmrmSp9pezuXQI5mmqxcvTm9HgaS4nj9/brrOuRLeFSmwhcMqB43aaN2ANXUEBqv6KNtmXil0+/fuK/iGbJAfjw/ZM/IOXDe+P+RcGb/nd8Nx0s721B94/FamdwJYatUOHOHV4BxPd19gEG/gjQFsnCt56i/Xkq+pc+DQWVM95ncUCobEAVf39x5PtHG0s50t6fP3Vqt/wZExxngEz1Y54tda+Vb47WvXBcXaPsPyQ9Zrw9IBf6eNy7sqrTEN3jkKOdbBuLA74/Zy88poh6uD3eFM+8H7wJAsvpjI8SEUnB76N5dX+ODQq8fkYo8PAyd+Ly/tTspOf7+Apv7WaT7nw3NdvufdJwV1F+5y1W8UXfAEXSOf66CntA6237FtqeDLi/V37gvu3OMDQXur78w6hpSgv1U812ncDzleE1HBgTLIuyprboc+jy9E8mDXbv0DTaqYHwoDrx8VtvlK5EeFauIDKhDUEXx8VPgd4UjxY+v4fQMcJH5Eiunu7ciA6ItC/S/9iPM92qFFlRVc96SO1SZrkfnS/rU5V371V391+mf+mX9m+vN//s/XWPlhfGk/mcGhwXnyL/6L/+L0H/1H/1HJun/qn/qnSpYw1DklOEwY+4x6Toxf/uVfrrR/19/1d5XhzukADk4K7/+Ov+PvKH4AI4PYl+44V77whS8UTMZhzhMrZjgijJscLf/yv/wvT//AP/APlCOC0+Bf+9f+tVr5ouzNYbNzhTMGvH/8j//x6Z/+p//p6W/6m/6m6Z/4J/6J6X/OOM9pxOHBkfBH/+gfrXccGuS/MsmTf+wf+8eqra7GfPwuePaf/+f/eTlp/rv/7r8rZwtHCXySKVbtgP2f/+f/+enzn/98OUesLKVLazNYvv3tb09/4k/8iXIe+f23/+1/e9EK7v+z/+w/K/zC6T/7z/6zhTfOHThDq5/7uZ+b/vV//V8vXKsPrbRVffACTjT4O//Ov3P6fb/v9xU+BG365je/WTj6J//Jf7L0eriGI89+7+/9veUQ4lTjXEFXttjf/Df/zdPf9rf9bYU7tPukAtxsOVe2wicRPqZz5d701R/93PS3/P7fEwF9kwwPM7ZwNaYQHGWA5YaTpZTseTBPijwn4F034lDERUbYWIJ3v6AUB5/SnTqF/w14VWrKYDRSCOcvgCS6VnlVpoTzwaPeZ2DX4Snw2tpblmYHyzy4a+f6toaCd3s7QZKnlNrZqJC+nBJ3V0upcX5MvUu99ad+7az2BkcOHb03K4rB23CAMGrAX7Pmif3lhRh/MZjMuBIMytD0vSuHqr01ozTaKgauNkzuFPzlGKmZ9DYCzFqbUXUg5J0UdbcQahAGp7JnxSk/F0OT27fhaTWK91Ip3g4kPXbsSKUhsL738ou1Sgj+0pzAx6DmFFqqcxwckulw1bPvny1hvXcFje/V11WsKnkoZT1y6lgMmQNdb97hA+3XBrw3jG6HX8IrA9CAMQYNChhnifZ7j47yomXzQq55Lj0cugp4jhFVs5elXDYtO+9smIRelBM0qm0DGC3/0KDLlj5COfecKgYiEdzqAt8oU5TngQHuUy/4xkBtZYyB0AG36qbUoDuYin8gvUjYim4Znx58RKhD9fCjG9c51q2/4GXb9u5H8CaoZjhQrZpw9oY8lSZ4GngGB14ym8+RRelAO+cj9CGl+K+NaDxT+dLmrgOeuw83rciUdjTVbHvS92qJTm+lBqM8Vc59q/soOuFBBuKRA/tL8YdL/WgltC7nSQys2i4WumqTKycQ3DEG9H8GZUqcti2kX4ae8u3evTIt5loIqen5KGlBkfY4NHB7ygyiCr4AXvS4fOXy9K1v/fr0ne/8dhTW9IlDhwMw3pra6XfjZrXZp45PnjhR/G+rnP5S7UtRK9t3pvzmpZI1eb4KFynf2jhG82r6gEIPHj40Pf7EEwXzu++9l7dr06njp6allHH10tWCh/Jz8eKF6Y033pzOvPtOrcCobTnhIbxlVQk4bHmjiC+EFmVUpw60GfhqHmhaor12kPvF5wG8+w78O2jVYbP6XzsQ8LW4ejPXyJhyosiXID8atCHBYNDnmz/0LWWiuSv5gleKP/FQ6C1doF3nGzxEthTSE/RrMsqqNv3fl62qzLzXDjLy8sVLtTLJbKt44fyFwp2VSUFU8pMHvQ1nyBrj3dgWoq9S2ijYR48cDf84X2uWWZhWG1NPtSGxxtC5fmWJ8NSw9zgynosCupfjI7/rOTgSh4NFHjLOFW67j3H6dbtL/oW+y7uWi55kInxX3VaXpGy8hhYpotoHxvWxrO45V7rtwoBzwD5oTRYM58p4rlyOwZIB28J7oSMnSsGbNOggr9WoYK9YdXbdYF2vL+lvho8aihHGHbzmkmisxaOcpJbiM8RK1gYPx04cnRaWt9dXz17zafvXXiujoZ1n2qjeLvFBoWTkLAOGXKrfmzLqk/4pE/yjDSMsLfZqsQeFzXnoMq1z9DhXuAhuyVlh4K2cU4lW44Cl6DPXL0/FOX87BjOmbetzW4YuV2UpJ9ckrBWF6i3cBY/OiBqrGPHWXdvB5zFEqHE28I4+g/6Xo3u23mIsaFnid0+W4OWbuVrVfH/Eb8bxg8K2HXCBAT4ifEQRtKI+B+fBiX4nGFLAPD4/OPxOZRDx5LBQ/898UHG+L1qnj284V8C9I/L+dsbhloN/tc4V1z/7Z/9sOUakR7cPB3KZzfBv/Vv/VjmQrVqxrcfB5f/4P/6PlyPiz/25Pzf9T//T/1SGOWeFCYZ/5B/5R8qg/3f+nX+nyrBq5P/4P/6Pgucf+of+oVohw+miTm1TNnilJ8NGuZ5xQHz5y1+udJwutsR87WtfKweFen/2Z3+2yqwxdhMtPuxc4RDgjODc4HiwtQlOrNrh/OFc+U/+k/+kVo38/t//+ysvnHJ6cDS4/v1//99f9Y56wPS//C//S61cceVcsVKEI8RKnD/9p//0/4e9PwHS9Lrq+/Hb+75MzyppRvvmRZYlWZIXyYsAb2wGTDA4/IKJEwgmRSCBpIpQWUgqSRFIQoVQSZGwVKUgIaSgqKQwYP/AeBPetEsebTMazdrTPb3vy+/7+Z573ved0XRrbCwP/z993n762e5z77nnnHvuOee59z7lm7/5mx3AAG8CMUxNYpQLAasPf/jD5aMf/ajL+eAHP9igG3yEzgSR3vCGN3h6Fv0VvhsjbQiywL/tgitchxfwl/KhGWkA0jHCBTwZyUM7/9mf/dnyT//pP20EcGjrBJM+8IEPWD7gY5ZBvS8n0KZ2gis7cDngkkeu3HPnbeW73/dOGRosNBkdYALPoIet4vVH+lT6AHZtHAVggNBPuSupHUp0AhcHAjG91WilrNxouHnNhrwdw2qA1UbNPQBcunt0LET8xkXnuVAn92zwGskw7FDmvEXHsGO6CjSxc7gYC2KSjmf89pj0MhzouNpl2Isa8aaVH0lBwfi2lcHeoTI2tEdGuIzcOnWERo/DwkiI1Y2YgmFDg/yVr3GRockeB3N5Xkan8HAASDia3mCke4w8wdAEJ5fpcoNOGFi8veO6zBulk0OTzocMoaCpHAThsby04sAJ18ZGx8qtt9xaXqOObu+VV5U2lBQFimXsZBb5TTl85YtDXJ1bnC/PPftceUEdB/XxYm7KC0XHPFSMrusOHii3XHewDA8N+O0Cbx7AFQeFUTIAnSafrOZtvh0VKURGtHhRXNUn5hNjVCATYdixgTebAyOMNtBGh830BwdSRCvwxVhcXSVww9tiAmnIIg5PdR4x8iTrkXfQMvNu3dpVb2Qw2c3/RhvQlvK4JShNu3iNoU95poPwjfUTYr0Y5IWyqHeMCIl2lOVgTMHH7eDCNkQG3nGkg/Z2dYidMWWEtC5DAE6UAS/hFaNOGNmUjhNtg3aCLI2fnfCbYeTAeJE3iPKnDXkf6B/krvOm7g7SILdqQwT0pqcn/QWRdt6gUt+WDcBwoRPMr6QQTOjtlrMoJ5apBV4LSA5wtGvyx1gHH9WjGqjJSwcouVfrGHQpRdJfFnUN3iFzfMWntyffKgft6z/vyTW0Iua48tZvcX62PPbIl8pnPvtZjxxhJBa44eTk16GGVQ8cvYMHrxTug3o8ZM4jeETHznWVJb46UEhdVJBHBkk+OlRH8F9aE72V58DwULlGefWILi8ef7FMTU+VgT4ZC5t90l04qzHlbnZm2tOZmLvOZ7zhI5+op+7QE4Nj//49ZUxtjhE9DpyUVdG/Bjh07oCUqu/Ai3AAIF3SVagGztzT8doqgdgIpDgAIJ3APdJ603PoOE+nURmU47JUT+subTjHTDWATy6AArXXkfOwnpaMgoODYgTUtDEqiAAZAY7O6mCrcNebqTx8KQzd5Gko8/POn7zYkOnoM1Q32jgypOtwHh4wlZLPl3u0Xl2IOBfqRf9a9rzFCDhkFvwW5qKcvG/9XstMOWTL++BhXHTMfQfaxMtMF/RH6iromEBKBJIj8AtvoakN39qW4Bx8gh/OXzoPiiYO5wGEbuzivzRw4xjcwB8ZyzVo2KCzp/9InrlH8IbRaVyn7M4uAh5yClU+gVlkGjwpP0Y2xbThRr+uLelgukBH3aroVWjiDlU62nl5wRevgg9Xqi/jK1joMfjb06++u2PT+nZONpFHa9ZgkHNQdsmbrYASeWfBgXoM71v5k/QxPwkkIFeC6Iui72r3AqyRfisAh8Qj6dDES9pHepPAw4WQeESdmue2YSRPOXLE/FnEhqiYUAftwC9Ry3IJGjMiwCNVKw4s8k6fmIkph1sZSCGIwjX6NL42x+iDs+o3PJpOOgpdTFF8pYd17rYC65qL1LMVNtuxJZI2LwXwSDpcDHjxtFEXGd4KtnsegC4sGL0dIJPb4sFXpCopgt+x1/+6D3rQ3q2jdI08N4T/2Yll9TVhu341I1fo9wlM8CyBhbRTwJcyGZnMaA74xzQSAvgEmBnpQR/DqIw/+7M/89Qf8mEdD0Y2UB7TYBiFgS5417ve5VEmBDRIx7QcnHpkEnwoi5HQ5HvrrbeWn/iJn3Ab/bmf+7ly5MgRB10IJBAMItCB80wZTEUnQEFggOBBK1wsuMK0JmjC2ii/+qu/6kDIW9/6VgcZCK780i/9kgMr1AH7B0Cn4jcR5CG4wkgO6M/GdcqnDKbSUEdwZJQO+oC1UiiX0TbYuNCYUSHvf//7XVdGzbzvfe8r3/u931sOHTrk6VZMc2KqDkEWAjGMooHm0IgpSARjCCoB2wVXCJQwCggaMuKH6UOslwPd4CcBF2xv6kXAGf7yDGvMwBOmBzHyhilDn/rUp6y3oQm4tMrQ5QDkcye4sgOXAy5tzRU1sgfeck/58Pd+txyCOacLlS5dT2epBhS/uBP39JNSB1ZWwvnHeMg3J3SeNuZkaFmwlY9HIKhTx4BiTY3obHAqNmRE0lngxKojdB56hPxlsCpF6enu8+gPOlo7wTIueOMZyg3DQM8wPFSPZIdgXHQfAxiwESclnoYJ+Rh4RhXAqZEfL0Ufa8TgJNjRUR4Y7ewb+ctYAsk0WklPB7Gxqmva7Ixqg9Zc5w32ghdmjLfVrpfoCm1o9rEQpKladsmYoW44X/lmlipQbmw8rlzq8wQN8g0zacGHuvKGnIAOnQhvq3FMUYixyC5zv9vLnt17pGivKlddfU0Z5K27quVK87axB2UVnTiF8mN6EAr6YSnuw08ftqOCIz00MuSO6vHHn/CwTsp53etfXV57+y2eLjArR+PMydOe2kUgpH2DvOTeqvKMCNozurtcJTxGBodEazldBFds1stgASdKF835RDXHtmuDBKYZuPkNuGRhM/mK2OmHw4Ys8Bj0855fg55hGPop7gM13+g81OkrM6XycRV7P4ccZB4NqM/6v58Xuro/uGuXaN4pGeATvmFI0EkxSoMRGThlxgVMMMrrs9n+oJVKUxoMdZyJCI5Q73jDF49QFh0NfOe+86hysrzKp5RZv0jlihcYSXwG2lOqcJjsEBGUa74ZzU4rZHmlzJEW/FWON8pQ+QyvBwnqQFoCaAQV0TGUjYFDjbqFe3+XjEC1Z4w8Aik4yBh0jOgiP9bH4TnXjzyNgSCPRZ+59cXG9WCT2kM9UTLlxfMRXHFAUnuCU6SCL/0DvIntKrOiAfkwgoyAJvI7MXHW6WPqDG/CNh3IQJdynQdwJGen58rpM+Pu4BnBQ1121XnYE3WhYhzyQ1cdLFdceYWdPfNY96kfmwNmEmZR0jqGwAYbgcx20Y86sB4SbQcdePCqqzwy7HMP/nn5xCc/UY4dO16mZ2P6j3muPAhy8LnmqdnpsrSwKL7hgLS5XQ3KMRoRjhgffBp6eFQ4D+8qNx66oQwMDXraEGuRgCNOGDoOfb4qneCpldpWCKJ4rS2CzqKp8N9kdJ9fv1bHTnj0CM9u0dXOv+rapeP4zHyM6GDzKBnLr+iibUX1YC0R5AXdKQLUfEI+CKIgNwQSkH3Lh56HdzjNp148UqZw5rSxsDBTBF0HfqoHARP0OXlbZ6s85NTrxMg55/Ph+/YdcDkEgtGXOfqQ8sEZvloOVHcHxEQHpkE56K1ztzXJB3IImEZsPCOwLGqPbLLgt/tKnq/XeUxXyupmjCpB6pEDcO/pAo8Y/cg0GH8NifW1CKxIj5CaAAojRvg6zsJSTG0iHwIc0W8S3GW9DNo1a3lFf4mmA0/3J5U2K2vzHj3BuQOCjDhZgTf0T7V/o23bVsh2pvKpj65FftRddFDbgzaWeauLCC65nWtr0qups6CpuScebQchozEijbJ5K8waXKyBNHGWrxNFACd1lu0PAh7W4cJFit3UV+HgnF/rQld780/9AMiRD/ga78gv9Z4DSsLZPIAG2bdDAOWgnljpJfvIPDjox3U/o3RBs+L12gjsZeDRNBK+ytL5wi/aunEVD6FXG+nFX+QT2pG17ytffyGMUTCMxtSNnp4Br/PFcwB1nJmbsd6Alugm2nx3Z0+55tqry1VXSu8ob2hEMHNzs1N5kRX00OZqRF6UwzXkYVF68ezkeDkzPq6+TrYouNNPK8WaZImyoF1zU1b8E8Q+jrcCWY+m15agx6EddgdrMtHXIgOA7VvRgy14HDx3n+tqVa6LN5YFlxN7zpO+fkZp6JvB2byCv75PPXTOCcXWZ/NX//zBA5PSD0U5CRyBE/YWOintUbY1taUzk+qXv8qRKwmcM5rjE5/4hG085JiAMsGKAwcOOCDBSJJcxJayCZoRQGBECfYEU5zvv/9+O+ssNstUFtYVASeAQAJ55IgNgt3IGQDdCALce++9nl7DKAoCEMgnI2QIHNx8883GjWAfgZmUXfJgvRGCAwQ9KC/rx/Qc2iU0oZ/+7d/+bY+2AeATNjl1JnhDAIORIawtwvQdRotk4BcAR86ZtkOggReGOO/QCBpkuTj7rFvC1CdohX4kT2hEEIfROwRhCCAxsoX0rDHDSB7oSrDliitkL4hPBEkIUNFfZ30BpjZR5j333OPRJ//3//7f8lM/9VOuK3lQV3w8RsywcC7Xuca0LtaAoS4EbcCDETHICLiA27d8y7eY/pQHjZg2xto2jEqiPgRqkCPWbuH8cgF12Amu7MDlgEtfc+XeN5S/+dfeV+bl8OIAYtQrsYUSw9SdjfsGDODIJ1XzsqcCFHf2DSdPF3DuMRpRNhgSBBww0HiSxu88SIcSJBqvc3ChTIwM8gFo3DE/n2BBdpQMF+fNZRjufB6WqTvtHl4eU0RykUi/hZVRQr9PXUA8Ok+26Ez1T/dQtMy7XvHbrXizxVxyhknqYVUcZxTlSsdD8IRPF+c6L9TLa64ISWhMvhgjHk1CDpQtCGdCtPJZ0LIVlvnyhAzXNMjIhzTUm3rwZg7nON4y53SVuoBurfugnFPetkIDOwWig8tVPhgUpMOZpDMAP4wxnPxpdSx2uGWMP3Hk6YZDEY5MuzsH3lQ88/TTnpZAfgzlxKmEJnS2GBmMBLj1tTeXW15zk8roF53WHCVfE70w8Jm3hDO6MheLqO7etadcdcWVnirDfHAcCPJeXVsq623qLKCjZIYRF3aooJ/IhqxmvaEN15HSVt5SH+SK9CHByKhO+PO1MIS2Au4x5YF1DJB5P6p/uZFROmpNyNYRgGpflYzAM5we6gLeyBIdL/xhQy6RH7cPlZujbygFo9lGlTbqS9nQ2vKoDVnFcCbQR54YYuYl064sUzL8V9ZF02hDYfxBK6NogE4Nh1P0dDuSjGEcItPcW9SeBYTjyyxy7uR4Bt1pRnweFQcjRhfQLngOfDEUkJXB/r4y2NNWBkRTT+NRGeDCNJFsnyBlp4qtOg7wknTpDC23v3T4cisgJyacwPLg9hSGM4V0sOZKR7w9p70///zz5RN/9mc2JPisLvPJMa4IFCK7GDAYJZPnpk0bvnri5+UowTuvZyFaUW/qDF/gI3VmPRaMJYxO2hJTAml7fJ2Hzp/nU554nj3Is4MGODwED1iE9uZXvcrt7VEZeBgVrFvB2tPxWXnpa+3hBlO8PD1KOPAGmTVi0Jk9vaxbIhdPOFAu04JoR22b3aHboZVIZN5JVgnUEoyFaug480TlKJVlNYLhTAvi8/IRzPWIMuXtkSTawIF6UXexQc9LZ5IPfK28pUymfqxKDlK2mJLAyBr2PTonL8uYdPTkxKTXSTkzfsajrdjmZudKd/s6IQJhG4FxNvLPIAC8AcAFQ8sBMdGVPTLqr0Lx9SXV1o6x8LEu8RX+6T846zD6qujDqE/jWHv4T6KoW9ItNu5bFlv2bA0ZkIyXLh13MhUpRmRkUAUaEHjD6QZnvywQLgQsHPhSuUtL8EzldyjfNjldyhv5pM6UB17QBfpHYCSusYPn0Ii+GlyX1uYdTCEYntNP6Z+U1KQAXz9vx5St0kXHZKpaaB96GciAS9IGYB9192kjj4ac6MJqqJiLgmkm+UodDP44YLwFPv7icU9dXdc9cEka55btjY36ggvXUnaa93nDv6h+f1HX4nrrRhrrYvWDyU/obn4rT59r37MpewWe+ZmsFPdTbmLUYJQPHtG32XFXSgeEdI+XEG4P+mETcDMcb9lCjCqS7PKCijL1FzhUPPiU8779V1ofUTa8ZQrPuPp0RtyRGXhAR6YLo7toI9SRPoH11TraY2oQPLINpE25O02n5BaaSCJtz0xMni1nzpx2cIXy0ePICrpdSEEAP8eWx5cKBHKgwXYALcNmjBHSJKevgTcQp0N0Qi4t+2pD1Bs82UgbI48rTpWepis3/adf5Z+fEVD/0IVN/Uce+Rz7fJY/MqUErpNH7lvz5FrYe9h0jFprlzyulpMTS2V2nrp89cGVhFY+AKRjS9wvhNa0QGuaC59pPef4Ys+y5fULn22F1nvAxZ4BLrzO+aWkAS5M1wrwM4F0rWkv9nzrtQtxuNh5K7TeS7gwvzxuhQvzBbjWmv4reaZVti/27NcbwGknuLIDlwMuKbiC4N1+y43lnffdIyNqtQxI+PLrBhjoGCxuSG6P+nfePoIrfkuS4EYXnUOb9pTJSBWMOAw+DA43VvUoGE6rOAQ8Vx1ogjQYAXS8OSKENyV8KQPjEKObvYeyV+MEI3GBtyXax5B0tuj0wY2O1AERjGt1nl4zQk5njDBZrnipA92U8alOMowsOjUUV1YZjL3TeSoorumndKSnD+ti9XrrHK41N4B8wQEnyM5t7XDTSSFZr2jOOgPRMUfwBD6lYcAxThmQnXemzfUSGORPZk1DGTqIJtBezxEkidEKazaYGfbJ0PkYNr9gXvfvHjbe5EFeGG0MB2YEDEY+NKBcHB/wIn/qgfzw9rtdBpbXqtF16AsfumTU4djhDPI2tUcGIo7brqHRslvOLPfBCeeCt59rm3xhCB5AJ1fZNAqITiW2ZrAASEM16F4DK/UeeMczPnFZ0H4r4D6OKXW0klaeiYLz0R7ZsmHvfGvejXJiaxfNCIyQLgyvDj9H8ANncnRk1LylXuCtKlTQgf4IMC6vxjoWBE0IhkXwJBYjhm7gB4/9JtwyLEdBeMMnylapknHkJGTOBiX5ypjHmeItNoVBP0aysF4G0zC8yXHg/sKK2oXSQA9ksmns1WCm6oXhR5nkDZ+pP0YfsjHQ11PGBvvK8EBfnDNCQGntiLjSyl1khoTx1la8rQ4kb0KZJoZBvdZprbElUAfq0jBquSaZ8lt5yyKjEAhoqVzRCl5MTkzIETvrNYB4LjtsAhsEXGbkvONMgC/3GPniPJALYUhwBd1EQAY9Zbq30IlzcGkFHLKUVfbgzTH6BOAaOgP8WLflVa95TRlQ+/ryE0+UJx5/wjTaP7bX9XEwQM+qkNKtssAndQY6hes5WjCmY8TaKAwt7+pnhNmsRy/aMa9Au0WnRtCPekcwKaeicIzO6enmejilOJ9UM2WROnLMYtnodOibjjB5EGRzMAV5GBou3ciErqtCZXlhPtZIYVTKqVN+O2mZV568WScYBF5Rx66yOHuuLOk+NLOuFR25zogUDKs9e/fY6Ya/lG0+6riV/rzcF6WqbohgZ7NebWp7opH5Vp9RGa3BFWSZ48wzaBjBCvomrnuUlvJELlWKjsMZoy5e4F3tqF307FJbIlAen7+X/CDPwo980evur4QwfZwDQbVsgGkwXT0d6jsjgISsoDNmpf89EkW8Yb0k8KKtMtUn+1zaOjLY1ikeSE6oMzywvKiskIXgM/nQaNN5z2M/j9ZRG7Hc++98+Qeij0E8416TbkFTPim9rLb/0icDeA7+h84Luhy6+lA5ePCQjO/j6tdOu248T1r/an+R+oGfMDYe7LkGHgB7NtoLbcOBbz3nzX1PyImf5Zmah/ODHOwrdG1Ix9d0rRvADpskdSbALnRZPIMc9vb2+8VH6JN2B5/AH1lmwe2gQ31Y12MfwHUW3R8cItDLS4wi2WCB+j26Tp+Enme9lJjWiOyio1lnjbId7GJTPgxSc3BF6dmrMTqN/mzHbbbFKMmJCT69fVr5zZif0Ao+eY2wwCooFNVsgGlz4cULAHl/yYMtgFyDL7QyvVS2db7kO9qP7DbRyG20pgXgaeoGNuNYizFWnIBfvUa9UmYBnnGQ2f2+2jK6RMTOZ+P5yMsAj3UtdQr0AafMFz4RlMdW6OqKNfx4enFpxSNX5v8CC9ruwA78/yLQnnaCKztwOeDSgitSstdesbfcecv1Hoa6y1+C2ecAC2sIYADWp63g4zAO+M+XLHCQ3bHI6IrOLsrifhil7dUBjDnkGI9cCwNMSl6G2iZGgjummMpBB0BDyLfbdIq8kcFgZiHU+blwLnkrj0FweoYvdOA4xRt2G9/VgGQ+LEPXjZGKAwcOwS+u8ha2y18QiYBN3PFfxZHN1dY/OsqApvHMfm1tWT0Yi1h221gGomOkzumUyEjmbWQNnDB/nw1jmw4zHUo65qSd81EZvJXOvOwkttTXASWuiRcL4jlD6+0oQFPjH/zDBsQA460yQP6UQwfMMRvdrkws09xV1jX21BMclLFxZii9jVmVEQY5BpbwU/pOGW4YXHzmeHpqxjgMDsZaGh1tcrx1b3YqvgC1e9dufwKaxVQpH+MBZ25+fkrG/zllGTwJgwBaU5/gDTywrFE5zlzXCJCRrqcXGub94LaPfY6RTJAoZfxiQBqZX6IfRlkYhSoDq7mCgzs4RDU/fzJb+VOXCKApjZxfB1ckl1znLSNBCwzpNPoYCcWUCwJ/OJA4Pl57Rwa9+YysWbZrMEX1xCDm+eRh0KIiZhCuQhWa2HmSMUYbhT6xhewmLcmH4JkDmRjVQ4PSCSzcuaeM7Bot3YO7qIzbM6NjwtGN4FIYhnwJZLIcP37Cjhj40G4XF1mDgiG8kns5fUPKe+/+fc4Xx5f2UE1Pj3zqlWzZcJc8I9vGUT/zT5gubjAX+ryKNgBasvYJ7Q2gXBYoRk+AN7qB9W5oU/llImiCroAO5p3o4DK1AfCsFcxTRr9IVmmzbsu0beUFXUP/RGDBQVzx0TxTftyHNtyD3tAo5Zb7uXHOffY8z5DsV7/2tW57BFcINOwa3VWuPXiNRzaYXrTRdZW9Ek6PF7hWuUzR5D6j1Bh5YDpw3c8IH8oT/1wv/cN5xpCnTrRz66hKK+hKMBdZF0scjEXdoTkSdwdWlG/WQ/8assqIQ4IpbIxIYcoQUyQ8gk4OHU48QS4csqnJc3bsGa1ieVV+8IdpQkzZ4ZzpPzllq7ONhbMH3H/xZp7RHTgcGZQ3vfWjvSZPW+mOTLEuEZKV8hztJDbaHLRz+vqc21N9Ps8JppBXAG1L/1Gd+sfVLB9aI2s9anPQNT8PzdeuukUncDN+re0Ugjs/9BzXoXM4tPDF+Wgb3j1a+of7yob0CnrmzOlT5cTJE2VmZta8Q2ahRSxuy7opkhvo7HKUoYrp7ol2gK5itCb6y8EQAbLiwFJNDx6xr9eEH3VkhJdlRQ9E6+Uw9glxShrtVEWeRzbBxf0L+GwB5JXtjufQRYcOHiwHDx208X3mzLjxzrSmeaV96wYkvfM49+S7Ihqgy6gLz+fmflLP+8WG8ACcH3+Zf61bb7v4IZ65z674UkzmxTnBY+3qcfTzKYf0J/AWG4OyeJbrYMp0Qa4H3irRuJGvZJ7jigej7To7hhrBedabuvba62xzQXP6M9qN5UM4mya1Tjr1PqeFp85GxzD1yiN6VxYtU6ur6L0IrrAuxtw8wZUIPgSOYc84/5ZNd/3XsA+3gdDPW6eBhtyGVrR9APmlX3GfBW3rsXWhzuGn+0C1P/b0Edh81FMI8Re41nLNR/GUMlxODaaQJnkcPOLB5rONumnXITrA/8YF+FRpwx4I+eC50APUXWq+zC11lOV1lafzneDKDvxVAdrFTnBlBy4HXNq0IAneTddcVd5x752lW8bn0MBQGRoetHPC0G4cT/SwlXlV9Bi37qz1461WvDkJ5c3bxOjwojw6iTAColPg3IaEOjobg2oUvRL4NHzplMCRTh9Dmz2LEs5MT3mqDgbB/Hw4dDQavxHQc5u9ctrJUxvGAWXhlIUzwWiVxXCoMEirEah/xkcPyGGWQaM8wRhnAlqAN8ZDDKfH4QdvOf+6TmPO8uItXgzD79NG2r4+vlwSTgjBEAdMdI/O2uXxE/7ueIWTTmxMLMzPGmfu27gXLXD6oEl04gRUwtjiWdK464UvoicGXp/KIFjDdCkcIoI2QZfosHHsTAvzo2nYcS/53DvUL/qFM5jXKMNlYShzrrIJGKQxb56qnhFsiNFKjIZhCD+UHhkZ9VvUshFyM01ATHUZHhope/bslbPUa3mkTNa+WV+ZL90d+ZWdNF6aIyPAKfAOdFiMmaHKQZegTzsL5rUF/pwnZJ3ZIv+mEZT3oRmwvITxFQ4F9TAvxdOYcoZBjdMZgbCsP5SKt8nwV86rrCAMOEYHMH2BACEjIdjbyVdeGMGUzxZtpeLYIQdIzhpGIe0u36iBjdng+sbGs8iLnSAbuCE3ODqDcjCHZXxRXwznnCrA13eQYb6Ys3ss1oaxUS+8WCMDg21sbHfplFG2sYGhJlmq9TTxG9BWFlU/pqw89vjjnqoBnjh2HIP31VcfKne+/vZy4Ip9wmfQnV27ZNT5eIs851mI9MXjZVwONkER2hxtimlmOKDzSzF83RyBKXEUAK+1kZ11WKUrwSqmozFaCAfGQV4linah+tRzMqJt4PSb/jgnkiHEB74ET3jLuyq9smpaQlPyoZ1mYBf5p+5cyzJSTlrlMe7FFufQlvO4lwY1BsPNt97q8p595hmvJ0EAzG2K0IZ4Br8J5vDlGxwbyubczoPlUZvyoiTqhbzSPtZX+DJIv9rikPJjMeFYn8nDz4WzHUgTGD0TeNIm0VUe6SIc+eobSaAh7SL1gr+IJh4ja/ADnYEOm1ff5NFCZ86Uc5IPgnWe4ib9xFoxjJyCTgSvkJ1V6XP6sxXVB9oxqoMXACy6OTI6Yjndv293Y6RZ8gSA5hxfTA8ErWNTNVSfaEfoohgBSfupelDPgJ8DEHmt5pmb9ZBoDeiWR6Z4VKHwyXZOuRmUYzSgaaM6Ql9+yJcQMh7oa/o+FpWmzO7uCBzCUz/XiQPY7RFT/YMxtQk+T02fK8ePH7MByuiNCelh1sDo7u322kCUC9hxR24J4kpnBM2iDfHlJGrt0QlKAz7ID3UOehHQj1F7yknX2cg16BLygh4NPgBJ6wT6ROjhZ/hveY8NOrJfU77bgvIDNwLIyNqNN9xYRneNuu4njp+w7kQeImmT3/6Bi/5oKyCArLemA8CLFxYEn2ifRtf3yCGA/P1ihbZSn8s8fM6lVcmg6hdykjQKOQwIGY0SeaDpoMcmupO25s+1xksPJM3lRHlu3+6bsAFqn6HbXV19ZXTkCummBY8GQ46QJ9IgjwDtjHOmNYIP6VhjAn3NGg3oIvINfUiwk6mRESCPaWSLZWpqQuWxiDCjpWZUTgTbSU8gA7kTJVSa6KB6Rd/PaciQ5VJ13w6ao1+2BurtTboO+8g0EkDhNembedshq2ozuhK3nB5+osvQsZYd3Q4JPR/ML/2Z/5I99i5D14I/BMh4+aDjxrnqL9wtc0qIjuCZ2Cq+VY44hscxZQsASfDg5Zn6ylXWx5ENrLx3gis78FcFaBs7wZUduBxwyQva3nfvneVvf/8HrNQxtglKYORioPEMijgDAX4bVRU+6dU9WM3zNi06EhmjdIo+TmNTZTt9DL+MtxqMdFA63cRoW5DhwhvK2elZd8wYcBifBF9Ii9NAMCaMZoxTDH51QO7DlG9nv/HIjguDlIVkcTCoCwDOJMJgo444rOs48TpvY67Khox5On13PHyxgWkNC7pHB9tbXvua28q1113rN8g0WuhHxxXDtUUTPdUlmtjwVj2zI803MBh+S0sMicewCMMRXOOtMrQVNeX00YGLVKpb0CxpR2dLPjzjN5Qy5HDwoQe8MIhuOEGikK+FoQiR0qDTfXfaNf0W0MH0JkM1J/TP+/o/RtpUQ9J8qHKi25QD/oy6QP5wjhlWfOCKK92xz8zOe32W2XnRYmXNnwwd27XbTgE0YwQH/FtfWSgDsgtwpjG0cPqRz3REKAegTOrlYJTShTMKnpyLr4yjF5iW1YgBbyHuh+Ez+JuH3FMZ0CdIp30HUx8wdjBWobUeg3/ImjbKzkAe89dxYFi3BqOSN53Uf3p6JvIkH+Xv8uoGrjjk63JU+Pws8mT8jH8YmeZjR5SJ/PhNs5wtt41quDmgVp1KnGLoNDA44LVsGALOeidDvX2lgykc4h3pbQhW+UrniWs4gsgj58j5CEEX8akUtggOIIeUv6y65sgMDEA+H/jCC8c83Yz7OH10dqyDQNvp7etx8IcgKXxGzun0mLrAoq8EUsbPjJdnn3m2HH3hiJzwedNkaHjIb1nHhMvgEIsqhiwCQUvoCz2ZrrgsORJNwVEbabmHDFG/jXXa+orlKDfygI7Umc0Orp7jWZdU5SzPxRbpkEhP3eEheza3Z8tkU0aT3xnsRBYol32egxvXsk2TPvPmbfKNt9xaegf6y3Nf/rIDLAQcOnGmVUboyVj3YZX6I1OuD8GdGhREb8gR6pc+Y5g5TvmAnj+4f3+jfPYg7De86GjVDzyC58g759SKhiC5UT0ZXdjHujPa46DRlq0fda4Mpdc2yhk5uTMz015s9uz4uBdAREcgZ5RLcJp2kU4H9cHhj2DVmvMelt5l5AtTjNDBnCM7yDttRGQLtCD4BUAdEswXJaGf4dg8rfVbXlbZlafID3tnp8fFQett0kZu/KedIhP6aY+c9Q+IJ8qXjWLhJTxmI+BNQIg34zHaJGhOnsgN/KK+2hnoT3HqHezU80zFpG1TJvng/LEOErgShBk/c9YjVF449rz2L6o+BGFiChS4ZMAdYERXOLHILH0f+FJLgcQA/HTRZXt9CxMi6phtjecDkubaB3F0SJo8uThk24u89ciFe34tvLsYRMAnptkxjZivXRCI5ZPkGODIKDqPvICoo36qQ8oF8rYtiA70rfCSA54yitpUumQvAu2RXc2fcjh3eQI5wzxD3eAfT6au4FrICe2eZhPB/ejTQpZ4eQAtSBt9EPZW9AvZ7yEL7i9UInmgx9iSxl2dveX6619dbrjxBi+UjZ5mzRUqQiB0bW3DL7ZYR8Ujh6Wv52dZvPuM68CLEEYX0uexkD2Lfa+sLAVNVAYj55DT66+/xrgvrSx6NFpMqaLOpEHW6JupR+WfaOG26Do2+5ftoJ2v7GwDyinoyk+4gVfwRM9BY/1jzRXLARf8x32ejnNlsS1kvrThRgCHtsFN1UcIqH7Jb4HyTJzYA17jSPSksOAj8sCd5jm0oYyoA5irn5P9enpyucwuiJZ64JUOriTteP7l8jCNBV9tWdsBedO/IB/Q5esN0DTb5IWQ96g3eLamSfpxjb372gqZHoBXO7A9QKud4MoOXA645AVt73/T3eVvfOA75OzEFzgwmnjbS/p0Ij1iQoqMczpCq3b9YZytrq3ENXcq7V63Y7KuUWAHe27eRjzOOHliTPgNJYYzRqSEn86fN8XgROdBfpS7ps4jlHN0UBxnoCfOUUobZWk9Rh94KLwdgAgCudPTRr0xvKgffZyNEtWHofFRLxmOMgpIp8cMOGVM0QBnDPrbb3tdee1tt5XrrrteHdSg88B5xoDAgV5dVlpdQ+Hj4JBXKlE7sMpTGDvvdNbtsONsc1/pVCvT1c9oc4ctfoQS5hr9daUDlSdH00A3dMAbduwXd8K1jOiMeU556x4BAozA7aDdRlCAi6l45zEOEPmxiDAOK7TmVvIHI4NRNwwTBofdMsiuOniwdMp448sBKMVz0zMOQvD51NFdY3Iahow3Th2f+91cXCjD3R1lYHCIQn2P/HEMwB86w++gQ9AmDPnAlXN/TUrP6b/OuUeakC0bqvoxggG586KkPfnmiZEAIfsLSzFkHvlhvYgc/cBifTi3BAPhN8YoTogKcFnkg3MJbXBwwJ9r7Ju4hEPF6ALnIdqFQxvODoZupEFGV220daodMaoA54FRC3yRiWkbrEvElCym2FAuHY4ddZx5XZeAS/ADD/gT5as802LdaaADONi50zVwYtTJ6TPx5vvwkTNldj6maHAvRpLFRoAFnuRwc/h08823lAfe8Y7y1re/vdxsh2dAhjN8pHDJUI400oU15UfQiDZ37tykRzxRNu0z2xKGK45i/0C3rkOf2NBP0Alek87BHt3v7O70lBmcUZ7DCYc+fX0dpa83Ahl27oQOdGB0C7jzPAEmEAW3kJfYyB+6LS6uSLctVHqFkRdtNtoc+eLIJr+hBzLmEQbaoHWsaxDBi/OB85Aj5G5qalqGwUB5jQyGodHRcvjxJ8rD0uOz83NygAZKm9pgjrBoa9uwjDhYITyQD6/Zofp4qo9khwAXQZDQyRKL5QVKcx2ybVvPqp7gEdMKo11RHxxVT7XRRj69fXLwO7vtTNBW5mdmysT4WU8HYDrK9Mxs6F+VBY/cZtkiw9Af4uOK2hQjNJADaDgoeWGq6uiuXV7LCRkn+JZtK+SaIJdkQO2mu58FlsP4pw7co423QvIw+Rl6JOTLwQ09ho7N+2wAvEh+IBPgDK9pkxybh9oY7dXbHwHZkIHo19wmK+4ewaNnw0mH14FzYsuncun7oEEE0Gub1rPw2qNg5OAuqn2cOnlSTtTJclJ0njg74ZGeyHCndDP6DBzor6CL+ybRdn5+VnTmS0qrDnTSjxMc2JTsoPdY6JjgG5/uDwAr6ugquq7swZm2EJB01p4qcaRD1vTxwRZAcPV8aHKMbBxwEA22A8ur9vAmgyuMxHqxEVzZdFCxFZKfyDP1gDbBg4sA9ZCuamPjXLQ06Ho+E/1q9IUmjiDpxD92Xe2BA/hGUCvkMOhI0Cr6CD1gfgFcJ53lGXlBbkRT2qY3yys6yehYZijPdoIziOuMkMWB5/i6624t3/It79X5Rnns8cfKs88+42MCuMgZo7OYck3ZOCiMZONlgb/yp7xHR3aJnv2WnZVVFlOHduCnv3b1/0rD2l7UbX5+RvrrnOQubCnqZXsygytswg29Q3nUiXPaJC8OtoOOzejbtwLTRXkBpoZQrFRxOXzlrgv75bw8MoVAB9AzeXExQD7pU/zSBF2GTjLAG+WlPCxjZOY/rmnjHhcEqNYogf/1mmhFurwGLSP/wEe3ZT+tlRdPzZZzM0tO80oGV9DzfL2GTwnzpZgf+IEfcHu7GKDvfuVXfsUv0X74h3/Y/d1XU2YCPHjuuedcF742RGCeTyfzuWK+MLQVHpcK1O0LX/iCP3H87ne/u9x9991ewP5//a//5a8VQTvqzGelf+d3fscjup588snyoQ99yFNQs27Ygnz++R//439c/uAP/sA84Os68AVZ5JPVfG2ITyDzxSS+ZsSC0dhSLKBPXfiyEF8V4otFf9F6/f8z0D52gis7cDngkoMrb7nnrvL9H/h2v/ViJIfn48u5JXCw5jegrNUQQz1xPjB+7Uzo2Y4uOssQ2iuvOmih5k0Kw0hPnT6jjnXBzmlMoQhHo/kWilEe6x4yijMNfnQkdBw0lhypEB0bTnw4f37rLmWIo+KvdqhjGx7dK0dl3k7ZtBwRHDzypjwUMqNPVtRRU0e+vsGbGurC2xQMFxvK4INlrWNKhFYYGOCFcXHn6+/wkNjRMRkWwg+FSkqPpJHyb9tY1kZ6ddXCmbLjLQbOVXSwNqgF0cHWIx34WP/au+LZuIaDkPfZaqCGzATOT+VieOebSYxvjAXm8Cprde/KQ0YTRgq8JmDEre0MEu7jmDWAslv2/AcHfxJbPIkgTnXW2aTMYBnBBoIrBM/s/A+PCr+Ocm523m+7zk5O+U32pmgywqgFGXZ8rhWjgwV3NxYXyi7xmTU/qCc0gF8YF9Cc+sRbU2gScgIepr/wY7NTAo7szSfJn/IngEFghvw8TUR8h0ae5mCDMYbBczwjuVpaUT1UXpRparg8yoIuQU7OoR/U5SCOuSgMnBedKAFHZMsjw4wvslaDAzpJhyzXieC8X84wi8Eiyww99tQzPsWqPes1QB+mguCokKZDzlF8Hjnwo4NZXplXu54TPcLppqyQMYKnwVtoFPWLN7Gk8dvw8XEbSuMz4sF60JY0EQgC9zDyCSCAN/oBo+PGm24q11x3nZ1iFh8laIPjT/nu9Fw+DoP4pzzZs2jv8ePHy7NPP11eOHrUgQXefE6r3frLOarn6tJ80FXpoQ90woBj8UV0A+iBA0ES8GPKE1/tOXjwoPYHyp6xQdGPtqjyhYN5TXrxBx5xjGHjdic8kQ+CFzbWq/Gv1qinw9CF/qGrIrCS7QGAH/ATZ9X6ywEXdFubv0RkXUoZ2poyFuds4MEbYnTs7TKad+3ZU57+8pfL448+WhbnF8vw4LDzha/IBhs6kgVHwYOgDPICz9At0Mbco97Kn5Eoq9JdBPJi4VWMEdWMuoC76AtdMRB7yUt7pmLqAcm0+gjhe/r4yXL6xCkHw2a0wS+PCFP56CYcNgeSkHvan4OHIfPoD2jWJlyYWtTXN6A68SUf1t0aKkxfwfiljug3Y2c9LaNbz0JfBzlUsZUN4S95tlwrDcfQ0HzURrtjc90rrXOL+7xpz6Bm8EMHzpsCrdfhs9oV9KHs2ILWyK+DGt0xLSqCenX6nc5TNniGLKE1ZaKHwIvyoGcna4B1RJ271fd0iv56qGxKnuckM8jDc0eOup/lc+D0dzxHG+pVWmQFCfWUum7o0+ZgcIwEiml642fPeH0kAi3UtU/6hSmI6EXwZerQ7tHd5h04B+60uWz/0vGiL0FgAx6iIfc0UdFE2i8k7uJgutX8ztv7L8piyt52AI8plraCvDi4IjpgfLMhM8hQaLnI37+WuqArtoONFcmS5IL6G7kKyA1gG0J1UYZxl33d4lTHm3HMM3n9fAj6+qg+G7IausCjFqUvKMAyKJ647bDVNgA6KfPUG2ywudweJCME526+6VVy4O53OV/+8mE5ik/5U8zDam8EWEDNL4xUFvoVhxy60meFTiWgEAFaZBm9wbpaEWSfNx0OXLHXU6mmZs6VyXMTlj/wIwgFH1jwllGl1qXC1fgab7YIBrj9bQOMXOG3FSQdAPNGkHT1sX7t3Pdf4MDPedZrEfRx8ouC7dKeeHFIGRkspN8I/QrvIl//UYY2B5Fq2W4hFSegtU2AJXkg26k/fF93liSTJ88ulpl5yYTyeqWCK5SLrvjN3/xNj3Sibd15553+tDJf2vvt3/5tf84YvQHefD4YWUB+3v72tztgwD2CC9gSH/jAB4wDz/Flvr/5N/+m18giwEE+3//93+9Rz9SBOiGDP/MzP+M8CH6Q5y/8wi+Ut7zlLU5P2h/6oR8qN8neIPBCYIRARfJ8KwBXZIQgB5+Axr4nsPK93/u95Zd+6Zdc7w9+8IPWw/g/wH/6T//Jz1EPgjt8thigPnwOGTwYpfs//sf/cAAGev34j/+4eYLfxWec+Sz1v/7X/9pl/9t/+2+NP/wlXz6r/LRsn2//9m9vfPp6B14K0GonuLIDlwMueUHbGw5dWe541U1lXk4LHR1KG9VLo2Y4MordbwjJQz8UFo4XRiZvI1bXlv3ljxtuuLFce+01ToPQP/v8ERuBOCwOKui5DJjEnrePcgi6euwQcOzFE2WM2xCVQ4xyw6CmY2d6A40IAxZ8aDQsmMpc4PFTS3b+Tp46USYmJ8riwpw7NL94U4UIEIEHn4plhA5rJYAnK+/39w+WjXZ1XhtL6og67IhFIwxj3gaunJVrrrlW5cfwa+hI58ibcBskI9oG5AB3sA4JHWA1dIRjOhJ2RPUc+LQGABwIsUGlTlPPcwr4fhzoLzpT6AEtzAPhxsY1NtJDk+WFxbKm+kb+tTPXs/CWH2m261x5joCEC1Q68oi3JeCncuUYxudde0QDkjQdQeoJXdZxUHGCGV3AqAtl5rfpemZVfQUjNVaUfm5+ocivd/AF53NT+UdewnNlufSozPyELbLKegsYLNADOfJ6A3IikxY47UC8dceJYw2fGFmA0+xFZJcWvCDy3MJ8WWYaj64FnYIu4I9BxR4OsO4A8htUrDSt+UMf6EQ67sPjCEzydapYxBn+E0Ak7wh+xFth1rZAzgYkb6OjIx7u3636MAyb+mK4Iu/hfLaVLhWMk8E5bSAhDTeCN34DhsOg666L7oWDGcEkrzVCm6NtCQ94bfnQBu+oDnSFllzL4Al1Ju16+4AOZKyBC4Wz12bZULn6b7rxLEPK+fKLEBK9MBDAP4JkjF5RTXwtNjrAcAVOozuefcZrcQC7d++xAYNjjwzDsxdfPOFpUf6KiZx2DDkb9gRMhTM0BudmmxP94KN0Dm+2b7r+ULn20AHzFqMGhwHuotfAARzhIdcc9KkbwDUI5ZEiSks7CD5FMAI6IKPWJdJZlE1+ppM2eEHggTZK8NFyVAHZB2d4Bd7Bg7WyqHYyIHlhWtD+/fvKi0eP+pPoyPt+1itSnRiFAi7wDkHgLTVOGWsdUAI6Itox5azrOpuceskES+mAG/VgYWl//lhySXvtUL4o0g2lnTk35Sk94+NyzBlZNDPrtqSb0gsRzEQWkA7wJmCJ/NOeCHp7jS7RDb3KlJY94u3uvbu91oswK5umaeBivaZ06FyOI2AUa4CQHxCyHnqPOomBpredfq4pneVfdISW0NTyIOCc676mtNbVohm8AcxvNp6NB/xMBgLBCVrTT9APRHtlhIqutzP6I64bf8tF6KbUG5YptWtwhw+sX0Lwmf6mq3ekdPbw1TUZjUrOKJPJM+NyJJ4vz8uZgAfzknXwoZ/0yCRoo/Nor7R96r/mdo5sEgRh7bFJ9Y84XXyimHVuWIgUXOh3I+jJ9ES+BNdfrto7FvqP/rqTetMvhB7Tv0YZERCIstG1ALwxDzuifydIZ/0sHN12GElX00HP4Lsvmez67z/kiUVxyZ80NUnsdY865zo46+IdtsirX/0q8+PoCy+U06dOuVzOGSWhf3qQPZkgPaCE8wreXLw4tDFKgtsqj5/7PpWZcuRjbQarZ3KO/BvAVwm5QrmiIaOcMsDjHxX3PaUlT5URsq289VuQ7puenjL9kCdG+7rtYy+pXwZ/dBLl8iyAvJIv5+hhPjV+9bU3l1tuudmyOjFxtjz33LPl5MkTolO72iKfJR9U2+8Sb1lMm6/2dXra5sDAEFmXuRn1n2r34DAyPGTa8iIKe5O+ncKuvPKA+9qJc2fLhPTFwuKc68UoJPaMjmWL+oEstKw4V3xfDgj2UGezlaP6EFTwH30j1yhP9A5aR18F0C6wIUjg0TTajI/kISBk3XzZCnQLXU9aeEjZFJl884a8Kx35IOvIo7VkxWdpYcm2dsoRe54L+WKLtDFCJmgDRlJXZfzcqvpB2tMrs+YKOKOTfuu3fst5/sN/+A/L7/3e73lU4o/8yI84IAHQ7n/6p3/agU2CI//tv/032+Y/8RM/Uf7zf/7P9gW4z6g6gis/+ZM/Wd71rnc58PJv/s2/cZ6M5vjsZz9bfv3Xf935/4f/8B+s83/+53++/J2/83f8goRABS9fOP/rf/2vu76HDx8uf/tv/20/R30J+BD8QXdsBegmgtOMRLn11ltNM3Dmufe9733lscceMw4Eon/3d3/XgRwCHthsCfRxCVmv//N//o8DMdCLPc/87M/+rGnPC6c//MM/dHCFES2f+9znynd+53fahnn1q19tHGhDBFze//73l7vuuquhT3fgfEAud4IrO3A54JKCKyjZK2VAvfq6Q1L+TeOY6yhjjFM6AzS5vzwhAwSHGeONTqG7l8/LynhX+jF1vnvkBHVJaVEub5q5TjkYAX0y1vgyCIZ0vAmJYAnDVelMshPLN4MuVx0Kxm840x1WNLyhx2nAoEI5Hnn+SHn8oefKucmpMjk16eGrGPR2MNTR4TyoZ1K+chjJx8bogMoXDnJ+entknAx2yhGUUyljA3wpi84SB8VvZ+UkgAPDX3HqmLqAU0ZH508Vql57R0fLVbtGbOzQqGtDNj1p4NQtzsPxS56w5XFPF3jS7foC3W+DDgb1iRjJdI31imnMs97rnGe2AxvG2yThFp+UpoxUTEF/0YeAGEa29lEmxgOyEkaADQLh0aWHUXcY3oxcsvOqPOj4WKcCHjJiBfryxo0FhOGLAzN6HmekT8Y+ziIOCkjhYDAlB/pjNGGkmVdE0MBFxhkBBoIlONkEOWbmGAYfMovxRh1Cvpn2JadCV1kU0wY+Rii5qA4YWZ4HjRwJRwJgyAS8o344Q/CffFmUlnYVjgRpglYEDeE3U8p27xv16AHe+LCuiEcByInF6cDQAg82twFw5JqObQSqTBFSm3CBKWz8oxI+1i3RDUcJupAReUET56s9V5g6QbvIIEAC9cWhsozyU5nUg/Lj2TBQmUYlSujYuV8USGfDVGjg1EIjhpIztx/jg7ehTMWjHcNLvlyC082nPwmOwDPKJqD2qlfdWt5w7z1yBK4rXaLjuvKiutCoo2ck+CAdwALBrOPx4rFjdqZ4U0R51IfRbTi3IERwDQMPJ+yKPaPl+kMHYg0YyZ7bsvgWnbRooCpCE+oPz1NuoAl5kTeyAa1o5zxH0CvKaq/1XpCcL1p/gbeDZKI77Rm5gQZslJVBZ07SQWWxRWhBgAP5opwDwnePDIeTMi6Pqa5Ml7niqiuNE6MEcWygC3qctpFGR8oz+cb9TrctZBLHrF0yit7miyMEUjaVzqP8pmfKhAzk558XXeUg+asxan+SEOdNPshqZ5Fc2VmWjIhutHePdNQe3OHZvv37rBf37tnrTyIztJr2AY2pM7E1Udn4ZgCRe82NdhtvcN2+a13gBXu2tm7pJT2nk7jm3DiNI/SNg4w6d/DF5xEEgk/uh7JcPQJ/AZ52S9B9gu85Goc1KpCfxgsB8ZEH11Z4yyk89Hx8aQy9HX1oBnwc0BHNCH709nV7fSSma7Em0vpaT5lb2HCAkaktL4jX43KCaSPgQNmMWiMYiEyBLzhadghoqS7oDJXcqDt0w1GgfbB5XQ3hYJ1FPuzd5qlv9CVX7FY/Sd1UXnx6OXQSfLeO0DE8AdhHWUF35JwpYqyxRQo+Dx4B3XBscEhpLzndjKYVfNaz0A1cdC0c4H6liHQkSB5RBjzL9s4x9gXTd8GRqQQsmoysYoMYO6VhI63xZa/rGXTbCiyZSshzLqtu2Qf6NvltAx2bvfqvCvqPOjY3IPqO6GPIk4AbOp0yKRwe+lPgFVePWrWOYw0ydDQ6q7XdkB+BPa6FXcfU3LG9h9zvEdxhZNv6hvKVzba2viI5Zm2jYee5KKefKd7oFsoZHdll+0ZIma6M+mShepxGaEN7Rz8gp/v27XbA5dzUWenncekOgjExutHV3UQv0u8EPeGDcUZOdDsosj0QnHTBAvKhfsED9m5+Av2rmSn3ehwXrLvUTyPC+RIMHQEkDeNlmbl/UUB6Nl0X/Ro4pHwEbq4vpVN8/KsYxLUNBp7UZ+O5CIz7mPx0D7rRF6gY40kbWVvbLCdPL8rWZvrIKzNyBTlgOtB//+//vbzpTW+y04p+YQQHU1cIdjDyg42pQkxvoY4EEBjtwn2CK4xoZYQKMvyDP/iDnjpDXqzRRgCGoAQjWQg+4J+g8xjdQVCPPdOLGHlKfjjVP/qjP1r+7t/9u+X+++93EIcgBsEZRo0gh9vxLAH6EJiBJsdkP/zJn/yJAy0EbQjkQH/63V/+5V8ujz76qEelMC3J+vUCIC2BEoI10JrgCjYP+FIO06QYmUMQ5V/9q3913sgVRrDyDPkyaoVn4SNpL1bWDkQ72gmu7MDlgEsOrhzYPVJuOrTfHXZ0xulMhMHlESVS6rxVx/Hn7Zy/hCOBHlUnzFt1DEWUOELuzkP5kn8Yor3ueOhMUqk39rrKEac4ABg4djowEHXO8G8b0cqffCmHOoQR0m6HCSOxLIdRr0ds8DH0FacUR53FCfnMNF9JKJ1yfJTfuelzZeLcRJmenZYixgnAGQoDO9+0YrhhVDKaBgOWsvwZUxkPdBDgp57P96h7nzrhERnGvPVlqOOBA1fIwNjrBg7NwJd0qfSpj2lVj4GOdgwMHQhvaMRmw8p/QcPzOg0S04FrR1qZm+ZHOikXAxu4YXVcFMAFg9pvfKEH+ZO3Hmkabr7kcjmg5OBkXO8S7Tt1j2AHa+54ylmVEQdXdD48usujcIaGR8vg8JCdPOqwtMIIE97iRGZ0lDjFnvIl54Bn6YgM4KQfsmq6gJcexDghr/7++JKK33AJ6Rjl0mWjC/55nZQNyT1V1C8MtGrwsVeaTdWBBUJxFDw6RPngtLPmCbKN0YDSZsNhJICC7IMPG3XuHR2yPOE0huMA4iAbdfA/9u4HwtBkY+c9xFCdhJjwqkaXcLODxua01KAJzjaB7ClbMqjkNX3Npz4fx/A5givIq/EUZP6LK6TxpYtC1pcpeDjijGpgCh6Gu4Mnanue+y/co53H6AycRPiCroGftBlGwV17/fVlUMfgAf2oB2tRLC4R3CDAuuKgEqPVMGB4o8XbprPjZy03OBDwAlqzBgvT0Cj/4IHd5dYbrynqZG1YEfQhPxuwci7Qd9EpI1uVXzpuNZp54w8+8B38k46MfiDAi8wjL0kTdCPHpAvZW/cQZto3zjlBXvRqBNZUltIhW8gUafiCW//wcOmVfjklQ/Dki8ftBPGJbO6jk3hzj87Tw5YT8CFfRpqhx3oIoqhuHaKJgxBqz0LIC1Yy3QSnmxENM6yHJLpCw+QRMkEdqCvtneDP4nJdK2h1ubTX+rORDrrslf4jgIWBjONOfdhCDkUH4StM7UDTv3QyKkqwifpSNSx9pj3iv+7Rh173SLjRHgFGwUBf6rNR1R70MJ+EuxdNBzdt8AP94fZtfMVj5W/uao8jyhB/6kqx4EXeyBAbup5gOvKBvmI0DWnJgH7Jm2U8poeieyw7m7iLcm5dF+Qo2ko78ibed6Fv1bdMT02UKcnEM88dL8deZGTJgqck0v4JJtOPQDtojH52m9ZGGfCb9sULEKb/oNsIrtDWsAPgLU4IgUzaTdQ3ZM241HyMr7EsZf+Y9JvkjrrTNpyO9MLBQSHRAZmFWcgY7XaX5JEFh6Ebcj4nep87N+VAEe3UX0hTfTrVQTA9rqsb3R3lBi7oSR1XfJh+ypRi45TlV3zZ0HkE26AJPGVay2tf+1rbJxlcIV32L8iBZYP0tEOYoY12ty3wjNKTHEB2Qt45jou53wraN/gaT9A3IemdkOfK2Xz3cSN/tRk25Fp6hrToTR247cN/zuErdUaekRmPeNA56fh8/MDwHuso7IAbbrheDulB6UoCP6oTvBTPyYNyCJKyvhQ4MBWIlwUEs47LsZkSX+kLR9WX8xIE3hGIYRoQ0/p48cZXgyYmzyqPecl/jIKmj11f5atfoVuSB9THPAfXSwAH/LTfbJAwD5QXJFM+TfpeyBvKgiboM/RL8DNxgDboLOuJlzzbBHiyvrkaNoTSWteg1eAdeoandQgaytUohm6Ia1zoEV07O6p8aqMvgheho0Ku2aN3yAu+8OzK6mY5fmK2nJt6ZdZcgQ48R3CFQMl73/te9zPod/kX5ejRo86PgAA8Q7fTr99+++1OT1oCMp///OeNByMxwJ2RIG9729scwGB6DeuT/I2/8TccZGAkC+325ptvdlr6jgceeMBBmE9+8pMexcroEqYY3XPPPQ6mIKMEf777u7/bNsAf//EfeyRL1v3lANzBlwAKI3GuvfZaj6ChXtCAPoxpRhc66xfCxz/+cT9H4OiLX/yi8ec56E2fBc7Q7pu+6ZvKpz/9afti5AmN8RkIFBHIIWj1nve8x3leKq/+qgF82Qmu7MDlgEtcc2WjvPqma8oDb7lTTiajqttl5HY5Qo7Bz8gOjBIPl9fz2dDpeFFcuqStaZhhDKQD4nOlR3Hkng0cuM+GIuarMTg3pHE6nHrdi7xiCLEOhIOMaBl4GE0uvxoQ9E8dLPYpPDo6etUpElhRR9XWJSNdnaOM2tVNGQlykKfmJsvJM8fL8TMvlImpM3IOWJtFDtBmT+leH3AHF2/pcMDjrRhvN+k06bximgFvBEUrdeyeXiEDHGAay7oMCAedGMUiJX3w4CEHWOh0kv7USVQT7tCHffDGefAVE9HPnbDAl1Uvn+kfe78dbZz7TtyouxgZUy9cBBw4q537xYBHbcCL/rydD8OHfMPoIW8cLgJRYezqGvu8r5845ze20MbBLj2DU9fX2+e3tziebHxOFSOdqRxMGeCtF2/D+GSx10JhHQgZjXyWFbpbUVI14YMTzNs0EDaflG/IGvcxaQjyNL96w2PILHxDVnA+mJbB+i+RJt5cWfb8dDhuu4YHysggU8WGqvOwy85DVy+OJqOgZBipXhiNAGuLGAkIidLnepVhZa5d5A1fRbxI53ukIQlGPPKfxhXnqpcNrmgTkQV15iDqSptQZpGXIIuJZ4KnLEBMmw864SLrJxzgkx0myVbwMJ7BYYuAI/jIUSIA6TK3BmhMiqhnMy0yYLmsxiwFIDfQmFE8rBXBSB7gzKlT5enDT8uAe8pOIXRgdBj4T52bkbEewRqmW+GAokcioBZGpL/aJIOLt+KcUyA8JRDQ3dNXDl2xp1x79aFy6NBBOwE4IHyFiIDo3r37ZDAOyjBcNi4J4EBebDF1hwBgBAxxbOJtctQXJwecoIFHYajeHJMHx+iINPzgmz//Lic19Q4BAXiOjmYak/HW8aD0Sq+M2RNHjpSjzz/vQO7Y7t3Oh8AB7QCHn6ASuptyuuUMMSrM66QIPwLEBFPOydHmrTQO0qlTZ1UfcA49HMEuZEH8ErDgKUFnpuXRbgmWRXCD4HJHGRseLbvHxmKdDuGD/mO6G/xMx46+iDxpL9QF2YMeDlSr7M7OCFZQProng0Ohe9scMIjRT8vBb8lkvHkWnparNumJ5SqrtR+BX3o+nWgCH+Cd/RR4+e0/OBEwEb3gB31ABk55U88518MZc7X9D/wyf3Q7m3Vm26Juw3c2ggMEYQiM0Lfg3I4Ibz6hKlmdn/M0nxMnCAyekjN6Tn3ikh0nyozpsZQLxWjtAciY27TqANBPQhcCUPBxXbQgYOPRI3Jazk6cdXCar+ghw7R51maqIqvso326jRp0Y2VWOrvb62F5DRzJGyNsTBfRLIJMncqLwHW3eetAHrJs+cFugAboBUaFhgPO19NOnoxAKO3UfIbflJrH2geNUZPRp0U/g54S7nVPKuoNICvgehvBFZXv4IqcJhDguZQnt+MWuaAQ6rIdOGhGn4cMCMirSauAwHlraFuPKShOBS41fetzedSac94PGsiOAH9tnBPwAwg6Q4cYrYcejToTmIJOYW+obXf1lqFd+8uc+tgjR59Xu5zW9Q3pEkbcMpqXdTPCTuDl2IhklQWrkT7aKA78rtFdxp9RvYxARtdYnlQO+gFZXlqYU1/PJ4Snxe9JyeW8aA3OkmH62jUWcA/7Ito4KAePGSkKrk2qXBxiXamkVMgu+bdSz+fKiNyCjD7hT/ckm7IRKF4ah5vOI/tDywy6wqm3AjJj6An9JWXQb0d/wXEC9PMfOMZB4CbolL1KW0n8XPeW4+x70JtAyvvKynp58YR0+SsUXEkAZ6D1ubwGtB4Drek4vvB56EqdElrPSXvh/dbngMyT/YV5cp2t9flLhVY8Ew+AvLKc7YBnmJKEc48jD7Q+d2H+eQ5QFoEmeMtIMNrwpZT5VxWg3U5wZQcuB1zygrb33PGa8n3f9V4JYaTDqAWys2TjWamxEFTau3QOTjXzlDFyuW6DRVsaKygJbyrTz9Dp6DppWztUpoV45IENgDCYwrBXIdI9NuRwoitgNJNvrGkRebP4KR2WTCTlLed/AwdPnYqMgTZtqxsyquUMdfa1l90HRsve/aNyjkuZXZguk7NnysxpOWvjMkQXYgoLG8YH6wowR523MQMyIAzCncbMMONUgH5buLzgtUbAl+g6EXWGEKIoqRPp2FMvjnNLJcvW003QqBqQooEdMzbuU7b20AnahUEfRn3QnqGpqrIcZNID8OxCcLmV9kCWncdApJHjIJ5xDD5eMJPglvAKfGSECFfwxBBJo5MccHBW14PXOENMj8DoZ5SQRzLMMf+aujGUOIY6c1+F2QkEP+aQ9/T0Ow/QSjmkhKwDsmp5wpHCIdNxK2zKuWAuM2/QkEPu4wg4DxlTyDjDogm4sG7BoAxF1kLBke8f7LdjOzo0IPkLZzDfmpqP4KINGjVAeKmQaAMC6kj6DQJ+UIaidYu1JRy0ACc9T71oT64TSZyHjkirHwEbpXC63IDYRaZpcAEU7+f4r/YAwCMhY1ohL+arMghHP4KE8MNyxeaAwWo4FTis0LotFhSlzWce/GLkUJQTjitXAzPq703lUw7DsME7+EZa5Zh10kaggi9KHXn+ufLcs8+Vs2p/pGVEEIBOm5uKLxIhNzFNEGcRvoR8ZkAYHYfu4FnWkOBeOAcjZXR0yFO0Yph6mx0JOl+egb/Qk3pYpxnXkDHXTRvBFYICAGnhJTTAmeY+TlC2FQPXdIyzTrkERijPgWtua4P2mVfIBuXw9njBTtO+/fv99Zzjx47ZcUQH7RrbY53TLzlGbntUz47ePtEy2uOKnl2cnSnnpMtwZlkvhYAKOs0BJOE0MrjLuIMvdESXLCyJvnMzbquLizHtAn1HUJPg0+6xXWWv9Nxu1uXo7POaKZ26F3ngVLt419myXeuC/qaywe8w+i1LbkbRtoPe52+kJ0v3IUpMOvLhXtJsdl4OnPJPnWm547m69yhD0TvpS3kEZwj65tQeNnQBcgJdSY8jjh7z6CA/p6LBP3GtMkJ7l8SU5dXZ0i05R9YZOTQwOFp6+gYkV91qWyzYvVKmJqf8lpXh755yJV4kDzYYuqO8POoA+YQntd3SNqk78mIdpGe4Dn5eg0g0AE8hJfxiah48JMDCVDwcYnCFmElD50aGguQL1O5uX1b5fFkr6RFrQYGjUHJAkJE8of/hHXmKDsIJOSKgAn2RF6aDEbhEvzKCjLZ99IWj7lfcP+qHngk6szZPk+fUjzStW/I12wjXQIDPc7/uta91MP/ZZ59trN0UNAxZ8to+IOsbykcbwSCgcV37emTc6OPRiX5ZYKwEqFT+AUqs3ON4K1iTE7CJVhaQf918ylX9mf4Jtf4JpKQMy5x0EWmhH8A5dPLoJpjjJ+Np97U6xF5AJm+89bZy8803lanpc9Ijz5Rjx45En9wOPsqb9qX80KeM0CRAQ93Jj2DK2or6BskwgT/0JkFRgH6AoB96Y8+eMeO2tByBcAK0HXVNOfpevn6HfLrfrnSgPuarNuoCv7aDboKDys/yLPDzqrvlQ3vObcfovvNrbGELoKsJNpEH5fMMOIcO6HE+OaKlktJ58mvyjlHOUb6vqTxfRaHpXMkF4ofTaue7ykFyFHVlujl5NZJUiGsAecAL4+N+CNxlOy2vqw1NlYnJBad/pYIrO7ADf9mAdrgTXNmBywFfQXDlteX93/qNUtRMv5FBJsWPQkZ5L6uj9MgNKWP/0Mlp2Ar8FlvH5N0AHXNGCjoOjPG4fL6xy7kddjkN7gCch/Ly03TUGKr6qQzPh1UjsRGLY0dQgU5G5zwz1EWHwQgG1lWhw2UqANOCGLXSVlbWV8qiHO327s2y98rd5eDB/aVfnedGUSdbVsrSwmI5e+xMeeHI0fKsnJZTJ0/5qxcYgQRawJWvr0TnGeXjeLL+B8PnmQKBs9XZ0VaGh0c8jJDgCqNXMgqN4UEwwoEZGX68GcXpY881aNDViVEa9Meo91Bl0UEaQn/hVEBv8EgDy4YQdKk8Sdoa13oNOsY+/2lXlQ5peQZDmA48P/UZN/mTsUKeejC5jBzFm+5VvwnlbZWnESzGWjTzS6tyzsLh4Y2z37SJZjYrbVS0ezqODl1HjAaMDUprBBaMHsZH4GcjSXJAkIR84T31w2DEGMeoC3mIwCD03vDaB7yhjrfRTEMalnHPKBTewOJw42iTHkeBIAqOVU9vHUWg622medDdtPOeA67l5aA1OJofOvZe5/zWc77CRYBa52ehTd8kMnWvRw50qH4xSijoF+0lIeQBw9j4GA/lWHExnUQbtkhtpBtlpbxkoNTHlq/mua+pTdm5rdd4HlyQV3houdUWowbi2czf7VnPsOZKBGsCR+dFOeSnjekP4E990U8AZcB7v5WXk9NLu3BynqvV4B/4qByc4p7uXh/jnEZQUG2sGqgWvEqzCDYx1D6czjBekXGCK2Qc4LJ8P55jVAw/G+vIo9IwNJyRHLSXDKLkqBQ7pchU5ZtpobaS7dZ6xXiEfGewNI7XPWpgbA8LwO71wrLjp0+VARkPew9cVbpUljIwHkuz82Vy8mwZH5+w/jopA5t+gPxw7DziTs4QeFpO4IVoygiHpSU+Q70snBgVItqJXixsOTQc62SNDA+WXWOjno5E0IpgAPVAR+CoBCPY6eDCY1WGtPxMR8qlfH7a047hre/rXtA6Ngcw9TzHzkH55D3e2Jtn1F904p77GW0O/LLXhgwim/R70BWNhuPPOfLCyBWOSeP24LJUpvJMHtAHMS2JPNHb7JHT5GPkLz0z2F0Gh0ZKd2+/+K32oPY9J76cPs1n6I+X06fOiidznlbldi1ae6otZYumMVpFDq14xgZd0G+Uw5464uQiSpRrnUuw0YGwRfMavcVnuVnfh+tMQcPJhWbWbbQp0W076O5YFp1ET+PX40A0Dhy4QiNkiLygP4BagibwnPYC6FHLPc/zHH0M/GakFX0Diz5HPxijO+lvCcBDZ2SCvAnKkwdlwUsAfrhf0Uabgnc8v1tthGkDBB5ZT4EAFtd5lrSWG9FMFwufrg+aBx+FtHkOWFZJV/eWLW1bgvjW1NgXh81V9atqg60Abq1w4XkrgAf9ZuJoaOQXewfK0XHKx/2PEsNrnqGOXdKLd937lnL3PW8QnafLo48+Up5++stlYWFOfJYNJdlBnkjPywXslyHJsoPvygc6rywrjfQEeQePQneFjRZBMYLXpGXNFfQR67l4qq3wZ902bCUvalzpS3mmd927bavdbQfkQZmkQ96gP/z0iDnxG1kkr1zjKgN3vBREv3u9vw3wUJn6Wc6lr5FJ5Bz80zaBhhyTJuhJvy78VX5He8h6wEv56fQqJAKkUafQS6GfAoet+Y5IpK5BDsmTei6vrJXnjkyWiYlXNrhCebRfaMqzbMgI+KA7yZvzlN2t8uc6U7zhA58g/krx+HoA9EpdQp1CtgJPrnMf2aQOXIcunHMd3bsDXx+APzvBlR24HHDJwZU333Nn+b7v+OYyyZd9qnNsJSnFYcWiZ+kc6DNQ8Gwc05HFm9rIm+sYKezTmOWYctBNaWwBqazoDuOYwEg1tiOxz52mGtqZv6e1aI+j5DJ0PtKzS7hiDMshwJnxm9uOsrDMmh9zZWLqXDl9drycPTdu42RoRI2sv6cs8VlK3uryRvfY8TI1ec5D3jH6eIOeCpRAR2Pess6hkQMqSuM6ymhkKD5DpxkWz8gVGjZOPJ0Zb39o2MwHxyhny86KOsAHtl45MhgMENV10+ZjCKF/duxEDyHBlQrBA4CrGBs2FISXaUY+dV9zMs08MgZDTA6G66X70J8pCbyZMk7Uc3HJowMwcKkzU7gYXo5sIR/ZyQJZVunoFm9VN5cnrLTTVQSp4iFDb21FaWUkYLAYPylGlYnRY7mTIYII4DDi+MX1cKLgAc+Ew8zbJ6YI9djhgNa85UfuhvvZh6GFsQ3NOacjxJBMXOzQgJvytPHEnnpwj/lyoktUpZXuAp36y0cy1nzq+2F8eIur4knkdXEg8EGwKOTd5aq9xVstFYoTvyne1ABMoMC/CPh5AVztV9eFg43FcDIbe9GLY3+hRuUQaHAQTfUFR/O5Gsj5DG0VYxkAB+hl3oqOLGac9IFWBqFDu/VzNS94iWOKPAImnzYM3ZxaRH1qVYwL3CAPAm4Ew+CH85J8sc8AzqDKtUsvHgb/IxjGlEaChB7dpZ+DFdRbsuNyobPkinWEwCr5lAETytapj2n7kD/kAOzjegRfSIcMMjQ9HEdGomDc2lHUuR0cnoH+wsN05jk/y50w+lMvOm/daPBOco8Moz+os/VFn/IfGSrT4+Pl6HPP6ak2f+Kc0Xoz01PljPTYhHSYp4UoH9oq/OZZOwZCGLxxYD0CSLoRnd/B1MgaYKQOTO/Zs2d32bVrTHps2J/S5s1+6GZkgq3qFfMIvYGTi+zGPW+SMUmJ60cwOuqFU1wDSPWY5wEWvXYfUGkczo/oA89UHz+Tez2raruvsS7THl4YJ5cf8kk7ymvJq9ynsaybUS/rgZA5+A/9kB3AQWB0BDiKDhnkRWbRKdCI6T5d0u1tch7XllfL7PSsh3qfOnG6nBmfkGMxIyc21rGBH6yBAw4q0nLC12xC0pCdNpd/Tv3yqVMnxddJ4zXC1Cs5vHy+HoCXU3KS4aXbHvIEOXFkpWPp/xi1wn10NUDZ0OPlYKAPWUV+w6HDac2+jP4u5CroRaHo82gvOrOoIBO82WeYPvLOQuDRZzJtDH1NUAV9zegh6Eg/zrS+mAKGbiUIs+R2nm0KGaDPIdAED2xvUK4KxWl70xvfaH7xxQ+CK/QPjL6xjhKu2e7Z8jmOAf9vPQZ07napbStA9hO/raAjF7TdBhKPiwJieuHjjQuxz+AK/IIt5Od2KYBmLBh72x1329FeXl4sX/jC58qXHvqiAyAkg4foSWSdz6LztTbWVHGf6dGkPYiW7CO1PzJV+fA26BnlUfbAYK/Pjx8/Wo6feLEsLrEYc4zu65Gdw6iT1uCKs+I4DprH28CmbLnsd8iC9DnyF32Wsog+gX8OAKlu5qWIA33UreocW5dpX/BY1yWzTGtGHwwPDVvuoSl6gy0CTfRVopdK7WaBua1At5p4RD8ABI65yTmsPNoKoDGyzvOUDT+Wl9fKkRfOvaIjV6g3H45gUVrsvne+851eT4R8WfiVdVAOHDjg67/927/tadOss0K9qC/6LdsFuuq//tf/Wp555pny7//9v/c16pR6iWfM968Av68VUDY65zOf+YzXkkFf4rzzKWbqw1owf/RHf+SXpnzqmYV7+Sw0C9Ly1SPWU2FRXdZr2YFXHmgDO8GVHbgccGnBFQne6199S3nvA/fboMGwtWODky/laVNPis5Gk5R/dgY2SAToTGWrdFKGVSG2Kkfy56s+QF73Vs8xVP0ZSRkE4EdmLkN7OjYgjWB3lvW+jYeKE8Zt+2YM31QXq3u67+Gi8YUU5uHzxRiMzBOnzsjYPeugi5LbeOXrMnwdo10OBusRJA0onlE70MGjTPr6q4HHCJPmG0+MTO77c9HVsc83ewD4Zv3SUI8hns2OJDr/DeUvtFUHDIZWQw56d6r+UA4eUjdf58dhPYcTqBLwB0emR7DxSc/kWcPZw4GhY5NzxVDyOQImcyxiuVjOnj3nztgGrDo+jtnAFaAuWT94YZ5QnjbO19bkGGiDvxkMo15ZVx04uIKhg+OM48WbTBwtO01KE4YXc9zDqEEOHDyxQd7rkSdMg4AHDFf352OVhqAbQFnt1VmxnKj64BO4O4W2CALktZQ75B3qgufmitJlYMOP1aMgReAtOtbTBrSeX3jvJaByKZsiQ/5b2hr3tNcdO2U4fek8Y9gGvu1uZ2FoQmO1BMmxDUgbnnIOfBxtOfmnU99jAwhMGIl6zAiHCAbikHaXOckKOFg2tLdBKiPbskT+2pAZ9ikzCeBIKV4TQweuLnVjxIN5EzgR2NSReU7bM+90PYIEalsydLv5vHetD2VxH7mzXlAZ0IgRMsZJOMAfcOHYTp5oEjGzqHfSoEmL1mNwI+9w3jM4R7vnTT5f2CGo42kFKpxnLA/ag5cDPMi56dXEiZzhBW0RWnKdPPoHBv15034Zwd3oHLVfVbasea2MjdIz0FdOHjtWPvfgg+XF4yeUC1Pa+BQzIySifrQD6oAxC9/AhVELjGThE6qkox4Y44xGuWrvsOrDJ8F3OZji9Vqoj+QL3q6uBB+9qGp13uzU6Y/PtcprNA+ROX7UxfTjXHvV2AFbZDFw1B5Hhj2yozTOTLw2fS7cyKPSzymrrGQbyS11EQ4WOjdlCH3rfk34I89MRfX0QOVB/uCE3IIrzwPGn3J137JW66JHXDZl9RFME5/8BRVd4+tVfDb77MSMF/w89uKJGDGywOjHdtGbL4UNVrmV3qHtEuRtj/a5LrmmTU1OzpTJiekyLX4RnMFJgm+MGLrhxhtkwF9XRneNug+i/+JrWe7rzRK+RkX7YMTLUpnQPXBAFoCkVdJwO+juYrQcFAff0B3Ilqegqa/js8foXuhHGtsJDfoJF3R4GwEoAH0T+QD05/BlaZG1N9QYwUdCFDhVvJSUdZb6+3scQEm8SU+bQee5XemcY3TxNXJu7r/vPl9nIc0X1FaQAfqJ0CfQW/lECQ0+Q/8GNYxL3ddjZFmM4+rFQXUHx+3g5YIrIV9b3098zs+i9ST0KUFF0sEDtsgz5IIAyWvvfEN5xzveXvg8MsGVhx76YpmamrQOgcZMUaNvHOgfkqOyR7I2Vtt9vKBQS9Nt8cF9iw5FO4mzjmu718anu+nzj584Vk6cPC6dPK8zZKR4hGh3N8EV9KSK4hnvKsL1GB5uB4zMitTQxf9dRgJtDpmMLGtbdhHgiKVE+pj2hz5ihJjtReRqVfpK+nZs91hMEZK8MtLNOkU0pO1Sf3LoxZajiIsAtLe+rOWjw4FoK+grdCx5ncfU84A0lAv/aGvkiSwvMy3o2Cs7LQjcyefXfu3XHFj4+3//7zvv//Jf/osXkMW5vemmm7wALZ9UJv+77767fNd3fZe/APT444974Xhwfsc73uHFaz/60Y96cVwW2MZB5qs/4P4bv/EbXoz6W7/1W82DVxqSN+xDNkLmCEazgC5fQOKzzHxBiK/+/NiP/ZgX0YWWLErLp6JZ04mgDM+x8G7wegdeaYBnO8GVHbgccMkjV97w+teV73zvu2JIm/Q7yhgnptVZIB1vUmMYbkb+N+UILaoDCmffXQN7NnUU6tfcAfFmykERKR0UT76Byq1XTgqGML2TO8aq99nRcdEZpeJLcOfYSKsjOfJxgiEu3PwRZnXkNlzbjTeLpvKGIB6hc1Qn6YUG6XxkGWyseiQAjiQGOEM2qSs1w+hA4WK8UXdQwZDyW85KH8rq7qWRRycKfWJf8afkiq//k0miLfpgvPkTyLrut+2yVhiGDD3hiYMXUiKMwMAA4jzmB1cnVLTc1Lau9C4TQ2E53gCy6Cf8JVDCvHsWi2XYNfdY1BX64MTauNJ+aWHVeWNMeCSArlEf8x2DwjiJfzIOMGCoR6OeGKBck9Fi2VE9LDsOoDCCAINY/NAeAycCZnIQZbQN2mCPuf39A70y7mKEDx0vbx49rUJ1pwwHnKCL9sqigYdBKJj/9vjEB5UDbgBpTT8ZRAD1h8fxBMzQf3hDNfixMKXk2TJXr5Mf+3yCf1m0oeUEvDbVDuIkb7WcCyF4iPFKWvByGwJRAflDrzU5uAxpBl8cKmiZTvp59eeCL8IL7ROciDiRcM7n9HO7FH4ZLPSb5BpMgXz+KoxkBydobgkZYlh1jNxiRJF5rjxNQ8oHlLlpBahc6M1GnYwS17Slw4QeQAZSrpiiYSdO+HihUfGZzDMgKAG1LjMewsfTpnSeUzn8tl3H6I6QP22WTUrf1DNrZVnyCIoWV11Np8u4igeMMjNNRA8+kYtOdDurdA79JZ0qWhIgZN+gBfXUMTyifAoCL3CAntQfPchwexx03uJ3a89XfDCk9bDz5As+p06cVPud85eXwOn6G673G0TeHh6TccH0EUZNgA98QkeBgz+BzZRFXbMeZnRADU4SQBkb213G5DQNDqp+nbxRrkGI5JNwsO5dR49GWw9nABphQFZmq2KbHaqf5C1oQduOgKN1pQgMPgRQSQzNObd85LF+0IYviaHzeQa6sbcDx173SUs94YudHOsrniBrpuVEn9Ih2aVN+VPuyBLpaV+iQ/Rd1I2+TGWAh3Kgzqx9wJQHrsnf8V6pXIadS+U/OjJaeqWn2lnPS7RghCOjhk6LT/Bj3AsFx7ontEnaVAS4XF3LFjRkqpOD+ZQlJ5Ov6OBsTEyOaz9V5mZjyhA8RWeDMzy79rprPd2UdoquhM58SW1mdg7KOT8CKUy/IH+CMyySG6MsRRucXtWnGWCofLwIdLSvCF/24QTqsWifoq31tYzVoaF+y4mE1lkhvhkQ7egU3XA8VVfaIBl4xKn5QP1jBI+nRFT6GDc977rQOPVHv5hyBx6kQ/eFfNLGNyzr0Irg01vvf6v7Nr7IwVtocEanZT/q0W7UX3tqT34rBJ8qXQyio+ugNMi/kPFlB+/rQ9znADw4grfmMzJLps4ZoE7Cew26VLq7nj7i0OnrqSCvn78nP0hFwnrHP2tf9JKAfHIBYPrsyFep9SDyxKjeN77l/vLGe+8tLDbLqJUnnni8sMYcX25iuiN0pG1AM0bf8mKJ/OGB6dGmtqT+3efwRPX2CyMdw9too0zD2ihnxk+W06elwxbmHDjHpmJaECNX2tuDTvCaA2RXRz6mfHQ6kHUNqGkE5iGX2eJB/YIipo2uxzlXpMc4NwF1Xzv1QiIWNhspuNe0FRyI1zl1hH5RV22SJY4B3S7tTkMpWwDPij6UaX4ob4OQIR90y+oq7UH3lFdsQRdoSdnILXobew7cKIxrLGh77MVp6Rumo7xywZWTJ0965AqB2je/+c2+TgCFcvi8MtPwPvKRj5R/9I/+kUdufOADH/BnjfmkMAEI8ALA4dd//df9FZ5f+IVfcD/G55NZd4rADKNFqK/l9RUGaE9ghBEp6EhGvN13333Wa4ysYcQb+uMbv/Eb7az/0i/9UvmRH/kRO+2kgZY//dM/bTpA4+yfduDrA8jITnBlBy4HXGJwZaPcc9fryvu+5Z1SdDN2glMYbeymc2CgY/D/hhJB8bKhXFjUjOGTKB7y5hqjJoYGBl+idMgDfCiLt2uUa4Nayrd1c0fjB7ZRWsqnq5POv6mQW1UzT9JZcR+cMLgJnjBiJr8MRHo6/XhDGU4F5ROoiWsMqY159aQFL1NJN0CN4dwbG6LV5pINjFx3gcSuQ2MLPgSNeVA7pXHXrj+m6aSTQx7ga2OQvfJl39nXGx3/cjiWDOtnBA6GE2tSnDk3XearccR1DBo+vZmjHZK/wTvyVQfvzj8MDP7LDROuGBjh5Lg86lr5D9jY1uYgmxyJ82RlU07DanwdAJpRBl+KwFjD6CJwhZPA/GbqxHQEZMZOkOQIB8CbnFeXJzxUesWB8jGUMN5juspWsLYifgW6LwEukx9bMwc6dnZBC6eRMbZFFgaPmGq0ET1VM8s8WfhyU7xLIK/Mm/+UBB1txOmHnMAn8w26ygHxXP/zkAhZIm3eIADTJEUctNLG/IZe9ZxbNsi5oCzgJzhEUFCGrcolIIYMpdysexHCKM87Pxs8MSa6yEa5DlTgSFi+lLfoyBQmHJt0vtppJ+DlNOEQ9CIDaqPg4q9GaKNsBzCkJ/zGepE3dfCmtlXh6xFPHHvEU+AC3t7gs/bGUn/kB1Bny59ksru7OVUPvcDaDZSvRJjgfpayYpQJgQNkEqnUPfI3fUIWaDeUzzU22jIOCkFDT2HrHyi9Q4O6Hl/hWFfdFubmvdAsnzGdGI8vu+BUE1ShnePcYzDcddcbCl/Twqg4fPgpB7j5QgvBUoxfcKUMEOtTfQ7KEefrHgQuh4dGyvDwYARzaHuSS2oAj5tgKbSAmI/ackRajLjQE5W2IffqV3RtVccOoKoubE7HXfJAT8AfnZtW5FP5knRaXlosq3JwkREw4DntXA+AwC+jA+04Kj/wgSb0OfAQeenpo99pCb5wnfzISyz3OlnSkZQdfKRfIEiLvpGBvN5eltVlehpet3DQsxvdm8q3pwyLfuYfQXe1y9mp2TJ+arycPH2mHD9zppwTv6aho2Skv4cgOIGdbtcl6hn0QPYJoNJe+RwuBv6pU2e0nRD/JsvsjPphpccJZooZdYypUxsOplx54Ep/4po62WlRpqydMT+34PbAOQHYhUW+psVnWqdi1EqlM+0R+qA/k/5bQWcXtLMoGGc2T1t1TYSPaLJn96hx6ZCDGUAALNoVG207iog2EfobdGIfchJ6ELC81I1LtL4OOfPxfDzXzI8koTsIphAUuPWWW8s73vFAmZ2dl3P0KTtJ7R28uAjdSnnedNyovzZ0CzShssZJ18DBfZK2sCFiJC2yD9iO6On1885H98nH/S66mwCu5MFV08O0K+Q0A4O0qwwqk7eBfaCkYw7imDTg5Rc+SuMgjbZ4nuMINGI/0EY2N2MUWDjtykNoMH2Vdv/mN99X7r3nHgekHnn0kfLE44952pmDBC6H+uk5QovQguk36HhkWFtnF0HvPrdBgk0eIav6+Kta8FzXWCPKcii+zM/HV76gCfmAzGYbOqepk81Xfq54yAV9K/QwfUy9uGfe6Ddg2mO7hZ0Bbk5C+krHOIg8oj/iHk8Dkk1//h3ZiKSxQU9oEVOpwIVzXyC100QeG9ozjWg7IB3pt4KNNcnXevSFBL5xDnfvGXM7ZeoWup1PsvNVMXQGQRZ0wurqejk7wccXIkj7SgVXaEO/8iu/Ug4dOuQgCkEQAGf1Qx/6kKfI/OiP/mj5J//kn7ic7/me7zEupGUECyNW4D9T5gm4ELz4uZ/7OY+2I7hy7Ngxf774Yx/7mAPHd9xxh9vRKw3wBPqYl9oIIuGws84QOpMAECNVPvzhD5ef+Zmf8ZSnv/bX/prx/MIXvlD+2T/7Zy9x4Hfg6wPwaye4sgOXAy4puILg3XLTdeVtb7pLymS5+VZbewwWDIkcwZAGK3sbBurEbQijmKKAKMf/ozw2rmNQo3TZMGrzmB5NfV3DqIlnOJTR4AN8GxlXLc7phcAz/f3DHMWFi4DzUH2AyFY/XYtzXbBDRAfVzMX9chz6mABQgvumavgktMsQ7exm4c1wRNlMx9qZUz60c9BFGzih2E1Xgio6Xt8UrYwgJfM2Q47K0kpZkKLnDTRvsJnWhDOJocLGorpek8TBEzk54CTDym+TKEfl5h7jwm9moD1lCD8nt+Ekw7MaJ+uLax7FE6M7wghnxEIMl1U5Nb2H0mJA6pwvhRBIG1DnPTzYUwb6cOabC8Sh2Ohw/QZRstMlB8T8ps78jEvsA6pB0wqQpXGJtP5fz18K69sEVwDkvZWv0CR53sgWfjWvvgTSOE48XI9GHVQLHa+IL1xDJhysQj50DXpzHTpyDc846FHzqTKURixGaRi5ekY8dBptIIuRb3rWLeSO9km1lKfS2bBV2gigkHdTTvONHjoCgxJHmfUPeB5ZZYMnpGktB6QJngD8b7QrtpZ03nTPI68abbE+17Kn3YOPgyjIddUXuujnubcix1GJ4xn9hL2vm4aqYsh4S930c3sTDSnDU/jkuCKbOVKNoJ4dcWMOnUJfMhJkRbQgP4p0QFL4w0e3Oxm5yBBtz/hDd9cz3uz3a+Mz0x0qB1kB1pYWvYj2i8dOe4E/RsVNTU3LSZ6J6V3wSWVBK0Y+EDQl79e85jXl7nvuLZPTU+WPP/rR8rk/f1D6esmLzKJDqO/ePXv8VaFhtcVRGRfUE6eHoJb1jHCjhqSlftCnraNOY9TGzmk45icZCqeqyq94wXOtfFnG0NcWaeCF0puC/NN/neRb1wzQeNPz7HmO0VPomwg+RJsyHnQQAugJLcgUfcN1+Anvgn+qY7f4SxuiTAG4+DPStC+VRcBwZTVoCU5Z5yhCTtK69OMy/Z1kYkQ6S45O73C/2+WSdO/i0kI5eeRYGT91upw5M14mz06WRfFmU3TtFm6dojVTkpglRb2gjfWu6sG5A+DS5YwSIJDC15tYJ4ev/Cip07HRBwgr44csQ2sAY/HA/gNyvHabRnwSHtmemZ4pcwvKw7Sva+qojJm5GTswyDB5cY/6hlPPgra0560BlaNkFbfKH+2ZjtEm+YfeBO2YBjsw0Ff60O3S+dQVnGmZKXPmGxkl5GHdU4/kdcidNp2rROlE2g11izwim9iTgjzgAyNhXvWqV5W3v/3tovF8+exnP+tPuRM06OwK/FOH0Gbpz7yJPgRmyNBBl5TLSh/jIsFyPeKC60Xboo0jf6RxEEx6gLrn6K1oJ8g4Mr/qaU68iMrgG3KLTuH5oG/UB3pEXV1ZA4EV+mHuMlUx7CTt9Yxag/Po6e6zzG1uoL9oq8g+dYp1hOgn7r/v7eWuN9xl2Xj44YfK448/VqalU+iv4S9TdgmwWLOCg370PYEVHzqg7QZd0GnGW2ViZ+RIFmwb6hJ0i/YGXR0Ih06bzeCK68hfliXw6F3RzkAzDWzi3MklW/qhA+JlVu2H3ebDvqR8vzhqoSH4co170J3Po3M7RjfC9+hXXYjLDdgquLImuiytLeq4ysZLoOnAbwWba6pJR28ZGR0p1193fbn1Vbd6BAiywVo46ImJibPl7FnpnElGqU1bjy0vrZcTJ6bKuekF1/GVCK6AN/0wo+rAh/UErdsE6CC+Wke5OLTk++ijj7ot3X777R5pybpHOMG0Fab8cA/9RKAGnHghQP7kywgW8GMNlyzj6wVZT3Ag2INdDr4EWpBDfCG+PkZgiADQLbfc4vp+JbTcga8dwK+d4MoOXA645DVXXnPLDeXdD7zVgRIUCEZDGiEobD2o7kFdB3s6S4wr/bBIWbSPBWIBGyNKn0ZJ6Jw4Jw/3VTzr/ACOpaB1zXnX/OmI3QFSlu5jiGQHsRV4QbCa68UglSApKIeMvQe071THyQaO4RiQXveoTxyEk+5HeJ7qy0irl9g2hPeqEoVBxgryjMhojpLx22RoSmoMLXUsjPbgjS1veDienl+UAb9cFuV4YXDPz805sMJnDxlyD15QD3rRsTmAglFTjQtZ5V7bwEazkMsqugo+xoGQVSQwj/FElNBBGXUsEaSRIykjDOeWwM0a61voeRRYfq4Uo4Q9b8Rx7PwJWBvW8dZqoI9PdMYwfP9ARH8YnjZ8ZMhgWEJDrrem4Zg/jJy1DQywC80W3RQ+IWtBk61gfbXycSuo+dTDCvW8XnAgwHS6ODQDFHFsWZOBF2/SwG6zrFgk6j1tTs+vOkPwEGaFkx784x4AXcxvtwfaRuzhXfBQ9BBEGwkHKrYsD7yaQRMgcYbvbp/gojTpBPAMQNZpHFMOowIoP276z2mgDzvu8WYUsGNU8Qx8477xVf6mgPEQPZBtlxl4hhEu/HQctIpn43l1oHYwnDzwtlFc6+K/DHS0W58xssNTnrTv7damY0arODM9H3WXvFFuNbIJcnDdxXgP34KeHPvrLUrPeis4l7Gg7aCn+bCoKaNyqD84rS4ulelz5/xZWAxk3vxR1tnxKTv8QatKZ+EMZaEn5dAm+XIZa9Xcdttt5f777zcfcRwPP/VEGRnqLddcfdBv1dDfY3XPiLaUDQmj6ek30qIPl9MpYrRc8QiaoEPyxMc8qudCLqOtra/VNlwdSdOOc90LPocM2kmFlsiz0vE5afIDI6erspDn1J1h/umY0SZwnFJm0Dfo0tR7pEEncZ096VgvAXriRGIoG0fVxW0H/SiABtQlnCjRQXnzPDq0t4dpLvtKd+9AaeshEL0pnTxdjp88UY4deU68myjTBLelYxn109Wpvkm83xQua0q7sKb2JXqNDoieFW/KYvQR655MTE54dBLBNL6Ig36HxwPSn7zph77g3kbwWfUy7fU8G3khwzgfOCo4NDgv0Hp6atr9BQQmj0X1KZPnJsuUHGacGdJYP2jPcQZ8ON4ORP4KsaC8ezyrbPLh88jtohk86FQfMOCvSvWrjeGI0o+At/ll/QDPqzwCLYeA72ca/8UPDFlTzTWjfq4DT1BTwQZYQTe+2Ldebr75Vk95mZw858UpCa709hEIkZyIpjlaFXpAU/JA/0yKP6GHQo6jHBbhjemsc3OLxV94Em2Ra+jBKI0ILPHFo4HSQ4CWvrjSlyqSf+S14TVOqB6jrVJuwcNpLSsEZlZ9zM/X9QB7QK1KMoG9FfqCdA6u+JiXFaTSOZySLRAjT2mj6CHVRfVAht721gfKnXfeYfnAHmRaEFOEwIuysElo8yK88a61CJ5px0sgZWsAhyYIa53CH+ocbZQRTDWoK7mwbuHhduXP1FUnjvT8+AMYuUlb8LnyhB5Aa5rejkHlS5nci4KzH4h6V/0kvtKvUBQALo0XTtqSxr6OTtRmHmiD/+Rz8eCKeCZkVtbpj+LehcBV5OF8Op0Pm+vSP23dtqHgD/ob/NCrBOnQZeBPPthgrPeF00+A7bN//lh5+pmjTv9KBFd2YAf+MgLtaSe4sgOXAy55zZU33XNX+eB3f3u8gZPS9dsXGQ8exaCuwZ0emw10dSV0XnRaus2+tdPLDiSvcY7gs8+3BdGx0aFxLKdRSXnMXZUOciMLruUz2wGOQvYX2flGBxIXw5FQGk4a9+oJgMFioyZOgcDDB8YjjTFvXHanXHHTNRaN7eTzrzKuNlVXssZAWV3C4F+RYYVxNivDZclBCz6dmVF8L+66ul6WRVNGU5j2oKaCoBVlx3DbKM+0x0nQgd/Qa4M34NvXITzU6eIYYCxizKShQZ44dmzxZk156B6GGgYyMgGdNtaX3MEzfYBhqhjxnnvNW0q/7e/1nhFMpqvKchlVkfGmEBLA3+QfdEOGkEFkDKcXML/ioIUvyBZvxSM/7sVR875lUr8Wlr0EVleoN2k5az4LYWNUTMVNR40kOrH8AdpxKZ7U/zg4D+zI2QATNhiO8MT0rufkJ2fJULNtZKU08Jr2Zscensp5JQ/oar5rH2tGNIMnQCtdQRde4vAw2gQa41ia1rTlyv94FhwpGmTiPIG8KDPLjXbVrBMyQx0w5JBHvwFXunBehY+eZ4FXciYvB1cqjhyTF4Zi0oc9OgjZYc+1dOQBp2Gv+zpp0MxOXqUleedbS+gB3sgno1OQX6ZSIKsAcheGaqV10lxbkoF8+FGa75uu0CDKV1NxeQRSBodHHEBl1AL1BkxzyYPXSzl+vJyVczc1Pe32T1tnA0fWP1lfybWOwsmCHgz7ntazc3LkOCct7ZX2eNddd5X73nq/n3nyySfLuYnxcs2Ve8v+/fHWECeeABjOAlMBedZ8tPMFL5CV2Ax6RoqstPcMWVd4FA574e9j6IRu0XEGmZFp/enRJk9iSlAE2bOfsO5jI8ihelAispJvmr3uRZWfmCoGHysPua97uVk/yYll/RtolfQCcH6YNgXeS8vRDkM2QNIouo2Bl50pleEpjErvgIp4x5o1BMfaO3rKmvykhdn5cnJyvBw/cbwcPXXC/BMzLOf9XT2lC3qqBOjDwskrKqhL+PWODjroMj9xznlTd6ZbnDh5wl/cIMBC4Bx9AT9HpVv9JSY55eh204ZNetWftq64IwfZJ2Q/mqMmqK+nkM3PV94QyFosZyfOlsmpCdEnvs5jeonGjEy13tD2csB0GoAy0JfwyI9Bz03WziC4AB82S39fTxkZVV+h+hBwQAa8PhI80M+tqspeQw6DUeaXahXpahquxX3999fWdJe89I894B3XRJrQK5vlxhtvKG94w91+I/6Zz3zW+95e9W3a0CM8E/WpsqYNuWB9J120LMIbdAj1Iy00nJlRu5yedTkuVmURaOHcsqvnwIu6hWzzkioCeqaFyu7sEg11n74PGbYTr/JdH/2jT6cfoNrUKYM93A582SIP5MP4Iyfaq1SXFXodylV8nA48Injf29tf3vTGt5Q7CK5IHpne8MSTj1nHsLYU9FhmqrbaPOXwHHLgo8oXT5X1Bi8qX/jVc9J290rnunxw5TH+cSeONzZZgL0pHwA0SiAf7BpDPi9w2vpM+yp6Pa5Da2hKcCI37qFvCZSjfxn10+hb1eY4JiCbfaXtJV0Dj+wvmQpI+gyuNOrDXiWwntrmyzclQdTxYtDV3it+dxhPRpCjH6xzafeVJgRemNKOHYbTeOWVBySnA+Uzn324PPnUs5alneDKDvxVAdrfTnBlBy4HXHJw5e47Xlfe963v9LzYNIwbAkknYj2sg7BvalfGjXhb7hET3MZIocNhXzfKxGCMB7NjqjloT3qGUceVi4OfoZOv/YF353UOYdgkcCfzIxldYBqkYfBXR1j3As8w6ll9gIvxvM5lHPutC0YQo1C65TTSyVIvjC46VRnXSwRJ5BAtLq2VJTm27shFSwdPagCFztLzj+X84KS4c4d22odjCsYqlY6w0i3pBD42CmtHa+MFvLmvLTtgDDMbI3KqWBPAo2IIoMgwTH5SL0/pUp3gPwbI0JCcRHXYfEbaazHIMMYXTf74yxoVz6RjODdNml8Ipq/waQCVSKjMIcC0XSdvh2ib+8HD4NlWwCeQSee3ZU5b6yV6u17Ur/LCG/ymrtpw6JjqwBc7MMxYuJlRQVxr8IHntSUETs3NUGmYNLDxJj7hFNIe2cgDeYMnfivdx2dKY3HZWBhwzU7ZghwojGDm9AdPqRvObzjAWWaUH/vmeaSN+oeMhfyHZdgI3OmRqB9pmyMEaAv9/b0xv96yyxtXGexKi6wReMn8syz0izfJgh0/XWvdHFRR/cOJD8M2cVZGlldgk12tA/pI7DGPoBdOEHJLx4k8Z4AQPNJQpg1Ab96GQm872aJ3lpu0c4AQ3EVP3uJyTP0pA77wVZ4e8cWfehdPqdPK8mKZPjdVzk1MlgkWJNXGqATafYO3Kg/+ZpBXlwSiv1g4O8vUDT6Ty0LPMVqMtRFIx/SPa66+RuXzlY7ecvDQ1eWmW26SLlkpzz79dJk5N1H2yqEfGx1xnez4KW94Q705hnfwUdRzfcCZn05qnTfLgh5zvcUnaIKDh6NherCBrp/xX5zV9sQ5dAZ3ykc20bGUTx2ybeGwum3pGJoEZ4OP6Ng+6R1kzFxnzQ7VAScUfsIL+pmQz8Cb8sxTlckGH9s7+TQwNEam0Y0EfYLHPAMdoGUvn7QmUCx56VDea6L3nPhw+uTpcvS5Fwtf65lanC8LOM+qYeBXAzsbwhyaVBqtEtCUUILzJoEG3Zs+dbqcPnOmnDx10tO+CHQ5iOQ+BQeQtVRixAL4RvtSHXWfc7HEuDLVkm4p166gvtxHHkdHRy3z0JmRK+gpaEJd6X9Oj58uM3PTKjNGDbidV9qxXQo4uAKvqF/dw3HV1MfxSd1O1Y+AYZv7kLGxUTt56IZs88gKbQq5c3sQL5EJcOK8IQwXBdrJxfoaHtImlDZhCX2fzvmiyetuu92BrM9//nPl7PiE5GJTMhT1T/BRPY9RVowgCzrR14UcaQNH8O1iYWRGDPX7ZQOjBzo7MOpVRz3PVC+mbGBzQX/agNud7jGqBqd5dY210GJhYS/Q3i15qSjRZnHkWXgamkC37COwDxgl1c4nfzcjX9oK+MkKcxkx9YfAC/aWbD2+4qbzDj0HvQn0ESQaHR0r99/3tvLGN73RU00efPDB8uSTTxhHgmIgtFbX1jJr6CvF67A3nLXqwtpF8TLK/KsAf10fXYO/WwM0IxjbYiNcAK35XhzaSk/bkFGyjSN8aUMxkmjQC5Syxgc0yk+Rc3/Pnj3luuuvL/t0H7k8N3m2HHvhiKd8HDl6VDycEO3ryCQ9G3UMfKBF2ETsw24jsMKae1sBvEGnbtfmxE3VA15C67jGce7jWrv1DTYKuPE59uGRsfKlh58qhw8/72uvVHAladEKrpfy/Erz+ssI1A9wn9kC5rk26thaT9Jf7NqFz+/AKwfwZSe4sgOXAy45uHLXHbeV7/jmb3KEH12Rb7TVb9ggxPmkQ4lOJYyPeBNabCSivOlUbYTreQxtOljvBam4APcR5KOfO2LK0EO+vgVYiZG2As9eCM0GVO9pF0f8x0gQDjokHVfoKDDYcVi8CJvrqOvCtU3GaJuMXAAD2m9etefZZX+Bo07XkfPkRfTk9LImwqKMDdkcTkfnjGFJ54thY8cKgrEJA3at5+BIPVkfgJpyhX/Qs03/MBy8KW8MLmVup4FREwuLGN3hHOJCYR7xZtVv4GSsMS+ft4mDQ3I+5RRimOc0CfjHHkMNnjIShqDIRhvTR1S48mxyJ46SE6bpFuBOJxNuATgMrZ3ThUC9t7vPnZcpQjLer//ROSY0FlUVr3lj3C+6iLgwLt60r8kIlTNkR1EbaxkQpEIWCGKkXLvjrXk35LOx00E9djrJgC8pLee0GTtUkkGmveG4w5cI6EVHAZ/hbwxJnytzM+GwYwQjj9QL4Jh2ne0sxCruuWwfq/1iEAqPcJCi/jhEwUfuRVslDfhl4IINxziMK9XdQoBhBb0CR4/eEa3Aw8ES2oDpFY46190u9AyBFp4PcGZxWOsD7UibbQ6caKPIaeBSvwIj/JBn3uiBG7T1cw4OhJPJOWWbR5X25pn2yDq0zFFHBI1weFgfiFEIYMP6QX3qkD2SQD/yZO0jPls+cXayjE9MmjcY74wcoE2iQxyk85vroG0GLTzUXU6WHWXoxFtVnYMjaen8cZpxAHZhPKt8Pr8LTgCf/d0tw2F26lx5+vDT0kOzZe+ukZbgyqr2UT51p74EFiPIBH2EBzTSOXVBRzHdaGFRjpJLCPrXAx9x3bQ0DcmHZ9kHfRt055jND4cuRY4ITGTAMs/Nh9SNuk6goQvZr+3CARXtU6YtEyoT+mVAJRwqPl8fz9B2+AQ8WpAnHHQhCKk05IdTPDg0XAZkcEEr6rQknp09M16OHzvmUSqnT4+X6an50q1+oV984O37qnCg7owQIMjeITxYv5K2Q3CWUTtzS/NlcuZcOTV1tsxMTZX5sxNe84T2Sh1wenDGcaAti/QNlQYRcKv9qo7pF5BPtC1pqUe0+2XraPQ40zCZBsYxaRi5wmadpXRMEeILQvQN1NV5O09RRun1T4xNjm8N7R3oOuEpnWF8rTuMmfKjzUiHdbaLJ4ySknyqjiPDorFoTVDYNkOtBzLCBri/dX3Fq5dFQzR6SXAlH4p9BAzRXx3l+muvK7fdfruc5sny4IN/Xk6fOq3+rlNb6FXSGaABO/+XZmvIOLKmY22to0gZAdKQV8mb10xBTk2DcGAdlKx1DJmD79VGUl4nT/JJbYLjrKu07n7bOkh8gxaWeckI8pBlITP0zx59144+iymR3AueRLCSBWzB0wtta1tejsA904aw6RzcUdvZPbZbTvY7yxvuvstT1Bi58vgTjznI61Fv4iv6E3zBo7NTcu69bATkVDKIzlxVXaE/YoRE+L+qTuyxTTTAbtwOVIr+B62+OmiTrTPgkqGnR6OpXNo1fR2flefLUbSTZ595thw79oL6j75y8ODBcvXVh8rY2C6nZ12ic5PnPH1s/GwsGAswkhcdLqkVmsg/MsAWdfZLNh2ItGWzvSFVLwGR0bLkdrcFtPH1StdEQIYAhcSB82AP1dBBnLJGye7de8uXHnqqPPXlZyw/r0RwhecZJclniR0g1zm04pjFXW+44YaQM5VPvhfmHfSKYOHFIGQ3nuEY+Erw+2qBsuiz8YdYN4Y2SGD2LW95i4OnfEGIqbesd4Pt8ba3vU1yc7WnGkJXdDJfEkK+kL+Pf/zj5T3veU/NfQdeaYB/O8GVHbgccMnBlXvven35nu/6VisXGz2100aJMlQWoxUHjGsYS3Su+ufOgGfyrTSKP0cIYKTowJ1AA6oBlFdDf8pI88F5Kc8DG4cq18/VZByz8GdjlXZ20ss25tik6DnmIgasjaHqIDJ8nzwBL96LIbKyVOYXl/wGE0ca52dhftGBFD5bHE5kvH1yRy7jgvyhEVsY6+rANjjHieBNZH1DKzSo4vmjCwIv06huwMY68+Pj88RcsQMgJY4iJ/jlNVHkpHnhQOeP0dOu8345YaMybGV4q379vTjsA+5ImRaBM8obrcQHPpmKKiuK1j86dWxdJWjvjvOgeThQpPO5IJ/fCrBHocd2kAbc1iBcYeoWAJ4Yfey3gnV/MQEDWZinkq00iEBDOL68bU8HhikRYGVZgkeiSY7msgOJzChB8s/lkzbzZg9wXYCT2d836GPqa/rqGnLT0SVZwWGjc9A9eE2Hj/z5E8PitfE2uWlfgUcY3BEUREbYvIaISw+aNnnMozFaCpkkDTgkHh7FY1yhZzjApAsHt44mqOmZl4/sg4PpoXLToQBP9AtyCkCr1nQRfK30Mmivv5R1X9VxrolA+YzeQbY9ikcybOdDMs8XxhwwUJuiTJdT5dTZIsuChrwqHW2YtGyqtEeueERCX4xKGRgcjs/Cq1xzUXThKz7z0qFTkxNe0A8jnEVncZAWF9F94eRYByjPDDhSLvWl3hkk49PIyBg6k2u0veuuuqrslnGGUUxbzY3gJ3UhIIP+JYDAMyywuv+KA17A9LAM3vnZuXLFARnZcpjgowPkYA/ual/Qc1nPkY+oEzQDr7pRhvFc46kqOY2DANJAM/OQ9PW8wVedW5bYRIOkh+WbTefcA3/o7WC26YWzGm/gCWz1E8jzm/MoM2QrRqdQXpZj3pCmIpkyxv3FRTFEaRjxQuDcIwEIysnZ79Q5Aa05Od2TcqKOv3iinDh10m/v4Q3045muLsmA9hJA5S6aqh3xiWhha4e3U0V0uj/cVB8xV06fPVOOnT5WzijPqeXZsrm6XrpEb7cdO2jRfgDjr42+gBqEzEC7fEsevNM/b/SrBJSWhB/ySyAWw99rm0hmR4ZHQNEjVxghwzQVRk0QaCEozHpozjMK5z/E9S5x2RYYWiW4WHCF4y7pL3TwxjqjGDatg/hk7NCQ+hzxkzbskauVn2xAo97avzyoXE8LuhDAPfBPXdfV2eNPlb/+9XeUibMT5dOf+bS/ANLbhy5Ru6519//WYwEymtC4n9d07DYuniCLOQIOPmYfim6yflKd2DjG5sAxS6eUIAeyyv20R5Iu0AMZRvc7mD43a9nPvNjoh1ZXF5QHgYkoh0+xI++dddSWrBLns7qitJJD9/v6LS2F3tm9a6y87e3f4C+yzKiMRx95qDzyyMN2Jqk5o3iZKkM/56+8ib8O9tQNHReL7kMYZIJ9BdEh2uXL85ZFkf3AXwDa16M/oA8KPoScoVtoG9dce42DKLKFy2OPPqYnYtFXXnagk23zNvq65mjckM3oD6U19Riy4L8AH8cFsXTbaUHgxOY8toBYsJnc2SqQsQEaY2t2m6aqpmWIkTkHDlxZHvzcI+XRx54yb16J4ApAuUmjj370ow608LllAhEsAPv5z3/e+ge8+CwzARfa/+OPP+6NssGDhabRX0eOHPFzyDnPEbSgPl/84heNG1/oYcFY+EafeeuttwYvvkK8LwVoh7zQeOqpp/x1IBbifde73lX+xb/4F/7K0Q/8wA+U3/3d3/XGOQv2/tAP/ZAXtuUzzt/3fd9XfuM3fqP81E/9lOlDG4MOO/DKAm1iJ7iyA5cDvoI1V+4sH/ye7/AwUjqXMHwjOMH90GfVlNU/XY5jQEZNGrkA3QF9gp2b7BsqZAfDnl/IfHTmfo5TQT5GOZylcwHwrAM35OA9hmlb2aUOlE6WUQkY7DxMgMV7bRhfGKeeKrMwbweWjS92YChNy0mZnApjhjp7E4Lg4HyFIwZM1hUj2wvXUYZwwOnlzRGGDY056FadDmjpdNHBsdkpxHEQPrwF8uJ/yqO7g+dyXQgZUMoDxeFRJoxuUEcwIAVBtBzFwTmdDjzjrQxD69txqrRFgMlZaAOncEDjLbLwxBhp4R9coJ4YFe09GGTwiC2cZ47TgHFaiNMKLafwVtV8CURJCXmmB+OvAeBMGWZA6w1BnlqOXLl64SKwyNs76F154npgnfAMj8ohgBfkk/RIiPqpDWwGb/ikplI4LTKXAcf84kOkBt+gjfEkD45re+AqOMBbtnS0bayvxjXkAtzgKwYJebPnLTl1IBcMKdoqxjrPkAfDoRNn5C14Ge04ZDAcIWNRr8U+zimU/PIeQF3jq0HhXIuzplEEToKe5gGg57zWiAymyK+Cjp276xSjUPgyFmX47azqEVMkwrkcHR2RkTjoaxHYVb1VFqMymHJH0ADZbG1Ldq5UAJhQtPkJz41jtMMuyTzD8KElI1L65aASSOnsVhtSOaT3F7lmZl2HMP5mPSolA2/oEGrjNXDkgLOIJIVCCxx36k975k0l+oWpCYwSoS4M98ew3bVrtIxqI/h5xe6xMqz2TDA2sMdBxEFj/v2KP8VMfcKJjnJp9wR4jh59wXw/sHef8ttl/EkfjsZmjLbyPow98qcEIFRvLVH4rS8zUi0CYgRbHISp7UJ/DRnJoDkPkqOPBSGPEexzcLnqmAxyk4r/BBwyeIZTQ3po49EsKne9yho0NG+Fh6Qx5FFtNYrWTxWA5p7yg2zCZ90cHtqj9tjn4BQ87pbO5JkF8fDc2bP+pOizzz7ntSbmFue9Pgojn3q6euxEsg5DV1ev8yKo4q/n6RqjCdrW+RLcWpmZnCrTk+fK5MR4rKczO1XmVxaKMCjrnZulR/XZPdCvOuAAxwgG6uw81d8QAIGX1NtttE30Ei3cxoUD54wmQstSb3iXzjzthWD58NCwpzXhFNA/EUxhAVtkjrV6cFiWVpcaNDNwoHKzZcLPfMmwFcToAtJGG7owuAK+9N98qheJoA6s2zEoHFmgl8VtWeA6A6/wKfKj3uQXb7uV3TYAzg2sYyc9FRB7Rmq4jxavbr75ZgcOTp8+Uz79qQiudPfAZ7VV8K/lRZHxH3xYdB6IoGi0AfePbKoba4BRWupR9rSLzMt6VvS07qH9IJvKS5fdFrBhenoHfJ0c/QKmW+2A/NRmGJlCvgT6GXFE+wevkIvQg9B4fZORtOiaDDxGHdq9oC06os9yw2d6GcXSLdnm+RWmtOqZPXv2ysn9hnK7nA9eHj32+KPloYce8qga8OZlDTRCL5jf7jLgucoHBdePDbpxqV73LaWDHjqPQH4r1EQCjtrOG+2Rx800hm1P1fe20efRLtHz6KuwsaADevLqQ4f8Sf0XXjhannj8Sbdx7CcSQkPTSPVEH9FOgZw6TlnQUdkb4FkDKMg0EUf0ryGOLQBt/IT+Wca3gXZGHzm3fAio574W9IaPyDp8ZATOVQevLp/7/KNfl+AKtgpBhKNHj5Yf//EfL1deeaXl5hd/8RfLBz/4wfLe977X/SZBlw996EMe3cIoj5//+Z+3niJQ8v3f//3lf/7P/+mpaL/5m79Zfu/3fs8jQ37yJ3/SOPMp5//9v/93+fVf//Xyz//5P3ce9KFvetObXI+vFO+XA+gJjSjz4YcfdkDnR37kR4wf9OOT0uDFixWu/72/9/c8moURLocPHy6vfvWrPaqHwBC4Un/WRXv3u99tedyBVw5o4zvBlR24HHDJwZX733R3+dD3fZc69HjjHL2BOo1WRSb9np1oszOlc2MQdqRD8eWW53GLfzzDkzrGKeUy/7Stlw51cGmAS5FL4TFEPEZ/xLoHbA6ySMFipHBsZwyjXw8uqf1gmNMB4AjFyBPWQYnFYzE8ebsHBhh47oxlQPlYG4YNQ++hUeLPsVEEXwzIiofvs69p3AHznDtr3oBieEV6Om+GTOOg8nYU45fOOzptRhJQJwz6MKD27Bq0QepPsPLWXjjllBH4hYPGOV/wibdmwkPKw7xiE3jKS1oEF4IqZGOxpt0K+CTpdpDGDEDdY++dICQCMzpLieKaZXKEIwodou7hbAPnO+3igTNO2juJIYwjHMesT7Nesdss85IFrkFbOxLKCuPWgTY9C4cxcGkXOS+a8kiP7GGMwUNkJfgKv+A3+IJbdNDcy+ATuHPcrIcc7YU58Yh8wiF0IEX4R5oYCQDwFoWvAeAkWKaED/dxxByUEF9VSlRQZdedIII84bCETLKlc4sM+7zKBc9FoMxnkU99LsrEwajtpFGPIoN/3uekCaeDfcgf1wDwAWcOKBvHOUYS8NWv7sJXEXibCt14093DeiJqfxx3qj3QVrzAs8uHLxHcirf9bKKL8vCxikl8CW4QAOE500vtBR5icA4OD5U+GZUEU1S4sugUDxh5MC+9IGd56pwXvhzXNjE+UebmZz3igYCWgwbSNwRSk4bUe01lEYxZkY6ZlVE1Pzdj/YO/hUwPqp2OjMRIlJGhQX9Zi5FlnnbULflRPhjmODSms+sHD6pDJVrRlmlPyApON0GnETkLrOX0nIy7cRl9Q8p39949fp61W5iuAj3QNxjclm3lT96qDv+tz+qRyyctkLy2LDf4Gs5mtAveXqsN4CxWncV0iZ5uHFvyVK41XehqeEq6aB8h30ztQgYioIUTySitsr4kbJjqIzxUnnHQFcRqE5qLWDiLXGMfx3ytptvTfQgutw+PaN+vZ9e97g2fOT5x/Hg5fuKkh/zTN6BbGaES7Yw2FUEjcLFOFRtof9QtzmmzqzaeT/EJ5vEzMbJM/KctU1/4jZxEW2O00bLrhxPEWk20lTXlg/zAw927x2z4IbtMX/E6NeonmGpq+rWzdhDrlpBHBJpIa/xFw6sOXiV90O0pY7Qt+nk+Dc0oHAJvjHRZ2VjZdroC5bBtBx16/qUpMs/UleiUkBMSgw+BH9rdyPBAGRvplc5ddl9MguB/j+vEaNCXBfAUHZx5bn7TD1A219QuhQPtj4Va3/jGe+RwPmpbh/XQeHxDfLFsV1paXynv0OPIZwR+ANrFS4Bqy05JMBUa/+CZ9INpQbaVtrlXWewpPyHT+H49d7uX3EUbjLRcj5c58eKI9o3c0m9xj3aKEURgEJlg2gh91uysdNPyqtogba3LI1cWFpathx74xnf6a0GT5ybKFz7/5+Whh79Qzk4wcoW8aPfaa2NHnQjQgBt0tm5fl2w5oCaAjqZXpWmlHvUweQBdyJdUoUOrDWGZadKB6z73Tnt447O8ruP48/3e3g7JOmu3gUbtB+hb1V5HR3aVV8n5HZFjf/jLh8uxF465PfmlBDmAnMoXV3ycuBqHVtCN1IPWSTqmbOSG/Dj357ErfnGPOsYxAF5Bm4uDLJSLFNwE1026CF5EPTfLNYcOlSuuuro8+LknJetPux2+EsEVnidA+Su/8isOIvzYj/2YdRL8/dSnPlV+9Vd/1aM3HnjgAY+cJLDy/ve/36NTcH5/+qd/2rqOzxvnKA+CMh/72MfKf/yP/9E4/vIv/7KdYe4zGuS3fuu3ykc+8hGXh55ltMtXgvNXAtQDnUQ/+S//5b/0/sMf/nD5d//u37lOBFh+fkKx4QAA//RJREFU//d/3wGYH/7hHy6vec1rbFvwiWlG8fytv/W3ynd+53eW3/md33GQ+x/8g39Qfu3Xfs357MArB7StneDKDlwO+AsEVwJQZvz0JF1RE+g06qHMAJs1jTcb/Od+ywN0NHGds7yvzXaIjH+i9lJwNBCMLhyjeCY6PG/qTHjDgFPq6TkyMglUMASaRQdflPHM13ZW1Ol77q06IlWA4ijRnVI4mDqWM5BOgg0rOkIlbzqNGBfRibJhtPFGH0cPAHeADg76+c2+9qTrUEZM3Yl51GEUuwL6hzFE4x7oH/SwbjoMz5uPBu9ObLCXUQqRP3gDwYMAX4vLxg1o0lM3dInggW763sXg5Tp6YLvgCvjYMBKNgxSZV/MZ6FepVdMAcZD0Sx438K/pEj/O4Rm85BpDofkSThzHlgaPsdIu6hV8c17+H2X4jp4JnvEWtQYQaifIM+Bkw1Ub7QOeRFaJI0jGHtkBMDTYeN75Zv7kXbfVNeZxh2HkfCotdMKf8qqBQ5x4ySWbAyHZroQD7SyNUzYb3OxZN0XHkW9mqyPn3bxGg9PTOgjjLOkHTtSRDRnPdpD1wIHMax7+r+cj/yiHH3hwLG5YLnCwoJ/bs+TeRn+tV2dHn+oZnWE4tpVGci4JorA4JuU5oKF2St4G0YLRQ7Cjo6vXRhcb9YB2GEismdKtjS+/MGqBgBqjZIBVGX5M8WFkykk5yqfHJ+yAz83NOx/AoyqEN3iiY4K+ykN4ssYA6bjur33NTpfl+Tnh2an6hoFGZ75n9247z3wJZsgLRMPXSAMvoLF1g/RGh5x8RkWYwSojeBp0Yg8Er0T/DZyJnjK2b39ZEB7PPfVUOS7DdGBo2Avfkg6dyLMAhm4cR3vgfrYXBw0avEevhmOpM/0HS/bIRPDafBRtOKYu5JsbThNrc3SIP+jZkOPYfL/K6sjoiLNtnerjTWWz1lTbJiOSaIvIPY5o4MnUBtp9oBZ1a2/vNo+HhkZKn2jOKCLk+9z0TDmpvuCFYy94lApvPaED+RDk8bo9qgtAXRqyZbCmVzkRMEAmeRNJAOvs+LinTUwr/yX1N9DCIwnFc+pPWuQQJNFT62uzHglB26COBP4o+8Ybbyz33nuvDT/kBFqwHgRD53FGCODQZ6+uigebMdqFvM0/eKd6UO894jfrDbGuBPWamjpnB4jFlOdZTBWdtLnanDZ7EXDb1bYdvHxwRbxA/5h2URY0RV54ETA81FfGRpiSitxHgJo2liMn0b2Z25YAnuYTmNTtJcEVMIgvBhFcuffeu03TL37pi566RVPabEf2oWHt57WRdwZXHKTYDkBUsrEdOE+BseGvhcbsQ0YC8l7eBzgmD9pNth+A55ADkIDe0BC+W39yTYXllLueHl4SMdKAtkVePdy1ziLAwlpOD3zDO8vrbn+tPwv/4J9/tjz0pS9IdsZFTmi05hF76GMqQeCwl8WcrRdDl25Id7VJJxn/2idxTDvPOgW+TZqEbqn11i90+/l04hd/QSt0k274XgQuVQ784ifWMxqJqdrJT56J4MqagyuMLBjbtbt8+ZnD5djRYw26kh+lWB9i11UcLwbYd8gu9cl2brzAAZyoP8hUvFv3AGlST24FL2OyBUAD2kGt56GrD5Urr7y6fPbPnyiPPHrY9PxaB1coj5Gbf/AHf+ARG5xDW8pnNAojUciPYAjpuPdt3/ZtLh9c/viP/7j80R/9UehJPUsggucIrhCc+MEf/EHr6D/8wz/0aJD77ruvPPHEE+XTn/50+aZv+iaPfMGBJh35Ue7XCqDL888/71Ey6A3yZkrTt3zLt9gmp1z8JEawHjhwwOvLXHXVVU7HSJZPfvKTnj6EXmcUCwEY8mQUDwspXyqNd+CrA9rVTnBlBy4H/IWDK0B2iLm7EOyY6h6dZL7ZbQz5r51Bdoh0vHQy4TSpE2ajM+7i0zQd4VhJyeG8zDHqxOtOrJRZKW2M3FzvhGHVjDyg0cied95E/jHs481OdWKqU+IgAB0guIC08PKPvTYuMhe7Q06eOy6UIoZ9NWbDseRBGW8yOMCPt3AEcVCgLldlxoKM0ZHSmTDsn+HRQ3J+UMB+kyeHi2HSKGE28AU3wAbCGoZCGCUvAeissnBc4Yvf+uiv1WjhECNxO8UOz19O8b/cyBVobzpVOC8/DqmT+Q7/oX3QvyEPus3bWoyUNFzIM/NxVXSc19i3puM4h6UT+KJQHo3n45i9pxeAa92QscwTPKF/Okn5mWlwJVjmKVvawJNynWNk3MgfPOfnJY82RANSrswPw6byY4g3ZEH2cUaRmaCFndNKJztQwi8h8yA4wRt3DEzA17Xlff6HEcUR9EIqqCO00KbLDCe2Tej7TZokPaijR4qQzs9xL/bUl2uys41Dyiy4g0Nu4ECHlvLOlAvSOiiq9ov+cUhWeHDMRvviWYJE0EEnxjF4HQZt8h2BNy5tjEyJr64wTaJ/YLD0io9eu0bPq4ZelJjPIU/zFZ+Js3KO5STLKGJKCDnxphd8oSttEr1EGegZ9BBfPmGkQC4WymeO0TsAcjOguu0dHS579+0pB/Yf8NRE1qiifTb1YXUSoCt7bdkOXFfhoAOh3JSByjZ2UXcsb/F1Vc4SwZX9Bw+WFfHlmSceL88/95xH44zJmAMYgYJjiw5CJtlHu4k1S+Bn8ty6UeeUlPwDB8ul9HI4M3EN4wVa5X3yJXCVzlR3N6NXIjjYmjbKpN5RBsGE5Dt14z7APdVWtYTXtBfhBt5ilHHeZLpDTxkaHi194nXf0Ii/2MRUzAX1ceMnT5m3j3z5qXKWkSDiH/jDV/o5cPKbfpVCoMP4Cz/ShKyHvMHfxcUFf/Xl9CnlOTFhp4E30z3dvZK1fjtvAHUEb+rnNW20R9b5+l1HO3nFiBVG6fgLW9p2ybG4+tDVMtKvtDOMrM3Nz6iSm2V015hxOimH6ORJyerEjEeyeOqT6Ebf1yE5GagLkxOsGtu1y3UBT5yAs5JxgkmQU0/5txWAe9B9a3i54AoQul2p9AcNuB79cGcZ6JdsjvYL35galWvwQO8sO+m/JZC18vNBbn8JgyvkhwwBrbRtPQ76xLUL97k121m0L2Hq55AlDB70VGOtG13D+adOrL3CPaYHxXOutPLq1LNtkmvpteVV6and5f63PVDuvOP2MjV9rjz88EPlqace1/15tS1ebnW4DWDrpO3ECDRPeaI9qp6rS/PS6dHnuQaJPz8u+BiaYIdF20i7xGSkTaNL0f2k5I8HMw+yoH2aN+IR/YxpEvvsg7olXy8XXGHK5NOHn/HIiRhhFqNC2bx4v3kGVlsB+kebaOF6RCcqiDycT71GfRMsX+Sr+/BSKePGRWBd/IG9Lwe0q6wni/JeceXV5dOffaw8/MiXTZuvdXDlKwHoAFws76DRV17mdnl+LeErxf3rhdcObA3wYCe4sgOXA76q4ArKIhWHgcOqP9wtcpzXlM5DoW0EhNGEIm8aB+oEdZ/PXW6qw1tdjaHBy9roEJkWwroAk7PzZW5hUQbxqg1D3gzy5s2GisrB4OUYvJyv81aZ1VDjOgtPoucSPRvOuseecxqYp33o2DVRYgcH7DiqYxNu6yuLHvVBWjsBwhljLRxOvjgRTgN1xnlkeg6jT2iwdib7+8rgQK/fKOGsM7Sc9OAb/WoYcnTSWSfKAn/XR1sXbwF5Qw9+use+9RggHZD3Es7j2zbgcqHtNrC+Hh3yVpA0dungUffeaaPeXXLyzIfGFvzzc0rEJw+hb478AC/qE8GXePOF4eg8owDvs5pxH+c8yo37cZzpkQEesOxIHlHC+VYV+e/WMV9kATDWyJMgAO2GL254IUnJAWUkvYMXGFpxnri7jFq/PGavP2VO3UQznOgaRIh7sUXeoKz6Cw8cE4/+8FSajjIkhxJ5A2g3lEndceAo2zhVGUGuOeZabFzTPcldBBzjOjIdDnZLOu0TZ3CE04krgPPLGgs4uj19PXbykHWCKI3RKcI3RpohZzHaDAMbfF2m66kykAfRA2GKAA7l46A0nW825AaeEUTxp8L7+svgyKgQFG91D1hXGctzfFFpxp+kpdPlLT76hgWpqT9TWWK6h/QHUVnJB/iYVpVmyBvBNHTUtPLCSUdGoUTfQH8Zk2Oyb9/esnv3njI2PFB2ydn2FBPhR445Xz/fyEM7HAHokrox2jo0bS+rbaKVaUsJQX/rHeWxsiwakI9lor2sLK14qtKh666Tb9lRnnniyfLlp54qwl54jVlOwL2nJz7fDQ3ZM4WFOpwPlAmGIX8ERyx3oqllD0dYZUTAWrhLp3FOWs5dL+7pGnn09hCkiueoI/fBGxyyjTP9R1SmcOcTMh91hg/We/qFc4SziB4lSDdUesX3HrWBzp5+y9bi3EKZOH2mvPDi8cIaAGfGz3qKl7S1R3YQMDVuyt/yC+4qd024ELih3TPlCmxo47lI8Yxk5+zZM9ZNjAKiLugJAFzJkzoir+AMuJ9DFgXUlTbVI+cXuiALPEMe4E2/Ak/RLXxlDhlAtg8evKq85S33lRuuv044zJYnnnqmHH76eemhOeFI24gvopAWgxG8GPXI51jRcadOnypHnz/i0TUElD31oU04bhWoF0Q7j/azFbx8cAV9TVNENqKfpf6WWZ339XSVsZFY4JYRm3zpK9tayFCHdQTptwTlw2eufZDbtsGVO8u9976hBle+YLmAPa90cIW8sx5J11YasyeNMa3ZtN4HoAlg/Qme+nENGQp6obtkd3k6MfKrdLZrYsFdbJPlpVXlSbuN6ZdMCZLYxYimFTke+w6Ub/ymd5XbbnttmZg4U77whc+Xx598VPdnZcdIr5tH0S8AlNPdLXtGeTMFUJXUPQKHGbANnsc+zoFoJ1EPaE4fYH3rvlN6Tu1uQ/yKwFlA0qOVRm6/uhZ6B36FruK5nsGesrSybHolLq3BFRZCZaTE4aefKS++8KL7JgKupqU28G4TPtsBeJuvVUTBxXpcecEX0ERfAaRzWkHSwTxS/fP5i8GmR+Q16XAhRN1ioV6dOO9DVx8sV1xxqHzqM4+Whx6+/MGVHdiBryfQDneCKztwOeCSgyv3vfEN5f/5wHe483UH1tluR4QOzIaPnsVBQEkjxBj4DL/nLfHaejjYdIYs/uch33JMcGp4i7q8tOhh94vLS/58MccETzziRYCzt7DKdAC+gIIRj9HQ+pY0VtOn83KHKKOBDpYOKztydxQY47XDdYcnfLOjIw1vYewkg5/26Zy649f9Dd1vW4s3vdSRt4w92g+qI+INIaNQaLDxljs34Ymz5o6aLlaNeNuOuhr6qkMCeALZ2W1uxFdEwrao1kULgCu4XxSURdBle2N1u3sAt9fXIgBi9IzG+R1/vDnCgGuuIs/eiyGLhnY+oKvoG/yL6Vx2XOUk4EATSIOHTYBfsfd/nXCffeCMUZZGbNJZeFSZiJEPGJjQuMqAUvBFHo9MkVPOQpcEATBSeQ7DbFKOGTTNRUsx0MHXI4OUAfPXmzSDGIFPyhhOIIYNEPxtBiQa/C0YvOm8htOKoRSGfZ1Dr81BBI+k6bNDC45k4VE0ohe0XBFufB7cm/C2XAtXO4vCB/rgQJKWduaAhq6Rzp/qrWUm8AzVo81RfuDNHWjanOYB3jiNMWIkFg2F56RHT+Sim+BKeWwNw5TcnK/yFP39jNOAbx2xtrTs+lAOnSAjvpha4fLU/jq0QckN8Wih0mNuaqqMn+ETmme9Zgo8zLYNzvCdcqgLoz64Rlnry4sSpEjnkXLSS+hKZBTnD/6Njox6NNPYrjE5JHv9eWQ+MwtOyH+7aN6OgwFWriL/Kr91Abx7JXPUNW87BUngq3Yrm9LJDd5E/ZkCEzzRJtThJYEJgkQ4Ctdef4ON6GNHjngxPRZlBj8CRwQEoCftjMUqkTHwSFmzDvWWAR54TPvoNuoceztPThktR38Q7ZpK2ElReTEqo0f8F+/F/6hoOCSWBctn0BmcLZPagJQB+BEjEpfx5v2ZYdZNGRKtR8Z2l+6+AZXbXlbUn0xPTpVTJ0+VZ58/Uo7JsJqdXXC78TOi9dLagusBzgDlwk/0FHVAP3EO7T0qcnamnB2f8KKKjFbh7b1cIT8PfkAcgy950oeG/o3bkYa0kZ42rmPpqrgW+STtI4/QYcgijxPcgXC33fa6csstN5dTp06WLz30RJmYmnHdkIPQmesx1WZk2IFGPrGP8ajb5aSeYRQTX8hBXnhDz1xXvha0FYAPPN4OLiW44vatRHyauR7w52O5r6WnY8MjfnB2B7VnhAUjMKASfUgGO7YClaBcJDPQUzmapozK4Jh+qdIUOaNOb3nzm73mysOPPFz+5P/9uANZ/QO9pauHYAQQ+s5lavM18QO6bQcW/fP6q/PB+k55mN/giBxYBpob+pICCbohm1lvasZ9sOEax25/lpm4B0BX7DP0DxnFPTJgH3Tgi0medrkZIwS96LlEdnlRMqTzPXv3lXe9+73l9ttfV86Mn5Y9+AVtnysz09PCWXaY8veQ4AQdmlT1GKCv7XTA6+IA3rTfXNga+Sd4xQs0dCwvCDqVF2PJsDCpM1vYA+oXtKNe0KV5L+ibwXCga7BXfD8/cLwu/Uk6RqzcfPMt1ts4Yc89+5xorjakvhU+IC8E0alFNIOgs2ldy/bNuNO8x3k9ZgOvJdUp7yXwTELwlKOWfPxX9yxGjI7mXuW5n6Outb7B86Atzxw4cIXqtr988tMPS9ZfmWlBO7ADf1mBNrITXNmBywGXFFyhs/mGt72l/OgP/w13eKngAQxwggwoez7Lh3Lmax04MHQmfLZ4Xv3awlJ81cJv+1m/QB2WDRV3KNE58mxMz2AYaDjl8SlUGel8mUYdA40gO07S2Zipz/o58GJzv9DskMG2V72j06o+vM13MEXGczjKGPo5MoJ6YQBTbrcDRT1yPlh8clTGwJAaH1N3cOxwSmi0YRxgyKl48BYO4GJ8BB7ur4wxJDE6tgYQ3+6+UmxjDAPQiADWVkAJpmMQ6aKAI3x+UON8oMPv7BrS/5pGOxy4OI2cU2FhRKZDxhuucOJYr2KhzM7HAp849F5Pg0AdDinGgXJvKr1ajgD+5DmyCu+CzJIaaA8fKgnhjadzSHYSgifwJvIiQOG56JJjHCsuYtwx7YxgomV5aUE0ibfsbMiQ37JZ5pqL+SXPW41e9tzL89jAM+7ltd4+gj1NWuWWTq6/WOK6CF+dI1M4VKwpRFtbkePp0VlRzUa++qfaUq3Ncm5qyntvlgFdZ8+5juE5n9x129I1AByCjnWkgnB2u9c1Ai3+lG0dnYLDhrNFnjgHBFHsPNO2Ks0ASutoq3lV3uSbWBvFaiMsyLwsvYGegEc4isNqc10qq08OpAMY2iuDskF7Fh0YlXLu3GSZkBN87MXjDiREMIFRZbG+CzThnLKpA+fp4HPdNBCesxOny/y5cesK6ApejD4ZVme8d9++MjY6Wg5dfbXx8CeCpSfAkzwIGhMYRA/0iW6AHT7Vtak/JSeSC4KvgJsbfNA+uAHvSpljqH6lIbo1cG2OlIKutAESc86XPm648UZPiXn2mafLk48/AYnsQADo4Ag8MgqLaUR9DTqwBX+Rw2xLcY2RJ/Al3g5LphmJ6PZMnZRG6fMasoLz5uv6UZt19C2j/8RPtyHtgcyfPSNDLPfwVDiSDv1AvaAfo5F27d4rmveX7oE+0aBY7icnJsvJ46fK0aMvyJg6Ib2yoL4KuemWsTTsqVj0AuRXOnBYQ77R1dSdvga+wetV0XhGeLA+yWltyA9tLR2a1HnBp9p22OAHPx1Th0gbPARaz5WT6kyd6nXrg6R3picoHXxBlhj5+fo7bi+33HJrOX36VHnwC18qJ06OuyygEVyRLDJaEicKQ9HBFd0/pbo8R3BlYsLpaKvgz1o2WwH4ZP5bwdciuNLVBt58QShG39FOmzozaL0dQHdJC0Rzjm5rrcEV/YeHtBtlWd5McOXeCK786Z/+ieRutvTLCe/ujUCV82zda+Ps5UZzColtcUXGgOA5MgCucZwbadym1TatD3UODpmeY7Z8ln0eA7ZbetExqqgucTXy5iB0LaNM6LOUWnKre56GiZwhQ9IVu/eUt779gXLHHXwF5YzXv3j40S96ParOLpXZySLuMQKrCS5ABIiyVlZl4xGxaQCEIU0AOGXbc5un/9R16kad2Xp0vQdd4GcDgr4hc6ZFvcjovsZntLXzHf1tdMaC2KQ3jbT5ZYL6c0Z23XTTTV6X6Pnn+fTvUVKJPjFt0rqKUS/6pbwGLcnHZ96b1nE7rnFImrqnLtY9W0DyNB65eBmXElzxFf0LOSle7JXgyqc+88hOcGUH/soBbWQnuLIDlwMuMbiyVr753d9YPvJ3f7isKC2dKm+EHdWXU2dHQhvrnMzzBR7WQan3MZCnF9S5qQ92ByrlbufQThgdKkMm6XzC2A0ZD0EP3c4/bZsY2HROdDpcz/sBdOI4GOG8hwHCObjGSINV2dS8OZXxrPrkqBg6dBodc70JmgzKKMUQZyTKiAx5r7VhpzLezDNSBWMAJNyhqTNyJ6Rz3sBAK2hoY0cbnW528nZoZFzGdIOLA3nlthV4tITpcnEwXi3K4mKAsbJ1DtE5s20FdOMbqygrcD0fb//kaIAnHX+MiojAG44yNMMQIEgEnsgFNGPj3OlwxvUczgU8B3Tbx7n3f9Oa5/MYowMZ4z7GSsgcx+mMNjdykHOqg3TkKDuc1cANwMidlfGtpFEvXc88AMqM6V3hCHEesh4b18JReCmeBFjivE0OYzq4GM4hx5m/33LagGONGLU/GYu0L/ANeRBPRa+cIsJ1014b+CbOBBMNIMLO/wV5vhmyDUA36oSh6dEHarOc4wShF3Di2KgjQHujnIW5abc76Baj2jbVNqLNM5IBPPiMKPQkvdOxCLHq4Q1clSVBWz6JyZccBjxSoc9TCAElsY6Zm54tk4xI0XZmfMKBFdo6MrYoo9hT8/r48k4EMMAR2aIMqumpQgQrRBeCaEz9iK+8rJThnrayd7ivjO0eK/v27vMCdARWPCJH9YanNmxVH/IDoBz8smxoQy747C+SIi5LJyiF+Qqfw6FfttxFO2GEStLRbcS0mm/wOuWT6xSBxc8Pxxs6Iwp79+wt195wY+nq6y3PP/10eeLRR5XXuozsMfOK4HYGTgCcWUYKQI+QSVCMdhNtKbbePgxwlaU8uI+ujePICz2aRjr4UYcMBBHEAbmQyahDyka2h9xoe9G3xELE5OuplcOi/eiYp/2sLCyWqYnJcuTI0fKcNr7QM69rvJHmK08xqmnE9F/VNfLj613gvLY+pzTondD9AP0YnyYm+DjJ16C00S8iC+hxRmHi8FNv6kadzIMaUAHPqDNMYfpF0Ciakv+5nmxAiAEvEeKa+wpdpP5cA2i79CnIDPJInq+//fXllltv8SeEP/+lh8uJMxcJrjByheBKy8gVgJErDq6cbQZXoIN5swWAT+a/FfzFgyuiVxtf75IjLRr399e1mFSPLDvpthWYB0W6DT25ZXBFbd/BlXZ/tvWee+8ujz76SPnTP/1/HdTzWiLdOXJFeYIzPGaLC76+LWyKe9q2BN1KOWALvQ7/m9dyiiQyaz1QZcvphXvIWQSH81oeA8hRjMwkP8qMvc9BgP+0Bck/69hBJ84JsqA7JRrSIfvK295RgysTZ8sjDz8k5/yLotOMgyvog/xaG8QxhVRv9uQDrK9j/20tWw1QctO6QtYPUemRTHRRZxL5L/eAzqir6+ELhgvTdHSqXuqPIAK2G3TwyyPlT3DlhhtukE7v96LRx4+fsE7wyCnqAi7ux3iJAo7QLrYoI/bYsr5WIehRTwRRp9ZA1IXA/Xzg4mVcSnAlg+bIg07KFVdGcOXTn3msPPwKLWi7AzvwlxVoIzvBlR24HHDJ04LuvuO28m3vfkeZnIwvK3jYvK6zZyg6nYmHd6L8a8fu/gWF3zOsPjxGt3CdLiE7UDacCsCOptOQIBwvK3h1GG1lSZ0tw+sjaELZdtgxppWGdVkYMo9xAH4OnigjB0RYk0IdcK+yxTHC8MRJYvQJUwn6uK+Gx+cvB9TJAnaCBHRWdHqJC4ZazB2PQADX6Ow6ZKgy37jxZsuVEOg+uEJTjGWMyy6G1G4B5Ed613sLCGd66/s8i/GwHWwIj61zgBdhsG0FlLEgHwU8XJ7XzojjJs3CSXQ59V+zWpFW3XndAxgUIYN2NnQcC9EmOeM+e//XDoWJAxXlUiZ5RfkAuERwJ3gVuHHMvXjm3PSUad5qpBIEgmeM1KI4pnrpMXJ0wTGUOUZvpMMFrhks4R77oGEYoxEcqXLue+xrWxFIsv0f3PgHnxNHnDjLUJWNCERQiaCGUvge6wGx9/NC2Ne4X+tPEDHK1MVaLuX7p9OO9i6vNYHDjYGFIZYjUoIngXs6vxG4jBFHzs15hiMdp6pnOhAciw6kZSFq4ya8oFE4VSw8O1h6VWbfUF9px/kTbQFGjizOzpUp6Z8Z7f25WzmWLCS6tEjAKOhPOx8a4ktbww6agBt0y/LBm5EIOFPcQ1ewICj1is+a95UROfGsl3LF2GDZO9QT+TH9SDhCQ/QM00UsGyoXeqJn4nPS8bY9Ay584rSzhxEWlR9s9Z7+nG6tLs7KF28cOFuJUXUx9WdD5cQC1kraqAflERxgy7em4ESge1j4X3/99Q4S8zb2yScf1zObZf/+/aYxNAi5jbfP1CvllY3rsUXghGvIb09vyDDXMjDukSv1GnlCH/LP6Vt2KHSNPEwrZDvEzjRwG9MGL1KmqBtyh44eHiXAPVDaVA40Gj8zWZ555nmPUGFh1hUHbqCTcJT+9Voycsq7OrvVD3VDYNNx1QGErB+fRI2ykQP6NBYznpqe9honCwtMS41FfwlUoNtB2fwTDvmJZ8D5UTdtrceVWS1tItL6iv7Qbe3tfPmoXm/QXDTWtci9lG7RQhdNF+7dfvvt5dZbbymnTp8un/vCQ+WkaIAM8MR2wRXyYyrRhcEV1lzxl1C2APNasrEd/EWDK8TBu5UH5wRgcXRZKJqF3mnPGWR0HlsA+m/b4Ip5EsFV+vY3v/lN5d433l0eeeiR8qefiOAKo1YgZZbi8rLsuCIct+4TAZet31YQ8pf9AHgqdb3WOFYZ6PeQtdqHCoe8n+2GZ3LLewalVYrAgz/vuK97pguLWrN4OsfqD4Rzh/QUbQj7ieAI00ne895vK6+7/bYy7mlBXywPPfT5Mj0zZZVMoI8Fc1W0dFrQKNuGA46Qjmla7n22BkbjQduGWChD5C31Eesf+etzxjXqGBvpVTgFNTjmivJXIdIODfZZvzRpFQEqHo3gyo3uFw8fflpt5JTafXy1xn0aFaTdr0Ufk3myRVmxR2f5WkUl8m9ueW07gK/blfGywRVvormugz/FXcnIlb37vaDtI4++cp9i3oEd+MsItJGd4MoOXA64pOAKgscn0FgEjmCGOymPDAgjn6HyPGfHwY5sGNR0CPxjODjnPBdOZnQ0jCBhDj7HOF1cpzPm0XSCeYPDkP+yslQ2GVKuYwzqVQdSZJDrnA6Bzthv0+VQ2DCvjmEMMe71tJ6rDl4ZnZINu8AFByLfZoDAdh0KSbYbdSKshXN02gF54IpVUGfthckiXbz5jDoD0A4D0BdAyf/833tgUwZRo4gKiXfuoR11at1M48jJZTYK9SUM5LgHLDEyQvQFyJMf6f0Ee23IicvjMd+m/mEI8rPC0nE65SR0YEhpMZiNj+5lAMR5kaoFZxwcHfAX1yJF49hl6VnLnpwz9jWJ00BfT0mRjAR+MvmEN7glrjJXnB4IHAKPxAfwm6kqJ5Z/yZANPvDgGIuTaS6+H/eQyQykEODDCTK+xoM6B04+pw4YcCrS1KNsros2kSYMT+4ad6XH2SSPrEu7jOMwHPUM9ax7P6/7Qs5v4JXI5YAXI4NyfSSCKHxRZ7Bv2O07you3/rzZ9zx42qIcsgCVYXldEe44LbSP9tLfM2gZ5jkHnvRbkuNHUEMo+hx+H7jyCo9KYXRYn9prZz/hT8kI5WljfY3p6aly+szput7FubKoPKw3pIeyzRP44hhuEaBgWgefMB5oUzrVGwOdUSmL83MxhYr1nDZWrROGVd9du0bLnt1jZdforjI6GtP+Bgb6S5scPWoKvqIsFRYgWPxBG05jL26HPoHnvA2uMrK23laWVuCBeKSNqSoRdAzeO8BjfKMtwUdoDF+hIc/1Chc70AiBgP8OlnHEn64TDCBQQtnDI0Pl+htvFH2vLKeOHy8PSZevqYyrdI7RDF/cNpALbWlIUzZ7ADnOUX0RyCHAsubAWy/BaL6mobTgCr2ti6UzGAkEbsiOA3JiOHqENWva5CyvyyFjUXTaISOioC+BthXRhZELA0OjnnI1Il5QPgv08hWmEydPlhdeOFaeeYZPEU+Y3wRVGUXFdLku6FPrlG2Ut/dBT3QhgVjq01NmF6btTE9NsTDt2cbCtIwGA6Kdy2FSnh5ZKT6Cby4SjTPp0QlK5B+JfRrn/MEXn7duVRfQ93jv9rU1UEcyY7olNF1aXC433XxTueuuu9zu/vyzD5ann3na+aEnkRmm3nI+KoORQCWGIl+oQn/Rho6woO1Zprqt+mUAMirOR4EXAXAMPLYGPrG9HUQezagF5aWcAUyP6u5AkHHGmbJSA5rDrF0kHFWfsBsqYTMjTg3Bj46NGJ3WBLcQA4+SHP4xiu2+t9xXbrvttvKlhx4qn/rkpyK4MqA23N3sm+OfAN6xxdm20NHWKV0Qznvo5Wa7YqM9obOy70AEoE+jL1Ehi6sLkb7mCR6teSCftEnf1/mFQCDVCz/7OW2k2RQNKYN+TPsIENJO6ZOk5XXOMXoI/Yq9943v/qZy8003lclz58qjjz5aHnvs0TI+fkbp9ZxtCZUl/ANX4SeZdH9EIFjl9nT0lo5NeBK2H+BPPasfoaLdkj/W2aPvITBNfuSVQJ2heid0Qga15+UVfTx0Qi4Z5UNwnHPsPfob2jKBZfQI8t2tdDyHriIdBa1It/KCZN/+/a4rNfjy4cNlQrog+bYm+piWku+NjljnzvaLADSzbw+5ZAvck08k4grH7XyRaZ1pWFzjnpPW/t1VcxuJ4CznNW+f8Ec7jTzznIcsN8rHfGWvc0aXEmSnHtddd73ocKD82Se/WB55dGdB2x34qwW0oZ3gyg5cDrjk4ApvQu+9555qmIdBkEBHlHD+0MkwGBbmZ91pxzV3AdpHx88bWfKn4wiHIoboez0UNt5s0BFurBUGfNABYUgybYdPVnq4uBoDi8liZIMXnaadAgwZ9nYOcL7UgGqHB4SDwiX/N74RBLg40L2RbjuAdtt3SqqEgyu1XDpsjpOGuubh8pWOgP+34LWhjprPjnIJepJN3I5rPmpJD7Se52EaCx4iK1o4kFWPfS5+gKN/WSXO64YskFkUnflHQupjmisdNGHqB8ek9htv3UuDKfJL5RZOhzfdy+CKZQRclW8DL+cn0D6n8rClPAGk5Y0u18gnTBGBdhVzOxksMOkrSsP2UsMpgNPWa3Euw1WOXjghPBNpWtsIuEYdmvRrbqTQPfhe2wN458Y5W7QnV7de5z5pgzaMmmALOoVhCo0JoMRaLbz9X/MxbWZoeMijAgiO8iaS/PFvVldZfI83+Ezvk+Ovtkd9MMzgL+WCBwY2AM7gwD22pUXacLwN75Ijzpv0rp6YXuQpNYP9ZWB4BMI7PaNtVmQgs7jq9LmpcubsRHlRzjRf4llcWCrzi3J8pRPgE195wXC206A6QuPgRxjjyAG0YXTJzKkXpEcYRbGoa2vWCQRdWfCVtZP27d1Tdu8eK4MDwkf5EmQlHYEZ9lBQQuj8g/bVyeMnYxb5ZKoSPA9dFjglbpwvr2lbCV4hm7QZ9snbOE7ahdycLxdyNqte41qrPGTgrVO4EPSgrjw/qLpcc921Zf++/eXkiZPl4Ye3D64gC+j5VuB+tkPkBvno6xd91qAx7Vn413pYj8o54+sg6A+q4uBMfZ6KwJclHS6LNiy2rEvOF0cXmRjbvccjbtrEYyXxaMgXX3ihPP300/486tkJFpJdVH7d0vWsJxKfRgeS5sa51gtdBqD7cbhWVpfLlGSLr+xMTE04aDc1dU5O9bxShdNLsAZ8oQ/yRn5A3QUIN+SAPLnhHwn4q+f8Rbq419iqLH0lwRU94b6AOtIWb7755nLnXXdabjAYn3n6GefD2mDQmDZLu8RgZAFfRivRR9LuWUPm6JGjjTVXGCUSuiJodTEAz9BrW8OlBVeUh2gCSOrMo4RGcIVRjMqqq7vTL0UIcjKazH259VMlbGbEqUG83xQ9N8JBvBgkvaEbMnHfffd7sVbsnE9+8pMOrnT2yU7oUqbCzSUkjnrWRWnfivfFAB3uNiBeE8yIZ/XjUPeRd/QhuDSC9RU3jsl9Znba/OZZA/hwTDvTMc95avIW4JE+tMVN2qNkxyhH/h0e/UB5cjR03cFv7dkIzEIfgrqHrj5U3vGND5Qbb7zRizg/8sjDDrAwwsv5SMZCbvSgUAv0ciQz65TNl7Y1lbUZPLEsK41HCs7Hl9mgw+DQgLMgE2y9XLAbetCXIRDR34QNAH7chw6kYcv8Ux+gJ5D5Q4cOWbfwHlBVdl3Bm2cJaIPQ/gMH3KbIh/oxIgzdES8Kw87wy4TONdst6MmQx3hRAk6hv8UbCid93XHfkuQT4boRzp1Qib3KZwOPzOti93xNe/ok0tUrLfcjLXopp9IxcpD8HFzZu7984pNfLA8/8pTrvxNcufxAG4E/8ALdg7zu0PtrD7SLneDKDlwOuOTgyo03XFfeePcbwoCvyl09hh6gU9VesmlDTQrCTrqecZBA531yDsiXjhNHh7eYrM/CPHICKOTX11+/2KGODCeKjhIhj0+r9pdd6oQHdQ0ngmHDflupxoJhAsQIlRi23+gYa4MJlaXrjJJR8uhkGVVQnQc66Frv7QxNKz8ZHpnjxQCnY1slqQ7Qn9RTEjpeGz7C051wQj18aS5xZUXOb8OZEO6xb46SgCnswCO3dP7II5w/Ob/iF6Mb4JMNiuqY+u1M4sDz/BKZmh8b9IryIF+UneeAy+O0PptBLhwBeEzwiyH38Im3ZfDfPFMe5qs246NrbLw5hr6Uy3Xw9Zus+qyvqR4ZqAIX6BMOFsYs+bKH7/VYaVymH4Gm4J30czaNfKgMxklsEYzguvPuqMOCBUHn2Oex3+wLf8ByLmi9T9tRZXRPcoqBXttQ1B+ZCjxiQ4bBvZZdyxVawjCMTvCjfdAmaCu8HcSw53O8gPMmkCmcGKWUa7isSbbWN5yR81JpplvQIMpJ3JhO4LaOHIGzzzfE3z6PgKHTchuWodaB4SvjFNhUuuXFpTIzOVHG5egxegCHjzekGBoMTVcNhX+s60IwCBwoM9po8ItyOYe2GO2MgJhfZL0UGZa6PtQdgQOGfu9RR8roFHAakMHdLQcuHBQM2ypbayzQGGtxMB2jhy8dyVi1ZS6ZgPD+mQxBC/bwzDIpeUSOCSz5XLzDKdpQXQL3aF+xVXkP9jfoC0+Txwlrlf/ISkyRiOeQW87hsxds1THPMhLpqquusvGAs/D4I4+KHqvlqiuvMD3SeUn541oeIze0l2yrIecgw9ovM43RG9SPdkY+XhdEKdDpfmNNME3XlJ3ShmzRRpeVz2ZHl4NFGJUx7WdX6ZHu5k36yvJiOXn8hKeu8FlUggG8leZNLPqdAHpXF19hivV/0JrOW7T0tE/VG3ygLzgTqGfa2Pj42XLmzOkyPT1T5V19j6daQTsWvGWkEm+95XxTP+om3Km26UKbRM7dFkMXIe+wLuRBCfnTnh9/3PR565btqPKY8rYD016/7YIrrBNBPhlcYeQKzzm4ona3b98+9+G0DwJtx4/HIs/kS3DFen+dETsg/VK4FDy/VsEVWgptGtzgL1/h8+eZxZtc2Dcgn23mwTPtG9sHgaAhugJ5uu/++2xYM6orgyt9XtBW/RGJ4XvN3sXqHzva+lbAnTW+iCU5aQRMtHnP88pAV2PatNJaf3Pdabjvq2VDOpjcfM59X23WNnXEVmA9rT9o7JcloqmuVpzop2j7Kkf3GsEVt+UIrrCe0KFrDpV3vOMdfqnG9EsCtHy2mlFe8NKBOT2jElwe1+gXZqZn/XWhMwQpVlSe2irybsdGOLE236xojV5g/S0C3QT+SEPfwdciabPgju3X39ftfs1TsfWL/lBlUhddY/oYjin501eA/zn1I9iJB6UD0RtqGKYdbT/a/5LbOF/UuuXmW8ott95qffDFL3yxvKj2Qf58lt36FfrpVzrX3WfQn/KSgJFytMvQ6Wuqf/b/ITeWb23BM/2X2bi5FjxGHtwm1B96Gr2OgQjSmOX8d9rmceTJFte5UdPoB8SLlB7nSfAIWb3u2us8LehPPvG58tAjT5hPO8GVywvI1+///u+XJ554onzzN39zefDBB8tHPvIR66Yd+NoC7WMnuLIDlwMuPbhy/bXlTW+4w8EVdxpV8fKf4eEY+RgVjDrBucGYs0OpvDBYcbzIG8eUNxJ8YYPOkCHmHI+NjcoBZCFZRqIw31oC3hujAdyRKv80UnIPXnSAdMrgnB1Pdl4+1pbAV4dI03iudtRc4zwNoa0gn6H+W8HLdkcYNm1h0JA68OE4GjfXW1D2/dg7tQ9YV8DGqjpV8KVjh65ZbwwInFWA+oFza10xgjBuGnWveJB9QpR1/rHT1vR5DrLg6w6+4h1GVzF/cfp4Q9WPoSRDBwVnOus+o5Pm5TzhBOEksWZEBiEauNmRjIADdYDPbHZ0uK+yCAKACv9Mgxr8wOHiHDloAIekbQFGTgBBQ4IS4VhmUCadu8QHoDzXn7L130YW9XaakLGUyTxv1qnKYMveAcGVZecd6AZdfVQPSJdExqDNumEsA30yRAcHerWPLb4IEW8qM2DDIrBMq2ulc9SRKRMYWKybEXJE3Rws5VlorzZsHug5nDJw4RlGEbAmSbxl7vYUnzaCEuC1obLE46WFxTI3P1vOTZ4rp2WsH33hqKd7oDPAkSkglIm+cTBlQ1wVPQEH1FSm+b4px1k/jHyMaD6hSlAFB4IgLMGj3Xv2lLFdo+WGq/fbGObtJQ4/QQD4R73NG+XdhT5SHcLpCFrbWRDPbahqs4EtHKIdIYcERoKPucbAmjaP6KhbjOqIoOGqaAXOTX6er2Pier0pSJkPR075G7GKm56FTk3ex5Z8RG6hIVOuGBZ/9syZ8vijj/mLF8y/3yq4ksa19W3NGwg8qPNqWViYs5aCFm4HZg/BqZBHtxfhh66P9V/ic/rkiVyM7ttfRnbvDzmxfISRMzV+tjz82KPlSRmbzx896v4D5wjHi2ljBGJRGOSzsc40I+geQW47pyrTlAJXXUceZiUXTCOLKT8L1ndJHz2kY+gUX3pjy7aeGzo19ABOH6Oxluz4EbxgVA36yoGASv/kDz/+QCjvNTaVy/5rFVz53J9/rjzzbIxcoc1AEwdXVDcHEeVEIf/oQ6bDMS2IQCb8d9BVG+2JoGIg/VIAz5eDr21whbrGyDjk0jIgJ5hplU1c6rMe3RkQI1e2pqfprw26wev77ruvvO72288LrnT3EfCnXwU//a84xrOcx6iILUFpOrokP520x6ij89CmFl0TCXROnikHyAU0ctBEt3s7e3UcQc2UkcSheZy0uDhQrHHQBk1BLoIr2FOMfA2ZiuAKxxFcIbACjZgq8w0PvKNce+21XofkoS89VB57/DGP9qK9IDsAeWK/sbYP9hqBOwJ4x4+/yExuNVvZcKJ3Bshpm0zHY4opL1d2S19jD6C70RHYokw9IsBOcGVoiECGsDcd6gsw2r6qD73cXwgXZB2Z5z6BVOq0d+8+t+EltQmep7684POITLUBZOs1r32ttte4bT0oB+xF4U1aphsmbeCeNKDra6q7bI6CJxzT/5O/KE8K07/Bf+QJlNfoV0K3IIPImqceVvvN7V11yvy9kVnd5zXO4zLXW66pDYAD+VAf0JGDqP5wX/n4Jx4sX3z4cfeBO8GVywvw6I/+6I/cto4cOVI+9rGPlV/8xV+0z7QDX1ugbewEV3bgcsClTws6dLDcfcer3Pn6Da0dFNZiCCN6WT0pn13FocAg6JVzx/B0HOu9cnYY/tmjzpO3iziqA4OxzgNGNJ0Bxrk7CxlM7jp8nJ2I/snh2w7AMQzurYF+yx2d+7vs+HxFP3VMen77DoVOcvsOB0dsO9jEsAlEan3TsMq6YgThLKQDEcYpdGP6hoMTvIXSNRusAtKhmDFs4AV7v51UXlEd6hp7AFp5CH86B7WDNg5B/IYzeyGQlj8MdpRTfuUFfDByUEyDQ4N2aF0PFYxRBX1ZJ8f4zeGgLMgRWCgLvO1WmgYv2HOuY/Dk6y8R0EiHJOgEEjYWVUYjgFbxtxlWaQxenvbTKRkTzuAPvhgfOHHI8e5dY8J7wDiDv6eYJa2VH3TgrTdGP0YfgQmMw2aAQoYpX1sRbiGH4YDDF46bznINpLTIWch98LJHhmCkuTAPDDeCauEQYTDmp48jcBBDlXt6mBYUb/cw9hI/8knjzyTSv9hEoyCZyqy0F/XETcsx6Rk1wbFx0IbBSZkEMZjGwegOjwCh40Ieqb/yXpibLSeOvViOvvCCjTfeRkJv8qGuGNMRXFX7x7BT2egSp5GO6Wrn2kbhq0Ihz3OVXxEURPdQ55ERpj7s8/DuPXv3uKP0NCfxutOvC8O5oG7eVEOeR2YImlF2yH3Qg+vpBLNWx5o/S629aZqBk+Ar16EevMk3mOmcOJ3SwF+crQDkl32zvQNRfMp3s22z5x6jyzjgl/dzMx+VB8E5nkFfQxccB4zoM+Pj5fCXv6wEa+U6GXPwDV1BWmSdtGyJMxtyw5YBcq5BO95Ws74N6Tl3WslXyA0VQRfF6ADaCrjsUnl7du8uAzhR3QNK2+41cKYmJsrThw+XRx97zNN+GHFE0L1/IEYl0i/g5MAx8odPOAAbqzpfR9d0NwJ8XKfM6SnW5zlj5wxnGR1DnwSdGNmBwyqBKLslJzhy0A6nhuehhwN8yIDSc24HSBv1ghYE85giMcPCt9Jj4GX6wyT+Ko/4izWa4tz3wTTT8dM96GOo5LN0JimVFjrnelGkRf6ZpnHnnXe6TfCm/dlnn3XQE1xopzzHG3ne5pMXz2afwGK9/mqKAH3oulEq8vUXAJFK5daT7UBpkr7e0D+ig1ggB5r2Ei9ucDZpN4hV/0CvHT3kGV4FvrE1iaW/TaVfYapTHREppKBF60sUFpKmfV95xQHR8C7rCtbZeEwyOCv91N2jtiAdSlq2ZjkB5JcOUKPt1Yq7LKVdL+oPtM/y6WviZUa0La470FCfA+B7oyz99Xb1eZ/BZWQFXiED7DMteTRoWfGBpqwVgi5t8LVWwbt6TDAZcJkC46rnwAV9duDAvvLed73HXx4jIPfII4+UZ55+2l/UQt7QnYwgZm0c+gFeiFEeAfNx6RwCm1NTTCsNGwL9BB2gQX6en7L4PDx92pj6YOxCnj9+IkZX8dWo4eH+0tG24WeWZD/wPP0QPAVz2hJtGxmhX6IepKFe9C/owOh/Qz9mm2J6IDrmVa9+lReJhq+f+MQnynNHnnc61iuC1uRHWeQJH7jHBtn8Uoj+VfcA0vLTAf+JdXif1zvFG/AynUVjZMM6rMED9E7V/dp4DhzC7ovRelyrySu4JO/Jm36ItLGGTls5ePBgGRreVT752S+Vx57cWdD2LwOgg9BLBOlpE8g9fZ37ux2af02B9rITXNmBywGXFFyhwe/bNVSu2TdaFtUJce71HXSPDpBh973qaAmWIJgoZhajY9QCbwf5Ak8o72pACOhYdKItOnSUuvsJgVDwxgWpIZ9syFVqJLgIkO/2imnTHaFKdrH8y/SU33x0mzx0izcQ2wEd8HawydsQG/kB0BvAOAI4p3PF4MA4YM896JNOz8JcrEEBn8LZD6PDBocqYkMSerbA+bSJjh2Dg/L8Yw8u/otjByPYV4MY5W9DjnQCjBRw5K0VAZX85C1povNYsFONcc8egwm8uE8dMdJYf4FribPxr+cYqVyjNJ5BhnCAwsABj9wCbx3xz2DDXZD1ph5eg0f4Yaw4KCEnjjz7e/vsDJkuEkucZGiKgRp7FladbtLI9HG2gjBqGA2CA86x61Drwx4USJ+45N60rLQwzVgYlnqDhADcjG+VAxwmjNh4455rvEAjggA4UbNlWTQPgz7wMC7wmnP9eFPGHqQCz7jutDpeFc4EVMx34cToDYwx2rWn4/UPlG61+eLgRwQqNkSfedGH4eMTcj6fO3rUX16JYIocCtGWekBzRqlQDjJB/uDB5nxUdoxCkyE9P+sgHLppcWHe/GUI+N59u9UZDpcrDlzh0W7+IkodFcUivATwFpYWysrSahkQ7qZ05VtjI7gh2mFcIxOMTLDMVbpBT+ixviHDugZXSMM0KgIu8JURK1zHKEfWazUMSXfO2ztFcwdXUmbgeR5HWvKL+0Hz2DiP9qfcvW+9nzLj6xjkvo7jxiiMLk+5wUFg5Mrhp74sRq2X66+/zs4MfAHIAz0CoD+oT+LjOtc9G2XBf9YowUGnXIwVnADyYI6/Gp3aZ8gMQZy9cmI7xXPosyZ+nzo5UY4cPelFWJ977tkyMTHp9PQVrKHlt8WqizIXHpXOVeHSFthWl4XTajhOOGjTM9Num7wNJ/jBl354jnqAM4FVL2iuvMM5L6VH9YBWQdOgJVt8vpbNyVwejj6AvJI/wd7Z2ZngO3ypfNMu8vNBtO08931BIx0/aKUyDS1y433lN22VusAb8qPMK6+6stzKNAbR+/Dhw+XU6VPOq5svIwlIi66gvcFneOMpTfBTOgKgHM7BxcG/it9XC5Do5bLIOmVfYlUNrXXQ0SF7ol39gPAEt+BH8CpGxQ3ZxmBaBkBeSlhpSdmhgzdWCNwqfzbnHdezvjwHXRhlxyLWtBNGI02KpwTjoAUOLMCz/lPe7vfYa4MfBBk9NQT51zPNl01r7hMpx3ggA6pf6BV0SNAf3Ehj3KRXdBiA6PuJcLKy/QGcm37KE9lHl1qvo4esIQTkZYAqTRuj1obK8GeI/iHau+uoX8oJ9N+za6y84fV3eF27Ccn9s888U144dswvGahvtBemIw6U0dFdXr9LmUnvz5Qzp8945OzSKvWNupKv6SM6IZcES3AsqQt2WZf0Vp+/qrahtsZIsxhd1dUtGlZdwL0GvnVLGwUdQ51oC7R5+Gj9TqBO+hf+oevhGfVkwVdoeMPNN5Vbbr7ZQaOPffzj5YmnnhR+S2771C+mo9HXQfsIdkQQFkKGnsJOwcZFF4IfDGVHvTlnY5rqmtqvMos0sFVZwEMDj+nc7UN1ohxklX4X548+GHy5fj5UhmqP7uKlhUfc6Ap0uPLKK6T7+sv/+cM/LZ9/6NGdkSuXGehDfvbX/lv5xNhgKffcWeQ0lXLseBl48Ivlx19zR/mO97xHoiae7tD+awLohp3gyg5cDrjkkSvXXbWv3H/Xa+RED/st0qiMYT5djMCGIcEwahn2OqYDQUkzJN5RfT3vEbw2HgLQHxgt9Co+5p+BhHRLCRwpv4JTGAbXxQAcKXM7wGnDFEm95c5DW3SCFacGHi8FfyGCbRsIg3nrNKJEWVcnCGQdXVtOfKEi4hPeisc0Bt7YszYGb30Zkq4uOow3pU2c02BKI6QJpKmHFcKR0EU/7xTNc9+PIAZl5GaHAKfE5YaC8hvDOjybMnODF3Ozc57fTCdPfhgh4L+kjekpzAteEU8oF+cw8sXpUHnQSMfIX9YvwWe6xmXwwYDK6zZ6yEfH0JXnkVPwF2JOxDVGVDG6innfK8KldeQBxh+OTIxOISAX+WTd0gHHOAQICGAgcr0VSJuQ9EzeGBWjSp2hr4zCDox7gimMoOm3MeXPiPvZmO9NenDjrQd4woMwklUI/2qZQbKgUXPP2i8xFYi3xNSZN1zUjx8NlKHxrD1AEMdf8hHtmBoDTUmyKYN5eX7eziyjBE68eFzG2Sk7uODBV2RsMCp9OLbxNR/4Ca7QlDd3DvIQFBLdPOVifs7b3ByjDZZlCG/I7mBkymjZs2d32bdvtxz23WV017AN8p4ejF74gFMWNABCVggatpf+rkHXKuU66BByhax1domeOl4FD/O+6izniVOL4wRJk9+hY3zsc9YhWTTNKSP4GE57lEU5wqV+cpdrkNE45BWl4Us8XGvmUZ/1NSXiXA/qv+7pvuQo2gtOA9dVY+HAdYKb3BsZZtHXgXJGPHr66cP+4sZNN9zgKVMEPeEF9eGYOnH8csCoE1Kh0/2paLUVl9vZ4eDF7t27y8jYLslPyMym2vb46dPl6JEjsh+Pl8OHj5TxM9NuS8g2ct7dwygF0az6gtCdLfS06KrrtHF0AufLi6tlbibW1Yn1VMZtsBL8QEBpPxlciBFdtJ/QY8ETgisDbovJJ+5FH5bpgt88RzoVa4ePcs6enZCMzv5/7P13kO3Jdd8JZlXdW97Xe6+ea49umIYhXMODDQgECIAkAIISjUiKHA5FjVarid0I7oQ2JjQxIc3uchUb2v92JIJDDcghKVEkBRIUKYlsgHCN9t4970298t7dqv1+vifz3vteV1W/bnT3A6k6t7J+Ls3JkydPnnN+mfmzPGZQo02cD3868tv2nNKa4kZZApjUhzhxvfXcDl/dgjdpawxSjNibDt/k9sKxgowFR+pLO+JMcRkClgjRRqSlv4Xsjmekp59G1IzAKwTEby5yRzAVVH6pOyHoIjm6yRezYhYUhjF1YpNxZhEyEweHajg+Mq5K5nwUSj9gZoAfKw/TskRVHN9Rf6V/IE+hE/IbulEW/ER5GPnGlHw5y/j6Sn/kAd2gNbgCHoOUp2cbkIZZtpwIQl5IliBTJG/Ji/5Z8MtZGLhHsoplW85AgOOgGUhC+1G+cXBbBl7gx61azZgEPuBf6uG6RFmlDqUvoGeQL/2nBweOGhYn7Yr4DvmOYxUeJC50U81dF8796XNkuvKj/yIfSSfJ7Haub5iu5/Rtz97QOWPE0gobjm/YacEXhExLpXGfd17kEoSC1nY+wM/wiOKWFzm0IekY1xkjiAtdWKpFXJ5xHbrUivE+cOBAuu32280Pjz32eDp77ozz4jmynZcrHlo2A3/yYONfH4VHkcPIU3TDkCMRjB/lOl5L6sg4gDO8bH1Z52WZEHR3fNGXtuNlAbOcetQHWEqJPCOvOnPVjxlEIvbSCR4NujMjaFnt+m//6E/TAw896nJ2nSuvP9AWTz35VPp7j92f0gffm+82gZ5rcEnvfey59L/9g3+UVkX7Xfp/74Cs2nWu7MKNgOtyrnD9iY9+IP33/+3ftYFPp+eeFRSdWwlFyUe5EYRIkIDPCoD+OZC3xhgdCcRn0Cc2N4jjVE5T0sW1Bv4NNjCM/LcCysIo2gkwwiiBrCNvTnyqoEFYAg4huB2glmj4zFdbA3XaCdY08C1LkSBWvZ6C0rkZ3Py2MSs+HHlWp6VwtjmVn5XnpiX0Ff4M0AUKPs14EYe3xLQbWbleOb2BQ6AVB/Dkp2OzA8FvpMUHBN7YoTABzks/z0xRXQg4BDgS1/kLcGxUO5npkpWQjDtHB/Bpwqv5iAFKRny+lbe2YOWWIz5HpQeK8sdNnrgeVkBRQIKmfEIWDUqnrl84KziSQ8QNOvOcYwncV1zHCnxA0fW/JpAe4Jw6IugJvAHl7Rg47t83oufUHUXO0XMb0/7xBjtCtDt4ocwVJY0vuaxLoQ3cA/+iaLkf6Zw3+zyjDL8tlJHLp5B588ZGo5393anaG+vpqc+G2mx+asbLIXhree78hXT0yDEp2asagNjXhdkGFeOFgROKYwxi4AwOdG0UZDZ6xakG30AHjOPZ6Wnvx4KyzOwnPiE7NDiQ9u0flGLfY0WQmSl8khVC89UXlGOal7rjmKhIebYBjeKpvNcsB1rSUN9+t6tpSFtlWpSAMwXaslyAI9PpmX3kWSwqjL09xNZu5+Y+GOdBX5x01CXATKYy+ZfvtYgubSx3aPAGvEvaSBf8wHlzKPxNlFbRlP7AhfuIAnW1Y0XxnEY/7oWy3mYnOO16ZexyOvLcc2lTdbr1llusNCPvaS8A2pC+GRr8IyTzNXzZ1taRVleW7Rylehi+fOZ3aGQkdbEMReVvSpHH+YBC88yzz3pPEHiHvl+t9qbuTmao4FSh30e/wBhT9sZbrWE+3dS4QPuCG3IER4EdcLOLaWZi1sZemUFDewAYJ7SHHUzKiwCv4fwEos/xRrtL5SEfMu1ygLZxHnWOvRDY5yWWp1EPlkhQP3gbnKE7aaCH0/rExcU5x/I8/vlIu5V+Al/TQ/mLyxgriwFJ/WhXcEJOMPuItGU2IPGJYzm7tOy84Q2MTdKRlx2eyr/IVpYFcR/jkWAcXyEITaXPFzsA9Xb5EI4/6K1fReftVfpkyMjYgynwpO8zY489pJBZ4dAirVKqUOfnfr+ZVlV36OClVJKRQIkDHTkGL4dzgPyC//KGqsgo8a9bwP0bmRH9nni6Ybpzr1zTZOQNnZkVUOFTzDLES/1c10wbysU5Ad8G/vG8tF9xOAyPDjlPt4kC9yiLMi27FLfuTM6ZUxZxwb3SimOx2/kXXnB5mWb82O/DdRBYZig5+ySRNzK3U/RZnJ7z+EB88ic/ntMv6MPwpy5j3BHtoDm0AV0IAxlacGyIzkUulTbwmKS4HjfAnSSuk+RhU9yiyZgGgub2JADOT3m5bvk5R+4T1jfWPIuFe7xgK0s8wWlYsstLJdVXLl66KD1lxZvsQxucLO4fKxq3ljTuMl6IR+ENgHKKHGaWS4xHajfdL/upECiXcaqd5mzCvZkmQNA2dAPuce3xiLrpubktim6CaH+OKkZ4B5/QVpW2qmd7zi8up9//yp+mBx95QmXuzlx5NYA2LeB2Ej9BO2jGMwL84436x3GCz6av3ve19M1f/Gn1i8LVTUB+kj3DzxxJP3VxKr3xB95huecXFtKJaJ/SHs38X/DYbautAfrsOld24UbAdTpXaunjP/i+9Cv/zU9KyV2W3qCObF7UQKZf6eR8sY4ujjHFM7o993kjxbkFgoQEwgFhcNXgoYHfBg57geie9xkwKCV/SrupOIqstL7lvOPNQasMZDZFjS9AlGdWKPTDsJDYS5sy5tcpc63xtj8GsxjklMjptwMcSAyWAPFQDqwk5ECGPncMBKxPrgIveVhe1FkYBSjpa6JvWQqDgObteTHwURr1xMuR6vcyRB1FfwxLHUOJivbgCCHcLsTjmYLvOY7aQdeUSZ6BSzmPtx6ko0XL81I2B87XZCiDL/zBbvvQn5kRKKjcdxr9yIvd9b0eHh7I+KHEQE9e9IFLqU/gzBF0M/66z1cWisJipcZxqUsoJ1sBOIBL5BntC5+tga+USfDFeHVhrisH1dcHKhpvjhfn5827Lg++KrxFIWqXlpryUXxoSznmS+qp+PAhgj1CTCmPqd2E+MoV7TKpgZgiY3mMgvBE4YfPuI9BinJkJxboUjS4Uh+1AZ8wBT+UZOrTwSwSYYjBpSxcfke7ypRRzFIMz+iRkixiqu9SUfU94T2/vpLOnjqZzpw9J+OcPSyueIkOdPaMA+VRRXmEHpvqt8rcbxdBUrC+Nq//ojk/4Qk/8OZ/bnYmzbFcaHU5VVUmU/6HhwY8m4Iv+TAFnc+vsmyrs1N8omZFDIRBkfsWR/0K/1KAecN0Fs3dLhyFW8eQ0kb7B03zeaatHX4YU45DHRpxom/rHCPatRLoxOcqM3zB1D0ctpQaj4iUr3Q0v2aeKLxdjjynYaFa4Rl4LD4fTz8JWSkKOGo9jdORlH9qYV3jqOQtZ8gxGeGdHamnd0CK3ZX0+OOPpPmFmXTrrTeloaFhKX2s9Y6lPszUAsKhR/8IBV0lOC/ojjMBBb1r4KA/Zc2sJvZagIfaxcPUYGlu3kr6C88/70+aXr50mU7t8YM3rmxW3lIRn+c30xgf1JfPeCMTkR+MOyw3pQ3bxLvQmJlMV8bG0+XL4sEF3pwzwyEMMuhT3gCDK6FON9UFvilyiPjgQlzvgWMyqi0UTFf4ppxnnsPpSZ7gxbKRyYnJNDXN0iNmKzUU262AOkbbbQ1wiGWEEQlcnFvOE5lBf6MtjLvaF77lnGUt7GeGw2dqetJ0oZ7gCk9wTjaNpYOZV+qgFsuXfN1mp68FFbgKT+Ma137mPsJ9ngdv8yj+R0HIF8sJBe5T91imgWFPmymd4uBUYYPU/n6WF/dKpgWdV1b4dGnUi2whbTgL4lzcqts6UXEuMVfQMkNH6OnZDKIH+ZGJ9QPjqmtuMctHBnSRJcXB49kSOjIzheWHgHMgrfPiPNra+7qo7ZGTGPTIj3npVxhZfFp+fOxKGp8Y99jjcV5yp019gf6BPGbWxd13v8mzFTj3vnQ4gpR/cUiAC0uTAoKWdf7VHfNArn8zBKYBHqfyucEJg3a+34K+JWMk329A3ACHmGkR9d4K1jSOsFmy26AEfpbloU/QplugGqD6tLYxczXrXOV//OlfznPbDMiixcuVkfPMmiUqOHAf/HE+4CReWAjnKbKK9iZP9A1wRT6ZbzTWcd9OOLUd1Kafl7HdTj7K5F/GqY4Z5artANKZb2g2/umUfNEziuPmagiae0zLfKYT56Fmj7ycR+RTZBZlMuNrVvLht//tf0j3P/So5euuc+X6AdpCB3QYt5HoyobNTzzxhJeS0c8PHjyY3vrWt6Y3v+lNQTcIr7ZmXN7cWEv9C38s2TafLl4aT+/60vE0+clPMrjmEjIobtuFi+mnzl5Jv/E///M0v7zkskuIKPEyAmcBY+zRo0fT1NS0ceKrXjgKaFvA/Ihc+K8coNmuc2UXbgRct3Plb937/vTf/bc/nRasWCreZnR4KyIKHjAs3PXMv8iLqxDSOo+/+ptiv2Gy8luzcgAQlfikCIhznCPKMIxqBhjFsfIs3MjDA1dOx9eLAMpnsLKjRs/7hoYUJbzMMcCHksBgdD2CqNTL+OVAp4wjZV59/9rAfYT0qoxLcMN4K/f91sq4hiEY5k3Qy3RUiDuxrKUY8RgH0ASFIMZp/Xy/eRCO+/FXjjyPtmnGt1ybpjpCF+5zjUKIEuLPaS+vpGkpI5RlRVmDM3TEeVLetKO8+Gs1xjGMH+4TUIyJiwOC5yX4WdM1aYy1n5Uj+cR5wQ3gvEA55xntXUBVUog0Jazoeal7yY/AOSHqUpYF5YwyQH8UzA74Uq1GOuJDDwZelHGUegLCvRh4BXfeLhM8eCstYE4KRBvnAvIFiiPO+PAT3+CktBKucpeWWbNe85RryscYHmTTXg0i/gqFjC5lljYxrFUuM3f4DPKZM2fT6Yvn0/jcbJqfnVN7xzRr6oJDBcWBdltcmA+jACVU+Nj5A/+Dp3hrbW1WBuhcmpEhilFKPsTtzsYC+x3waXdwGxJOKLjcVwain2guubC5IeXVXtrCC8EX5Zq3ckEPrnWg4By4rkk+TS/CA5Fno00b7QpfcC/anbYt/SDukU/kDXARJTSdRLw41T2VzY/HOXFF9bbxIwBfAs9KW7rP5P5S7pfzEuw0U1y3N+WxfExtS3sToD3OCfo8jmPejMNvvPVithGfUZ2Zm0w33XxT2jOyx59MpuHgQ/iEvOfm5t1Huzq7LYv4ChP9PZao9aSO7t7UPXDAPNApBU5oiQ8W0uWLF/054GMnjqfLly7VZ8VQPhtd0geMqwzI1Q0ZyTU4Ft4NhxFkcJ1VJ+iETGT5zcT4pBXHyQn2OZlJc/N8Prg19faoTynPaJ8GHTkHoGfIjJABpZ9AY8sj6MVsySAof5zwz/EKFFrDH+EwZvYdywQYsyQTZPDVDZ0tgPIKTlsBfIKzPl84roMvVA/xDbiWZzhXimyhDZjlxd4vEzLUy9KuUibnAO1bzoGt8PGytXy+JRgd/6vjGLfzPf1qog2ELM8dIqlJa7mnUMZcgHo0O9rZVwPjEtmGE3lkZCiNjo56XyWWROCEC55ROeYZygEnpeVaco2ZeJRMfvBSGSeCR3CEln4d+JFBqQ9Q3RRO5JDv2/FGPiWeQtm8lHP/fDvy8FH14bP8tAV1Qzbi7MaR66Wm2aHL/Xo54Fth7JQcUBq+oAiC4A7wvBHC8Dct/FRRdd/HQMY0LzhtB366QxRRKa1bR9geipzcDmgz5+R6qji3GfREvgWOoTdtDzW1CbgUuBbl5v6+FVBGn2QYM4bQY5E+/hPeOE8ZG9k3ELnFkr/yoo1qef84pacP8QIoyolxu7xAoh60Sxk/tgOese8KPMMfaYByDZSZS9tBjGYNnS0CMi7SgFezHEB+MCsHnf33/vCr6YGHH/OzXefK9lBoyDJTPpGMAwM5dO+996Z3vvOdjoNsuSxeuTIxqbF0JR0+MJr27RnxuAePL0wvpCtfuz9tSPfxGKH2oY3a2D9Iz3/7sSfT7yxfSgtvvTNtaFytyvh/9+Rc+n/94i+nN7/9beatlwLaBv2JMonfLCNw5N533312AAEf+tCH/GUinsHDLyUb/iYBdd11ruzCjYDrdq584t4PpH/4yz+TnSseEoiNtL86CKQuOJ8SlleZ2SDjRoMxefMmAM8/gwkzSYqTwYOulGwl8rUFHUHCblnG1rriSar4mjeYvJFnYzKMAIA3xLHPQ2zCyRsLZgdwDwO4x2/2I38UFxRYBE7BkwrsNKCAL2XbmPTAVoyyxqBI/eq4Ky6041gUkdjPIStoJKFYVQsaAAWXEiwMhasFp5USDZr57UpzvOZ6CKPAh7+Mp4PvC1cVVTbkLM84B/drr6FtUQw5j/YD/5bUK+HOLI542x6GHgKsTOsteVmNAH+HwJH0xK2gwDTd55xnRbEsgwH5AC8+EoLeJQS9o27mFSn/8eUXFKzAn1Die78U5VHoV/DjENc4GMIIdv2EU+BJu2nQVJz+bPTFrAtmpLBGOq+hVtzghfWGkr0SX84BKKPMcDA/1EFl57N4oHYRD+KUrOOv8qkn51XKVpsw6KIcdasPVHt6U4twt2YmBZPDzORkunTxsmekoFDyxo7lQvAym9VWOplJIzVuU+1g/pPyqPJYEgK9yx4q4A9PYDBg4PGZTTbanJq+QGF++8pGlHx5YnTfaNq7b6+X/fhrPpX4ZLg/66y8qYP7ZKYXDlJ8Ky3ic5QZ7sczmz/uE4CqXa8/PG1e0FF/aXbFD40ngT4YR+IWBTn6IvUKniLENW3ODJ1rIWIEeKZFMIpbqH6er6FTMc4Kz3As5/AU/OJ0gi2PIgSGqI1U0b7QKOoRdYIfcMwiEzEk+OrO/tH95rUnnnwiTUxdSYdvOiyjdY/u8aUbcOfLGeFcgR4APEB66ggP7ZMCMqA2bOvoTqm9Ly0vLKSxy5fTqdOn04kTJ/ylH2ZcUT57cbFHg3EUftAz2ibaZW1Dcl30QBbjTKFufLWM/slbbnjn5MmT5se5uQXliawNA4y4TL1nTy/wbbT51X29HKMu8Zy00A6lCVoPyXDnzT9xqaiw83mEUJ5Jy8wQnIPQkPqRj2nPW331DeJuB56JQdvtAK3Kg8qYU/hTfPgFgL8pC4cEbY3jgLpwTrv0yShkM9/x8TH3PXCnjoWvyIt2QA4VPDiWUK7V8qp9tP1WAD7gcS2eDvnaE4HyfY9R8STiika+D910yw4l4cg57Qr1oTdGLTIGHkZu4oAd3R/OFYzfyL8RPF4ok4IL4iCcDDrhPwXXIe41j9P+3xQFHuipSGYzu6r5AcBlZKFyJQ85cbkcuIrygTXFjZc5/GW3gNo5N6vxjv6LPONmPKiPYcKvR2MJ7Y5spW+YTirHzijJTa6RmwUC2wbO5B0bsWaktgA7pXZ4Dj3Wd2BwHvkl0A5xQqeJPkV+cZnvEUHUgRbbYUEc6ykuI/BtBN3SP3BAl9wJ2qR/MrOSdO4jlKlz+gebfjOeMQthemo6xmzJffqa5YDKZl84jVDOy0uKRHvK5Dmzk8jHskfttx3QL9ol6+ugtFQh+Cb6B+M2x+2AmWjwODQP2QbPNMYzaIkM5jl8VhwpF8eupC/95u+kb93/kPvZrnOlAch1dDE+h3zx4sV0zz33pE9/+tONNt2GBtCa8YS+iPyNfYGwQVrSkUvL6V//5UT6kfcfVB4aR7va0jOn59JAdzWNzS6n7z4/lf7lL96eLp16zob/D//wDxuPlwPgRTuiw7yUM4YxAX4/c+ZM+nf/7t95fP3gBz+Y7r777swrWTj9DQTqvetc2YUbAS9jWdD70z/4b35agoSNAzW45SHRegQCXpKl6DPxdoIBMDr1zJKMytUwaP1JQt5QFWYmngSS42aFlA6PAYmyvcSb/VUZpEqzJONuVrhOSThgFDIgslzDa8tRKDpiM0OMOjZ0pNP0apDo8t4QlXR4kE3x2mWAxtr8MPJiqQXlYmTjtOF8K2DwDIUiFCHwJDSfI+jK+dXBOegYygWAULNgayqOa2huJU54FMOsOZAfaXTlNOV+vvBzDFZhKXxzEI7lzZ0NdNpB7crgwCBip4+PjWDjJhAXPtkZwltoKW4MxlacXaTwzAKcwb/gg/JRlIVSVyvFmS+Ia+XK90oocSIE7YLGroNwB7eiKAd+4YyDv6gHRwL3aI9wClHX4uxC0WrgwhIF05lrcDKeKMCBA3hTb5id55xjtPBGP5x4KOXhBCg4Uz7l8gaEY+TRmKEQeIcyA55AZ7VDRYQyWe4X5YnoponikZZ84HVv3sc+E7RLb3dq08CAc4sEG6r7Mk4P4cCSBpb4MDuFvRrAiXqg9K3ylSKVx7KSbtWJfXCYERZG5ZqXdFE21+TFM5wxTHfn8660Bc4hr8MXLW+7DaOI/tenfsjMlH7ztOkinFC66wOd69XUP1RXallpCweOa0y9FWjncoQmoVzC69GmsYcKPKD7KmN5M4zTiBs83XCwBP1p48iXYiL/RlkY9Y4WPVZIlqNBD2n7iB/puec88nPnpOjcC/5v9I8S3Afyc86bj9xHdqHwF2cw+K9ITtEWtAnOEOpLmsJLyD42a2SG2ZNPPZmuTFxJhw4d8rIgHAbkIazMB7QLdKq2x9feaLPB4eHUMziU2Ky2pvynJG+fO3EunTp5Ip04cUoK2oTbknZEoac8cKPC9Cm3s/L0zLW2FsvyDRlIrbS76sRbbfbtmZufET/OpOmZqbS4sJjGroxlx8q6+bGjvct4ut9SNwL4KkS/aBwJ0KDwVml38IqZNP02YHr7+0xP85fan+cluB10HyN/blZjzdSU32pDZ+qDnHA9s1G8HUSc4IvtwEvxoFf8q5ftZzpHXtCu5IXzmnETHmDWCu1EH6Qd4AOAPlbqTlrOS52ct86brwnJM1cyP28B0NOyvqRpwrWcp1os+63H8bMAjtTJMxpVtvlaz9VUHksZi+gg7VW1keQY4zUzrkZxxA4Pqg7IMoza4FMlrY8XRWbThaMdo8woNQ75TEA/U/2VBrIXfiFQAIfWDfXDjUaKcr8AZYJjPXvKz0cQ43xTdd0AP8fIQHk5L3BAViLjaVuPzTpvtEHIAyLzvOhKgWvEiJmqqqzzRQY6uv7R9+kPpC35bQ2mPQl3gPoMry0AfLy8Ol9vBeZlaONIgX+gZWqYbiyH4nw7QJYEEoV/G3wMoM/B5xSzHTA2l08TR1xmMcXLvA6Nn9yfmZ5xH2cWJWPpos5XlpcsA/iiob9+yWfilZ6+qAYwVu5P5Cu+QDfYFlTFMqPaAMKOnmkE0H7bkyJtSAYip18USfmWO15mn2WendHC9+zZc+k3vvx76f4HH/HLgP+anSvUCZn+x3/8x9affvZnf9bLekofu15AP5zIe9DddHB/2jM85DGrgFgunRxbTd89NpceP34lLa1upA/fOpU+cvtUOnDrpzSu9vjz5iwxwpkT4/H1A7her3NlK0DGYDd9/etft2PpbW97mx0ulj1/g4C+vutc2YUbAdfnXFHH/9hH3pd++e/9ZN25EhBGIjIpjFUZM7qLYV9mphBzeqmWZuaX0owGKt5uk6ZNjE5HLsYQETEYmEJbBAZKIzNTlnUfhWVdCu+C0s9MT3vqG2vNKRxlhTXofIaurDOnXAYixi3eUrJB2y3DbKjYlQfkNhnIPepYoXAXwYrA5ZoNX+lwTAPn6MFcgx/4UmbU++oAFCOSNAjMcr9hrOsCawvgoGxFOdMdpKkLQsAKLfH1Iw+UrHhjUvNzlERnQdlxEtf6YWzyyWwUNm/iycCh4CP3RG++OGS6Cyib5JEl/zZNByv3OR0BCMUm6qKbqa2Ft2mhgJvurkfgxkDO4G5cXUbQiafEs2KitOV+cyjGL8a98c73mh1bHOER+ICyyz0MsdhTJQadYhzwvJRL/KhLqxSq+JoQymwoL1FP0qHcQ++YidIp3uCTiCzxkTKivCgPI3F+djatabAqQFnNR9KTX3G6wBvgAh7wZ7WNKe2taV51oZ1L3t5fQnF4u4bTBL7s7xuwU8V9SO3UoqMKcjk4zaanJtMFKVTnL5zP+6XMuz9SJnhjaMJnomYdB51aucSIqUJL/YhvB6f6HHixHIj+SL+2kuaZKYNp3759ad/eff4yAW+Zu3uhuZBR3rR1vOVXXagP9da9suko5XOPoASmBbi1bCoDsZzTKLAMKWhp7jEdw1FGnvQNtbnvhdxh6eEG9XCfjXKbAwCP4yiEr8AjIOhIGXXniv7Bw/AEci4MulCk/fZZz/xTXBRsnpEf1/RF+l7wUsg8nlGX5lDaoRjI4Fbvg5syYsz79OcwisKhpHP6w3rIT9LbaSYa+otuA4Npbn4uvXDkaJoSf/L1JxwnnqkFTtBHxiS8xEyIfsXvllLdKhxw2ExcvORPJp84fiKd1/nFiVnXF5qxWS6GEefQBQTs8AQRQbzFDYMWOgh1z3pc1xFnNg7zaSm5s3PTwoV6RL2oL2/WJiemrfz509cKZEf9MBzWNR440x0AWpEfR9KhMEETjl0aK5BZprlw57kdo5Jr0W6RNw5+cMHhw1d5KJv2d3z66w440DbRrlwFL1x11P8iw+v8grzPMr/IH47kQ/tTH3gD50p/X79n1szNzbgs0hO/OQ3x6Q8A98G7HAmxRwQ0ivSAMeMvX5c8KaPkVfJxPxW+FfUTZhRFuQwL6l86QdbgIGOmD9khM8ApZpyKF5QfNGBvlf3796Y9e0ckQ0a8rw/tAz8B4OLxxuc+ZCj0LRDxcxXqJ+XcfBoXAdA1DoaWmp5f5Vy5GqApfYdyG2CKGbjLjDl6wVWI5QIoTVi4PlG2fqVwQ+TFSyLLGa4U1zzBqZ+SVCUwTvGMeHoOHcmXeOaXHLYDxjLzgNOq7dx+eUxUJr6uwB9bA+W6bc1D24D7U34eqOeDK2Nwm+wEtLvj6p/qk5MFUD0/j2diLgXVW/zn/gKduN1GxKBFuc9l4WN0TZyU6BGM0zjQeAFxeeyyX+Ax9jDjkjEOXgUXaFv0BeRtZM5flNM4+KZnpTLuXtsmpZ8Zms+3AGTOdjNb4A34wP0GGkAr5Uf5p0+fS1/+nd9PDz78uOv7X5NzpdThz//8z+3IwJlyxx13fE91g1ZXJqbSKelYt9x0MO0biSVBW4LG7oGVr6a2zTnpNBrHWjrSXPePp9Zqr/dNwfC/Ec6Va4G+sDC3kH73a7+bnnjhifTFe76Y7rj9jpeN1/cb0Ad2nSu7cCPgumeu3Puhe9Iv/fzflkK3TKwcQjG0Aa3OieHvdfgy6E6fOu235NMz0+nc2Ewan5r1jBM+54dYQ6FngGdw5hqjYE4D2nz+mglLGmB63jYydbNnAIUrBkKUbgxBFHg+3ccGeLwhjcDylDBieMuHIMQw5asy1cUZl4fxhbOCunrDOBkxDPI4VVijOjA4kPp6+vwcBRt8rARIOK6v8QYtOmIR0M1HyiVdQCg7XJfgu1JGya8YURgp8am9Dt8rOEITdrGnrmwWS93BG8eIDQcox5/KdSDzfO7n5f41gWcYnDoVLlmxVwgFNnAuQhX6lVDiFScHMxqciYD6UHeMZtdB18ZbdUDJtjHq6jfK8gyNLNQKXs1Hsi7TomPWSRjPoeiHMcY1e3qUZ4SSHgAXFCaOhd7FgC1ttbQ4L7Q2rSxiNLKcDCcBjgz4qYIxqTby7Ajlj+GJI5C64cBB+WoXf5lHtoFCT8os8bhHm5KPHV1SnqgvSi6KGDOrwJW+gkHYIbxYRqVMaDiIk5bVX6akALIb/flzF9NFGcFz8/Puh+BI/eKNcI/z9OZ8yp+lafQj6gQ+tI+X7UHLlSUpl3OeTbC0qP4uUnZ28vnqLm86e+DAfvfLARl49BUMPegUfFVTP6UO0F84+o9/2ajQH/XjrRp1L/wNXVnywyd9wbejGjMWiGN6i+fN/7ndlYt5D94Ab5wN4WyJ534zjM9IR2hbZgDFeWMgpe7gFTyJgcEx+IJzpuE3nsUbY6chkI5MSnqOPK/3qWS+YXaLcVIAH55FslDSOVoOKB7tTf7wMQYodfZXVBQv+oTqlZX6ck2dyQPe8qfPxdtlNgmzVJ559rl0+uyFtGffqN/SEZdycIb1qh2rGEkqv7ayluZnZtOlS5fS2TNn0tGjx7zsB9nTIdxaO8MpEf0HZ1/I2AIo9zAL4hG8CpT62smlI7JjGR5TWSurS8qPPtrh9DjNL4mHYwNbZkk1aNYm/iBtfd+LbaCZLgB0wVhgiRqKU6f6EeMVebpNMSRpt9zuJQ10xLhCOeMrQZ7FpXvwbnP9toJivAJkGfkGn/hUyZEb7hq6YZ5R/R30C7xCVjht7k7IKC8L6u8zfxTnChB1iPjcI4BvgcCh+Ug9VU4lyvSfbjo0XW8FNlLhZ/1WFmedF2VDFpb3QB+cKfAK8g15RF9gVgCylvzBDb4fHh6SkXIoDY8M23i1Ear8kQlAjEs7A3hS3k7AuAp9S/8sNC511pWO28twlyG+3w54joxuB/9t+MOb+KrOxN0O4EMhqjhc6V89qlul6boBpb0K7JS/QfStM1U9aj7XbfBn76udYOsaNoCXDbx42B5CZjXKvxrAgaWo9LvCA9TTVcv1q9/VtUPuAyGLFfR0taZxUOfwnnkgp0XHijEh9thgPGT8gWeZyYIcpP8TB3mK7EQ/tD6U+zbN3Cr5VcaDuBmHqykkXLbhCQNpS/od4SXiOI8cJ59fkAz/0v/22+nb3/mvY1kQ7c+4h/3C7M1f/uVftqzBzvle68RYdWlsIh07edqb8B86sC91iV+2nSl2lXNFOkhL5/elc0U9Jp1uO50erj4c1+2t6cg3jqQz/+FM+vQ9n7YT4q8jP9And50ru3Aj4LqcK3T8j3zgPekXf/qLnhGBahQhpiEyMPGJZp6hMI+NjaVzEtgXLl7U9Uwam17SMxkJGsxY+mNDQkYseaNIsP4epYPOy1sAHCsYbzA5cRgi12p8whDDVgYtRpYCinYMn/FJVJwoHk5UB45FiQLAtrMmI07GK2/imYED3nQqv80XPhiO7DFQPs9HZ8SBA17xhgghVIQg+b5Y2DBIEZ98CQh67oUi2W6jnTePXINzUe4wmKAzRiRvUDA4l6GrjvEGt2FQFEGAYmt5p3+UyY+/UnaJ4z8/j7hAGBIokqKVqlKnE7RTsAJRr0vkT0blOcoL9KYOGIV2YOga4A0vAn/syhV/MhWnVzFmSlqUEfL0m3hwczngzXnDEOUNEnW3YcYMBZ3HdRjLYXCvBz2l1MJbnIM7tOccHipAneN+KP7Qv6+HZWMRz+l1RHkCV3Cx01A8g1FHWZTLM5x9lIPBjTGgyLmUFwPlUB/wxdjgWAZU8IG5NjGcevvCuSflxo4UnkEbxWX3eZb5XFLfQvHjrTrKH/2XPDE+qyxza4tlJM5XbUY56+o/ni7MnkZCE4Od+/QH85o361xJq8p/bXHe7WDaiFdHR/dJsTyU9u/bbwOVGWLmD/FQoTPOC5wgOCMrbfA9VaLPyGRxH+ctt2jKPfNdyA73aZwiOEeyA8R05Duegmh3nkf744xjindpB6KG8y14J+7B63pQifZwdtxrCoB5EWNLeFFXZlTEOTxC+ZEXcQrfNAzxkC3l6MD9fCz3oBH3Cr8ClAVfFj4tNCQ+5RG3OJDhk/hcvYB6xL+rjsQHkHfwKfnSToNDg5J1S+m5519Il8an0+1vuCvdcvNN7quVzp5UYeNM0Xd6/Eo6e+ZsOn7iRDp54lSaEF85z83oq3zRiqU0q8I7Znjk+qlM6kRc8PYyMz0rbWAEm4D+wkw6vj40OzdjOSzsjS/7TPDGHqX4zOmznsrOF6qY9QTtS/fyyOO8d4bghwa9GUugCf2qXUZ+yL9ov2udK9SHI2mQxaxVp7+t2HEVe0vx/Nr6NQNtGnGCDyLEM9/jQKV04rJVR8eBH3P/oG15ZqNQR57hXPHSJuHGV+eYmVToDxCPc/oH95Fn5Mt96NAcuO9ZUTjvwEM/jtwHjA8/rvWHjENeU+36Z9wVDo4Omyb0H/d14VnKAPeQFSGLuY77MauFL6d1d3eoPuFYjL4QDnxkittc5VdUD+pgEE+8CPSstaq67tAm8FFU7er0DX7aIt9rgTbbDpTPqmi+Jr7bLiePb4qzE9hhn4tp8dG9vYGeLrhDO5cZqRHintvNbbZDfUibg9ORHuPPeajfiFbVti32nyng7Ml/+zKQ17Gp7fZQ+ujWwLgXeYglLHfcT3yMctEje3u61fyFr+Fz9T3xInWALxJ73GmcW1/QGIfDR2OU6ZXHFsZAgC/V9UpGtEoOrWhMHWNfMumyS+urqXdkMB06fNi6Yf3rgsqjzCwNWgjq5KifBIjODtuC4u/UXoDlwk5xmspwXyHP1nTp/Ln061/6rfStv8HOFWQD4yXLfcD9i1/8oh1iyByOjKOMqc2Ajvedhx61PTEyrPGSLyvNxR5bPMOmYaNaANvm4uUx61nw35vvfEPaOzLkfHeEJueKOr5EF86VL4g/e9PTTz/9PTlXGAOutQ1eCSDjT7WdSg+3P5xa2bn5GkDWn/2rs+nkfziZPvuxz6Y73vC9zfx5PYF+uetc2YUbAdftXPnw+96dfu4nP5+WlkJAbdQHE3XNrJRqlLGQZiYJgx736YKtFdajxrpY4jnoBzuvoayIsRkLlmRozcpYxCDnbfzkFF+MmLKBzXp8BBuDGXlaYdMA6k/B6l4xcMGdAVkluRyUBu7x9mNAtoQ33uQtBcsdJDCpG5+EZZ334KAErAzbsswBxdTGvwZhyvSMk+xcqdcjhwIIeXArhj7KJ+d0bAb/eHumzq26oqyDi3GSEcRMg8Af5Sby5L/UHQsz6sfP+GThFs844RjP+WsWFiVmQOQbCnwD7+Y6AKUeBHCnLtSD+nCOkcGGtpQLzrQNsxCoD4FrAvQvSrENYwXwpDTPwqG+ukc7NIe4tyFeiDdH4Ec+JZTrglfcD8UeIE1JV5wmpS04NgwkGSxVjqHMR/nZYCQPcFU86MA1uJe3FE5dyqNN4OVtgDzcPjkU3DGUwKfSoTp096Q2GRsAZa2tLtu4ow/w5pxZKVe8JwUDdczKAU/APNaGM5DE3NE/lxV1KEouMwZ4i8x+DV5qpn6BUwVatXdU05AUr5G+Xjs3R4aHYybXwGBihlfhYfoajhocIqRD0UWh5b61YCmzolKdvjC8z6GBzt1+aisv4wEt3ec5/ME9+vrE+IRnaEW7Kn42/FQV5wm93Q5RTQN0jaP+YZVUIAZ5+7agnMM78eac+lD2VsGZK4RjJfNfrn+JQx468XlxrBhfrlUO+aOoca/0JY5c65/ptyo5FDKq4bwDXJ7Csj9Dq3u5ntcCMqrUPT6Z3WZHAgHZcurMWdGiO935lrv9xSgRLi1Ipp44eixdlsJ4/Dhf+rlsx8a66ErfQMFgBlfQJ9oVyc/+KSwFpH6UCV7RFuIDZFu+b1xpctPcJ6oLy4FWPQUf/iNbNjbmeYU9NzqZrbSZjh09no4Jp7mZ+NoC6bwhtWQm8XHqlvpuBTwjlL5BHVC4oQf1Yn+E4kiBvjwvtOaeeVrn4MMnxHlZQB+0PFO+rs9LQHMczrmMe0EPeIilrOQXBiP8EzgUuhk3jXHwjO+rysRjlhhv2MkOAxZ8nQ/xVRfOuQcvwWsuT/evDeEEUZmePOBCHdeBC4GXqUoueBmh8kVmkDeyC6MFOfHWt9yZerpiFmqhK6kjRD1UlNIJL/EKEPWMMqiYciZCXe7yjHwCWvxFMxv9bvZyvwEk8bC/A5hOOlIPB13bmcCP61jQsy24/jsYU6SF43YYBlzlRr22htaWMAJUnHHjJPDzDaeHVygmsoJWHAOoF45r0mwHpn8Gx4rC4lz/IbWGhm3BtGiSVVtBW4W+ki+2gMhjZ+O0rYVxZIt6KGPosMgLKOlO7PVVxvZef9I6xnr62cLx0+nEsWPp0ccfS0deeMH6JC9QeJmGTGB84ziyZ1hj3h6PyfQPeBHjdaNT8uOmA+ngTYftsGZ5jj/TnZe76UKNrpY3vWkrToNX3Wq6QRV2anenhJbOY2vY2JRszedbAbnTrsErcc3xzNlz6cu//fvpwYf+5n0tCLy/+93vpiNHjtih8oY3vKEu98GfGYQsXS569rV1mtV4CQ9Piyduv/lm2x04VZCz6CPwj/cNU9sNyzZgDHhZcI1zJbV0ptnuz6f1zc707LPP2mnPhrYF5+sF6sFYRjr6YTNvlfPruQennGo9lR5oeyBJ26/f3w5wjj/2bx5Ltedq6fM/8nm/KP5+5hPqsutc2YUbAde958qHP/Du9PM//YW0tIySgxDWwCiGRDnh+/thvMbSg3YJNO+irsAgtVxbldIRb8I1JFGK1BjSogTEzAMGSfDg85t8YhJFnyVECETWaK8urcrY5G1cfAozFDXefOORjje8AIIQw99GL3GErJVIKSNtyxHXb+glJDlnBGLPDRwqGJMDg/1pz54Rdbw9HqhRuMgbJQCRY0NJg2oosqFMljefxQij3hijOJkwxqgnyiEDNWXjROEtPziQt98GKvdQeGQUZKMVoWXnjukc19DeX5UBdF4G7/KMf0JDOIWgLILvRUdkScaXNqceKMfQiRhMO+/v7bMSz3Tusg68zEpZVTvMe0r6uq51T3VB8YYvCnjTXAWA9nK7ue0UhEeZPWEHADQiXwVwhM4MnLzlVo0k1MPI8CZtus9bcH+pSLRgaXjkQ911rXgdeSYK+6Mw04K2IHTqPvWlLJxr9vyvxAwm8LADK9NIER0XPiI+m3vGLAy1dcRwXEhZk0LM+0ry8VInAkAeHMBLOMNT4OMvC3V3pVb1FRHfn0Wen1cfEM9PjI+HQTczndjnhDcp8IrrLOPWuCiNFSmoozI882tF9FZf4Z4QMy70r1jKRB9ZT5NT424rnC28Ne7r60lD4nt4f2TPnjSsdu9W//E+MArMhiH/+lIUaYnQwG97XTfxjnCyogkvcV3tcn3Bg2jQKILO9YMP+MIQcsVGALQXjayPKhL4LsiopR9wn4T8fMz5hXEYZdpRmBvEOMJrypMv0YB7abPos9F3RXQd4XtSCWvq0hQAx9Kp2055eBmM0pdZQdSZflH4l3JdnuIUJwoOYPZ3Kv0M3MHN+ycpIPuYrWbeo3IFCi46RYYgB8qyJyFkYzfwUD9RWWDL57TJD6cIs58GBobM3ydPnU6L65vpwOGbLDuYpXLk6BEv+2FTYvDAUGYzURx05AuAD/0UcohSscFlE5Tn1B1MSQfOpS8xw4AjbYycmJ1dSJNSXnGecZ++WZZ0enNoKTULesbb4uPHj6WJySmVEvR0vVU8e3sEnaAPB+SuDr7wXR+JzxIp+g1j0x7xNp+Gpt3od+RJGrcj/GEeCZojAz1DRW1LPhhjjE30Q8q2nDeJKC3/YBalLW3WXu3wnhW+phzfz8+5VgY99H1Vimv9i2fwpOJRQ+gIwEc8C+dvOH7An42O9SjTQxyg+/AduHsWieJEWzh7l1/6gYOQJm1JDxCPmAWIQz7UhTpEv6K9wQunC18oiT1SIp3y8h/9EPzhD52LjpRivhBQS4B45FttDcXXDlNdcw8acR5lZYfklhA8xww4zoPGnEJP4e040CfaHIj/GfJF4VPnwQ3FBQ+DDiXtjqDCtnQGNAFVBN9om4gbskh0Vhk4EhtNQvvEsUD9EnR0VE78iwv1OXgxZlNwb2twvUqEXJg40Uf+42RdW5FOpTh+rH/CykW4MB3hBWQezwoflR9/nhVVn+n7YiA+8ilf8FfPo1yv583W4RvopUwdnRaiDjjgVzTmoZ8hU2sa40InQffQPelZlYnLGm/ia3b0n3bR2UvFNb5RV77iwxJccubFHOWwFBgnhJepscntnqHUP6QgGYVewRJWxshO6bzMtGY2nHWlbp1LrrWpDyqScaVpNnRawzGte8LcdKM6AO3uGTd5rE0t+YExahxRrZjJtxVwl7S0O4QzB5OXyjt3+mz6jd/87fSdvyFfC0IOII/ZiBXnLvuoFP5rBq5xlGE8Y0eQ5nWv01XOFcmWli47V2qpy84VvlD0Spwr8ChOAMY3xvxXAsiNk5WT6dHKo3XHynWDWGv+ynz62v/7a+kXf+gX/ann70egT+w6V3bhRsB1z1z54AfenX72p2PmSnmbKDHn8xY22rKilo0w3Ueh7e1ls1gMyIoVc5SXNQ2WeJEXFhfS7Nys37Si3AMYQShpfkumH4IDhXZ+biFNjU+lqYkpT1nn0584XzDCEJYMLOCI0MV4xcGDUkWHiZkuGIRSqtdbbUwsyGBlAKauLNUZHBpIe0aGNDCy6SifxJMR3tVho0VjnvMtjhSUQJTunp5ev3n03jEyUoviZyeEMQrhbuNDuBkXBX+2VvWPwbTxltFLnYSr8aVOwg1aoNg6HvkpHs+sGOUxgmsuOPrU53GfaORDQHmjvQDnLRpbmeMa5Vn4F+cKCRlcoSVlgV8Y6NEedkiAZ2soPUz1h/44TorjC0ABIV/iYkDy5RKmPNOuGM6ra+z5IeXHhjxvZ7NiIFzxkHOPNoGe4Ew7ut7N9VL5bBQGn5bp8uz439vbnTrVPixD46s5rP/GmQbtWccNvcmMPIRw5LsNQAM7yaifDBwVJwinHfVjFtf8qtpQ2g+40ma87e2R4oUB6c8zi19QvvhaCnEwNlZW+BrBfJrwJ5HH09nTl2wQFvpChzCS1MdUThgYLWoLDPNwZgGmBbhQ/pqMcC/1iTc1scSMZXl8LrCW9uwdFm36vM8Bn0bmiGHN7C3ovalyaxj7EFkAW7uPl3KgBbyiYMNFwcYX137empZE2nUrj8Hb5g0dY5o/byvjS0Scx/2rA+2MrPC54tTj6Qh/+JpG0GUpF+A+7QNvAb1SdEt7mLfFX+WcNCXvBu65bu4DvDUV/fN905dn+TnX3EdWgQv4gQ+8jOxj1gOypVJBJoayX5xk9CNoklkZwvJ/W6B/Ejfw5YZwsYNXBhT8rZu8bSOSHWV796VKB0tfWvyVn0cffSw99fxR2V3M8qt5ORn40mdKnek78Be09x9l6Qf9DDoUo7HQrTmQD30WQJ7bKaz+Ah9zTZiamU2z4ndkBHRCyYdWlGuHo67hWWYunjp1Ko2PjYGK5GDMGiMePAftjJXbIrcPQT9woV9QHjO0cKAyHoyOjnrJHfXu7AnnSmn3On/4TXTkQfviVOaa/gheq+pXhQcMuVzLB+eV+SKe+hlxjOO1uCpUN+N5iev4+RwgT3AjANSbAFCWyOEAP0JP8O3p7UlDgzIC2ajdY2GX2wC+K4q4edV5xDiA43A7gGfqEM0fAOr5lP2boNl2UBwH24FqrnEIQ7dRlnNryhP6vRTAr1tikW8G/zTV5xpwHejG4nPOrw0A9NsJarxI2uDt9tbllLYtsrG0RbR18Nb6GnLPt7cEdJfCBwHwTj4VeExWnILzVqAalZOAevo44TYittxu5KU7/KlAHGscC32a5TOxW1pCP9gOnAcMnKHQphmsP4lWsUmt8gInxaMvWVfhuWjBl3RwrDD24XBhNgt6LS8n0thZjf/LMftJeXSI57skdwjslYZYq2lMZZxEP5xXGsZY5CPjIhujz0ieVCXPkZM4Tuk3zH7p7pGepHtdjKkjI2n/TYftxB45sD91yfBvUx+MTgpNGdOpr3Rl92VoRX1CFhGIFdQT2MnCeYTNFuRz9IM6pUrUOPilB/R3f3Gfa00Xz51Nv/4bX07f/g4G5l9f5wo4MtPjz/7sz4zj+973vmv6wdXA2PLMC0f8EpgN79/0htvsSDOfvl5wrXOltSvNdn4u1Vq6b5hzBTmrnpKOV46nJypPvHzHyjUALvf9wX3pAysfSPe+/17fK325yIYbBeCx61zZhRsB1z1z5d6PvD/90t/7O2lhadmGZnslPmOMco9TpQw23MPYZrYJhh1fF2nrElNXYtYDgs1vO8qoQFfPg7Xv6hnKMcqsP7k8MeElAhNj42l2esZ58gxhRBoUT44eTJQ3DgwcFEw/x5FRnAHEr6zWvPyGtyG8te9gurMGVzpdZxdLR9iDQ/VhCJMSxjlOFgYj3qyyAeTe4b1WYPv7+j0AdXYz9TTeEBIYIBFe4ARgeFE2NPVRCgCKP/e5h6FZ3mLznPQM4AwM0J7APfL225jaWmoVvUv+Ac3CK+6Xwbo4AMKYiEGcKJ5pgHIicApoSPCdSM+13+aBp44hgMLgQgFd4/OYai/TnHg4VnwMxZH0yFXuh3Kf39a7Hgwmm6m9g9kcnTYMMM5UNbdjwZlA3qQv9CUuhphnpUh56e9tLPehTBtW4hErSWsrzg++g94oe4rifBmsOaJ0Rd22BgYHnuOg894h4JjrzX1SstlnB84UtZ2Fs3DDORd8qeiqw9LiQv1LV9Pi5ZnZGe9JxGwtlqmNjIwax5g6HzxIfSjDTh3hXtoTHLi/ImUSxxHOorVF8fp8KIf0E97msSkvM1IOjO5Lg/Dv3hHTCR72zAHxGXnZYaNQZTaG6ngVR1EmhqMiBi2i7xHC0SC65GsYaG6ppryCNsEXBJyHmV5KTz2BuCZPSoxz6m6lWkcPzn7ecLQQ6Nfco/1YEwzv2HgCR/3g0U6MfXBUHGjWHMCTfMkr6AldqQPPoy7M8iizxKgaifjlPzqRP/NuXlJbUz5peUqdwW91ZSktry45v6jr1YHYpM8FbAmb4IzhJdygDrSjT4E7CjRvV4dH9pjPunDiqW9IMCtspqmxK+lb37k/3f/g48JjzQY38g5cLVuUr/Eo5SsP6OeCdKtRX+gazrHmeKU9AOhIvZG3zMzjnL2y1vkMv/hzXmMBDlZahzfHOPnY64iykcf+Apbqw34sJ0+essNRmZs+8INnDSqQL9g2853xV8B5RPnIixh/Fs3j+0ZH3S/pW8hs+jFpzQ+ZtsXpBj0og3TQyWMS/VI4RFnRBoV3AgcddR54RJuWPuNQ+lDmLX6tytfxM3BOHs3n5OP6C6do92gD6l5p46UBdI+lQvRpvhC1T30dxZEXADhrw+lNHxTOmecdVA4yGcd3Mx7NgDFK2gBw5wD2jSPOwx0BXlF52wF9vrYmfFQWWBG1jqOTxea4lqXbgMdZ0jutjsrTfQwponPAzq9t6gnwLIKv6sciD4DAZ2sgCjMLCdtB8Fub6wrOJT/zEM90bJPc0lU82AKi7UNmFB4uaXWScdC9HH8rwGEZ8aMk/tvxlK/Jk8/hc1HoUnAEeM7SG8uuXAn/bz6PRVI+2wrIsxg8pYx6yOWY53NfM+/qHuRVLSWb1Vf1jLEPPwROEmIgaxj/52Zm04J027ULp9KUxtyxCxfT5cuX0/L8PBn7s8o4WGqKzz1mOqK3Li4vKo9V1w2dsCq5tKF4xUFI2zFbFx1m0y+QpCfBwyIWX7XkK34d6nuDI8Np/8EDad/+/Wn00MF06K43pF7pCCzNRFdQIwjpzNMmkyqAY4+K6HyjOFfydcsmtIr4tFEzOEoB2kA0dN6i44UzZ2JD279GM1do83/9v385/en4xVQVL3+0qy/tkc790z/zM+mWW24JfngJ/Bjfjp86k2bUtm+49ebULR3xda9Ts3NlY01t3n1DnSvqWXasHKkcSc9UnlEvCp5+NYA6fO1ffS395QNLaf6zn/S94e8+kv7p296VPnTvvS8Lz1cLkCW7zpVduBFwfc4VKaw/9LEPp3/4Kz/vTyEjn8yLimvDWcYyThQ2iWXJC/cwsNd4w6K8pDfVDXAPlpznTMpgyhjCgMjnJZnNgoEYS4Pm0rKMRoYUBhTSckQRdvl+Y7FGcjtTpmWs8uazvBlHCSAeZXXqnDfNnoIug4SlIwCDI4p0n+7zVZXunm7PfsBooaPxuWa/ZZUBQHocE6zx9QwbUNfAyoBOB8VALQosdSXwxjOcC+GMKHWmDgxqxdDBQETBMd5NiiDXYcjz9kbPEJF+1HyM85I3a00hauTReObYypup4ygLMdgEvj6Pv3CS5DJt/JZrHWMGguJo8LdizDPu5+M6b2QUl3rDO7SBjQ0dixES5zIOhBNCz9PKlSdOBPDFYDatRQ/oQ/vgFPBbIg2SNnyUzjNAxDPQmRkB0N9Kzyab4GEo1XQvNsRjnXRRImgr46yjWgKi+P52QH1LGxKV2Sh8MrSvfyB1iUcq3f15KnAerFQuy9umJqdk5M2nC+fPpcsydOfm5mXMyOBRhmoVK8HUP5azdcZgKYMHxRtegD4u0O2DQg5twyFHPryZp9+w3GxtackzeQb6+9PoPhlYhL17wgmIs0c0hoYG5UPdQ8HPba8GsJGJUlYHYalLK9Y50JbEJ20x3OBL56Xj7CLtkPlGuNrpprKMv+5x5F4A19EeBXQn814Dt+ZzAJlFm5cleDjXWGJiXhLdbEgpbpAvrouR1LhWnNz0js+9HI+brSoTlwLxC88GH7e57WgfaBv5GS3jhHHvrxth5K/nLzIpHc45A/XJwTjq2U5Qc/kqU+VB33BM8sU1Nsfus3LQNzxsZZ1+x34qyEJmLXB89PEn0re/+5hk6nIakcJPfORj+bIQdYHm/F0LhV48xyndDKUtAPCi70XdY+kjsrnwBTyCww2+QCbQt/2FNMk9lpcgX3lLTJ5zs3Pp5KmTaSw7VzAkuY8Dn/byUkNoQpuVNhUOHCmHPoSD1Z8PV99AtrKHFnIfvuvokqHkdqTNg5/dttA41zXKi7a2EQqPYqjrPqXZ0Up76lkxOssRXIqMNG7E4X55zlFxmldZlXjN56QpAf4vDvigOxsNV1KnxiGu2WQTxxnLwfaPjqZ9+0Y9fuHM8lIEeEfJkJGM4Xx2k7F2xXk2+t61EBgFFHSvvddSX8awNUBD2iDwfjHQju025KFPtGvQiyO3aSPG3dx/tgCWLXXBP+I3gLKKTHGbKaPO9s4YZ7YB5CMzgBpygP6ecTE+0dbbAa1abWe53g5xlC/5mBbN9CBf/6mMNvSSncqJeNnOviqmz5VX8JBvbQnI4JLQeeXI9fr50EwrbmR8ywG65uhNmTXBzs6VgKsSCApNdF/5I0/hedOK8vRDPruvFrlJO4uHS9uTI7qIlwwtL6WLTz6WLp+/kE6fOJFOnz6ZZiYmU4tkUL/kz2Bvn2cnrksW1qSvsGG8dU6NpeCOvtCqNq2pTGueKsOlbIacqOlovNArhE9N7bsm2q4i65ABeszmut0qZ99tt6YD+w+kW2+/Pd18661p3+iB1D80HM5w6ZbKKAKeEoWNVmhHKUHD1k3xJhkCUdWtAVoBNI7wOX/6TPrSv/md9J0HHraT8vvducLY/4X/z6+lC1/4dK6DwtR0eteRk+mRX/v/Su/MEQUFx2b9oegK6FQPPPJYGlN7v+WuO1NfT9frX6ctnSs/Jj7puSHOFWlj6ZnqM+lo21GJj+3l6SuFf/J/+tM09aOfjwvaTf3o4GPPpN/5zOdT/549V7XT6wHIwV3nyi7cCLhu58rHf/AD6R/80s/agYLwC+Mnlu6wwzaKLG/jWffvz2levpwmxq94GvjiCntEhAMBYwgm95sXAQYG5YEDeTGooZw3CxuUG94y8BYZ/HjrUkXxVSjCkjQ4Y7xZpwwH5C8GF4MEU84pt1uDJG/ymR7ORkxeOqI4npmCkcJyEt3HAGXJT+wzEm8yUZbBb3VZxnXGiWfgCf4WcnnGDUZF6azGV3jW365LeYu3Rhj6KO4h4MJozgYkIyd/5TwDeVkR0n2UICucUjKa35QVZwazX5xeoQFxbocIOJYyXD+FpvjUC8cYNKZc0hZHCvUlPl93MU3sRKG+OH4Eik8+VpSFC4oQgzcBnP1WTVnaUYPhqQveJJtOamdwx8FF2+DAKHsIKDOX782IF+OLSuCOA6LMrEFpNM0V30aFylln7w1Vi/MwxsiKehlZKUJRtwKFbmXGjpLIkOXzzN1+O9zZyec2O6Q05ZkpAuwTPlM+I/5nvxS+lMWbd/i6zLIotKUfUDfe1kfbkcempzIHHhmXggdKmujkzWdRGKUI4lwhHk4m3siQ1/Agm9D229nA7B6+8uLlbcLTSrP+St1QRAs+QLRx8LUVSvEle8wEf4o+imseET285EPn5gX22xEunpEk/Li/orG+2GtRBmX5ykf6EjxU+lAJjqHntOFabs9SJtlRB7effqQFCl850Ldo1xJHje4zt3ko5TZuNrnn5L5vI1oBfjG2QsL0EZ44q7gfM1NiqVrwcThaMEypd6EBs8t4A0o9KDs6RIN2zptyc9nlOvqA5JniuX/pvu+p7GVEIe0h/IlDm3tpF0sZ1T94U0q6mZnZdO7smXT82LG0vLriddDDQ0Pp1Omz6ennTqQZyWL2Y8GpAR/ZgacyQIC61PEpgQcgJ6BNmg2y0jaWE/CBcEYGM2OFc/qc0zal5+3uqvgF2VPqUdouHJX97nOMJSdPnkyXL10yHawUKZ/S5ixRBO1CQ6AcwZt28HigfMgPJxMbliPbXUfFc3srFIcbwHUzHeJ5I07krbZVfcMRk8khvOARbrjNVUJJB5A2QsgjlyckaDOf5zjUr9QRoDyAe5xDZ2jOOfERidXW4B9w7enuEU8M+/OjBw8c9AsCO7JEX5yr0AH8cMSyNNfLapUWvEpZxTkEcM/jJg5Z4xxlGYhv3PlKFA6JuB3HqG+9vylPZhm4iJJ5HeJGiywm0njMYFZlRTQ1veJ+wa8BpcB8oDwIsiUQKQrPpfm/oek04mwFzfcb7bM1xDi4I0DHpgAUGaVacOV724FfKIkXFF1RS50a4HxMimue1GnIkfI4bxwN9SScNNU1813p9wB6TOAsiEwaoGtvoq4A1zTGm+Bd8nda6s1do9agB1A/18F8rzyMldIgf6mkZWrmYz5tThr3Iz1nmdCK+Pzi00+nkyeOp+d1ZGPb2SsTTtOjcXhAeka3xg0c6TXrd0sOOJKR/2AHjixrZ2xGH7B8FgksqzWWIKN6BwYtz9QZ7PTZEA44ZKAD10saI8YWcPQyQ68r9Q8Npr2jB9NNN9+cDt96m85H0/DovjS0V3JqsE+VhH6MA6oTc2KoE84V2qRBohcDz4SjErhsCaZ08ez59KXf/D/St/6azFyhrf+fv/6/pj96990p7WNGpmTxhbH0C6cvpf/fP/9/pAU7vhoQ/BRgPVztA6Bnnb1wMZ2/dNl5vO3Nb7TD5XWt1/eRc0VSIz3e/ng63XrafP1qA33uL/7Xr6V/97XxlL7wY3TUVPnLb6Zf6h1M//gf/5895rzeAG/sOld24UbAde+58pEP3JN+8Wd/wntWKBYRHRfDOjahnUvTszNp/Mp4uiil+IKE2sTEuBTceTFqr5S0Tr+tRAlE0WamS8xMYcPO+HpPDQUcxcGDF4aIi7Fg3JBSzpEBHcdMw0CNz+mysRUDAkuTcI6grIfDpF8Gca8Nzr37+DRbOHmY2RFvvONzkBhmDJYonNQfocU6XAZOUKCuCOWyX4KNSQ3enikhnEnLD6O21LPsmeK0iDOlZ+CnDnRmB+VFfjZedcSg8nISV3xr6PCsk1DUgTgv8eNY8AWgN4oB5dlAMmjwF95lVg3PSQNtoQU4US+ldj6kJX6hD89XVH/jrmfgwEwgcOccoO7QmzpBi3BEYCRQ7zCuO2kvtQOfQWQ2kTefZamFjBO+CoczC14geFkU5XNUeu6Bs9deAzqPouFNH8JAldCHtrFPSeTF82IArUtpYZ175Ml+EFV/3pFp9cyUYXM7cGK/FFXKyotnjTDDanbW+wAdP33Om3Vi1OFggz9cPzs5WHrTmvGPt8+mtfgAGrnJ1FRs2gtdMHz9FQTP4lL/0Dl8x1snpjGzj5G/bqDgjUh7e0Tn9tTXzea9DCA4ZJRhbv+gQ8NoDPooCD/oAzFsBDmiBm7FKJ9Z5hkzL4rzANq7b7h/qhy1B/XiWeEFEUrpMNhAgfKCh+I80AoeKbwV/FUPKJRCxfHjL/oFfZ+g/lW+YALKrguh1CuHClMDdCSt7+X6xnMMWe4pUGnlA3AVIFmjZ6zRZnYFMgK5QXx4CT6kzjjOoq9EX8DpXOpJTqph/RoouRcoNGPgt3IuMI8qGF+FpTVkRmzObMev5Fq35FpVfCDBk+anZ9Kxo8+nF44cS8eOHfF+Vrfdfnv6wR/8aBrZszc9+eTT6bsPPZ5mZua8bAS5WfgTnoeObjeB8VV7NNrKdyCj6cUz0sAD5odS7xya08VJ5Amsqo8xyxEa0I7IatoCBx483C8lBznKzIoTJ06kS1I8oSczBokXEE6G7YB68NUyz8xRECI2Zgb6B+xcoQ2hL/IImkMD11GBvljvk1cBciXK95I96kYa+hh1ow7KxzjySPe9xCn3bXgq0OcYAaCNAdMgp28O9Ty3gfa2llRVEfQX5CWyCmcazpX9B/Z76Sr9E1w9w0vPqTM0Mg2EXyf3RF/oDhSec/2gCe2kNOBBtV1B4kXFDOFMpOLxTJHr+HNej/giiPjmN9GVqK5vCfV05J1PtwE77/J4RR7Uw3UhD0QNQDk+oW6kiTaEftzA4WaZ91JgdMgj42V0o86GgvZWQJkqD5nH0XkI6vIoy03nuw14DFSAvs2BtIGLIvE24VpEXHZz5s04b4V0IZyAtOIRy+fMK9AKGm8LzGhyHa9OR7nRn8pxexCGLpu0lA/64OyXEqovfYj78HKMI/FyibEdJ+KcxueZM2fT8889lx576OF08siRNDc+nmqSEe3IHeknvRrbO3HWaGx2QD9wWYG/9Y+axjfq4vvQL+szeRPaimQq9NikzxP0zLNdFJV0a8JnUWM04/iSxndmlNX0rBWHvdL2axx/491vTm/9gbenu978RvXh/ambjaLRSzUih+wVbzRP2xBcdSU8kKXsMQeG4MWMtssXLqV//dfEuULb3XfffR4LP/WpT6U5tSGV6ReNMJK/+tWvpl/6pV/yBuX0ga2A8Y16RB+RXJQuZ0eb2py2fF1hC+fKUt8X09pmV3rqqadeN+eKem96oP2BdL7lgnUg33PzmlO27v7XCW0ahI5++2g68q0j6WN//2Opo0d8zsZ7yrPSWU2z52fTkX9zJP3dT/7dNDgyaNxfL6AP7DpXduFGwPVvaHvPu9Lf/eKPpQUUVjqkOyP/pOwyeGRDA8WY/LxZrT+fvCJh1+u3xWUj2+WlFa/FZ/xHoQkjl9z0Y2BkUFBgMz1KQOD2dLCRWDhSwAll0VPK1WH4gkSnBkh/eUL3/FUYPScuaREfCJdWf5o1lBob+BK0KO9EoHOFoyemypMWWlD32CsknCpKEMYfkkl/xMMZUfZ8sBNB6XhGnHpQyb4poFac1QcvlZ3PDDsqLAL2GWEQpZ3KbAHKBG/PUlD6omjaWSVjKAJ4c82Mo3AkFBw4Gm8Bh4iLMygGbG4aZ6Up6VraWIccb/5JawXAtIlycBgBxMVQZdBjqjpGFAKsC2eM2x5liLQxuKOAsGcOszMwAuqg52KjTL3AFd6h/ABorYNnLETZ4FVwcxm6R7tDN5ZuUF5LtSdVZGDgGMPIYz+XimjM54IB6szbrPnZmXTh/IV09uxZf9GHJTmrGrC97Igp56K/By6CSoJu1A38cMbghMA4B2eWRNXW2TNFvJUN1dVl9ohQH1lY8HIOZl6AE4rOgMKB0VF/1ae7M5YkoSRh/FMneEE9V3QOernnmET0J1DKfAlO9WMOuf0Iy8ID2nNOOxNwIBJqzDoQvQilD2Bsmp7cy3xRqXYqPUsZoq+VfCKAbfBaKMNxbUzNB8FrLCkE3L8whMXXcR4KPVWjV1HPgrsdJTpScerc2UE/ytfkXeIQoIvzQQEOuUC7kD/r7JE1pptwBh8Yi3rjWLCTjKBzOwGVPvpZ8H6pT+BC0kb9AN8Hl7jwNY4z6kdc2hJ+CNm0mfqHb0l9A2p3tTcOFZyF62qj8bHL6fjJY+noC0fSkWNH1afZsHnRDph3SEn/2MelJA/0p0cefiw9+NCjaWZ2Z+dKwfNFR36q28rqUloVH+D8C+ez6uy301En8OfodPzpyI8//jFVnpkr1Bs6b+VcwVjCOXni5Ml0UUo/eCHriVfoRTtsCyorHN5BQ/KjntQZ+jFmsCTVzpUsK40l99SWyFA70VQO6eMZ/SvkLGmY1divAL+QznWAl3R0nRWIW8C4K1ABakE94GHzcn5GKHkYp5zvToBzpeKlmcGj7P/DRrZ8+c4b+EpGQAcAY8WbcapuxCfQXnz6HTlXjA7KDppE++Fst9MPXKibY7kqvscR54rzzHUnAMhbfvBrjCEkiT5AQ4Vs0BEZoD/XnTyVriFHM+T0dQQ48XncoEj344yTj3HifIHAK9JxbnyzDgAO4UgqzpVGPnXQKc4q4jacqLn9hZ91F9GLem8Hpg8yM9fdiAtCdoWMav7i3lYArUlm+pLGbdaopxH/fnCuJJytjAvRH0o6igJvjvDgTuBWaCob9E1v8T55IAvgI/KJcnhxkcfc7FyZPHs+Pfvsc+kxGVjH+RTzlStpTTKmqvx6JPt6mdGMw15FVZlpw9iD3FD56JYVldWKox4cjAv0i77KrBTKY18seDScKxr7wE35IWvglVX1sYWq+pGuoQIvP1g+jTxckm5JjgMjw+ngoYPp4M2H0uGbD6cDhw6krp4uv7RjDFxXhhvb8IZ1afFAh/SQmNVK+7T5i49zi8vp9//kP6WHHnvK974fnSvQEv37y1/+cvrVX/1VG7zXll949cknn0zf+MY30o//+I97/xXGogKkQV5xpE+eUd2Onjjlzyi/5a43OI/Xs15bO1d+PK1tdr8qzhUcRkXGXwvUE0deV2d7+mb7N9NE24Ruiobx9z1DRf3mxIMn0rP3PZs+9PMfSn17+5R/fpgBejOmIu/OPHgmzf75bPqVn/0V2ZELOcZrC5S/61zZhRsBL8+58hM/ZucJ4D6kHkoH9qCXf0AxvGwc6F5tlft0Mt46S6HVYOXnypeySB+GDY4Kls+w3CUGbZ7hmOmodOh+VsYZ0HJZDFIu32UaJccB6mUoMMivpaV8L2ao2OEgA4H0DMx0PsrFwcLyJ6a4UycGagwQFE3PRhGuLgEUVUXydz10hF4A5QZegRQ4FeWdJUKgT1lWJHX0ueJcrbhtDRjUVjqUiZVTx4343EcBoHzu1xVYHyNfnfq8OD+ghx1jMuqZKYGBTz1442sjiPrTJoRMWxSJltZ20UNH4wK9o73L3ia0N4Yq+wAMDQ16wGZ2BrMeMEbXGRjsnMhvwtlrRHhBBytuOkJXsKRYrotSFueUzEVR8Br19bl+pquu4m07swxkILW3pb7efgvVDhmrLe19iqfyKFPxUeRWxOez09NpambGyxOek3JG20Mf+gBlMw0/lo6pvp0yehHepm8xtvMbXcpXPYSo25vn0JtPjXt9twZAZqxU2mKNN45CZvLwFnqfBoBh0W6QmVk9ve4b62srVtCpNQYBSxKoZ9rEWRSfFwenqDv0gkp6DiE2MZzASUfjqqDL4JXNtCxFb0FtAo7N/ZNQeDp4i+wip5K2hFb2T+CpziNtw/FQ+JWAw7LMgOA+7QrO1Aneo69AD2SC9z5QnZTSONMnXWfXNfMCda6fJykVKO5xbVrUn0UAXF7Oy/veiO+5Bge7rXJ9/TWv7FAJ5Vr1lkZrGeE65rq6DzThZCoZTfMW5TRwDLwoz7Qijo7c90wDaCB8uodukRHcLR7ZSAtzs2ns8mUrZadOnUjHT5xIU9NTqVtK+MBAn8sH39tuvy19+CMfSf3qe48+/Eh68OGdnSuUCZDWy75UFm1f6ks7TUxecZoS10eTKPdZ9XeeB09FMD1MLuWhPNfWFFdXlg+qG+mKc2VAuAE4iE6qXiytI28cIrQtCYmPQbwdqEjXAdlGWjto1Rfpu3bAq7/WnStqb+ObcbWcF1441gCcNMSnbPYBw+nD8yHhOSzZwThEOteh0IVyc16+R0a67x9Hbuif+5dCPG6kbz4ig8lnO5A5mVpxbIjGpGEGIDQc3T+a9o/u9+f0XTe1B3l1dfN2XYoubaxguYVzRXWibwZ+EQDSUkfqjKzJbG9wlPinIHmgupje0F5H8lNyA0af82CMF6/hbHEZmS/ABWehy1O9qTN9peDhUqCDr5WIdGRO3YhQL0jPc5oAqO5DQE5eIGhDn432r9efiP7LR/LM+bKBKv0j5FmkC5zp27nNr8LhaiA+9aVNip4EhLymfOS47/j+VtBIE/jWy6yXq+ffB84VlrWEc+XqdJRLXUtb7wRug6ayQd/1xuEhWpUlquTjPg9fK1/4lhcf7N90ScbVc88+mx578KG6c6WGc0Xx+8SPI329aUTypwOclH5lcSGtSQax/M+zpKsK+ctHZfyCNqYdeoPSeTTmqLJxtLBPFiM+fAKOa5I1q72SGapPRfKlqwfdgeV2rZ4BvKIxnb7DcuOB4cF0082H0y133OZZr3xV0WwhfUsVN10KXNVqwotmBzuOfJ3wgOQAS5d++w/+JH37wUesP3y/OVdwhvz2b/92uueee9L73//+Bk9uA+X5o48+ajvlk5/8ZLrjjjvsaABn8qMvXrw8pnBZcryWbr/15tTPnkyvU53qcJVzZV3N15UWX0XnCuNy6JZbA8uDv9P37TTTMpPvBP3oL5ZDr4AezBo+/djp9NR/fird87fvScOHh7fNh7LQY2gbyrx4/mI6//Xz6RP9n0h33HWHx9jXEih/17myCzcCrm/PFXXCD7//Penn/84XvFxBw0uOHYK8fmSsQe4peFDUBZetLRLcihCDUxlkGaT03GOSBlkJd+9twFGdkMExQHHN97qW/EHZRyig/FMmcrYYXc4bo0BxMNj9eT7F9XROhbXaUmSFIIg/n5f6hHwIozBfxECtgGOEgZtd5CmHehEDeoWxpGFT9WUWAlAUh6L4uBTlieLO/h1FGPGMnKBULt4DupWsJmgWXuwrw5tUp9V9noRxF4oGgBJNXsShBKAYPSghsTdCxDeNMl2L0ki7++09irB+KEOgQGkuQ+dssxJv+8psovhUIRsDszkl+6bwjOVVGKcrq3y5KT5HyxdEpB8pqF2lgOEko1xoGbRDGYcX1ejUoQTVQwfHdWBGBnUVPlZiVBYGld/EQhjFJT/jJSXKm2jiCNEAbMUQLaSlw8o9X/IZl+J18eJYunz5Yrqi8+mpadFq3YYKM6IYtMkY+rJUBHwxVPnEODxGmWFYiBchGLRTHDayXURpgw4aaFi6AL0xHFkK1av8Dx/Y62Vse/aMpOHhEd9nxo+XEkkBs/NRypyvxd/Qgv7C7B/aAWW2selo0AsArQLUXRFVdsyQiBDtT99ZFH8vrigP+pLSbfAmj2pkCP6hn0F/8Y8fBv+6nYhUFEDKUSamj/Bf00BPv4xlRKuBuwK8g0JkHlKg38A3fuOdnZrQkGqgZENb84XyL3zhfpaDeUiIVCtopNH3gBIv5E28kbcDh/wViIeztRjk0BKnl5KR2uXxs5yBX3Vs0FjXtLt+YdfAWyGbcNyRicsWYk7iEHmSl5dx6Sb17+sdTANDg6mzr18ZiJZt3d6A9Ny5s+mF559Lx44dS2O8fRV+oSz3+nPy4DK/GF+Kuvnmm9NHP/pRf277ySefSvff/1C6Mj5uRYLlIswoLM0KvUhrWUAfUv2ZrYcDEF6lveJTpQumVXF6QWSqYVmsesQePSE/zRU6ikFME/7If03XpIKv/cUe0YS8wIlZNhjffA719JnTdq54OZz6GQ5eaBr8Rx4B5FnqwT3wZ6ljOBBwrqx6/x7witmO4N7h/mJDX+WXzOw4557OwZlzz24RH0JT3oITnyV5Q4MDTg+QNzwL77nu1FvgbKEtP7c7fKm7HM0LlMRlIMCxnJOf88zXzVC/5y/HIQciP5xm7Lly+NBhO1gwogrdcVDynDzhafoh5xhgbeK5Os7g4DMnzXWjnrorxvZTIuT4wNz8XPAI/ONjyAWikR+05qtQyE7KxOle6k9fIa77GWmoNzh43MlAfQnlDmUrmK8yWCaovSnP+brfcSRp0Jlr36Cfkl7BugQ8pHNkgOMIgsbRHpFHlN1IRxpCZOly62VG3K2AsvyyR8eGoa704g9vXq70ha9cw0YV6+XYMYO8yP1Ppca5iyUSSHEeUM8i4+47vhn1M+hY0jeSNmWScW3WMei/pK+Xm6Fk6bGDeopO9EePFQRFgK+gleVISbAFsBcPyBZ6xU2SkJ7ZKoEPfTf4KJyG9Fn0DHTbcydPpWeffiY9KWP82AsvpGmcK5Jt4vo0IJlw26FD6baD+1OHrtcXl9Lc5GRamJpKNclIuLAielash3pADBx0321Be+vHjBV/6l5NwReDMBmlhViur4sOK9KB59p6FFM8Krohi1gqz6wx9FMcvhUZreZ/HUekAzB7heXu1c5YMtrZwWzasmeI+orK875EwoF+BU70IwCZjD526NAB5d2avvz7X0nf/D7c0JbyfvM3fzP9yq/8Stq/f//LKtP0V3ycLE888US6995705ve9KbIQ4G8L46NpwuXx6TLVtJdd9zm+r8e9arDls6VL6S1zZ7X3LnCy58/a/lPaaX9xXvUwC+U+XJoUemopPPPnE9P/Mcn0js+8460/86d24ty0BXAFf7ipS19nv3YjvyXI2n4+eH0kz/xk9464rUCcNh1ruzCjYCX5Vz5uZ/6ce+VolhE5L+FmAdNoHmM1D1ul85HvnQsG0wcdZ0fKBJJyVNpuFeyywopedgRwJRInXuw1qDlNz950CceCX1fHQXBwbGcBx6NDrQVIHD8FiIrTgWMO4MnHZC8dCQ/4kT+5XrTb2CpX04Z/32gLuhOlfiqTK4keZc6lmug5FdwL/XhvEzDJkXBxWn0g47OUzjYGeR00C5wjXjCgw1NdAkNjaYGaZQ7aAD+poWuKdfKstJyjZMJQYmyvk8KfEdn7HGD4wHDi0wxnMOgjk3hhG288cOAVz7lGIoLvABWQR/jzolvtXh5FwpNfHmqQQPzhsLSSi3NLq8J36wUk6cGUmaVdBOkSLBHCfhSR4PqBw4zkxNp7NLldPzUyTSu88mJyTQ9Pe1BAOdJnwy+wcEhL82BdH4LZXrSNlGWl9vw5nZ1Pm3W2IskDH8GPQLGKWXRbzhiWLAhLgrOoAw0nCisHx6UYTk80GUHY1HyS7tDS+oNLVDKOC9Q2h7Aiana68yYcXgRYCS6TRXo581HwrKMo8XVcChEO1DHSFuAeABll+Kb45BfcajgTAsaRNsB8A/KGzzDZpmeoaH2oTxoy5KpmIpN2VG+DTNOfB2OAPMBfJtlSvAuQWl1HyOFcpERyBbKZf8OArPHQD3kBf0DOofTJ+ihdpRi5E7SBK5mg+TCIZ5fe79AC/29jT2SVAcMRrMgsotAWuqD40BGZzuzT4ZT38h+K9m1pdU0LZ588uiT6cSp41aCkdXUFZqxr4cdoLqmj1JPeA7+ZVnI+973Pm9qe+LEyfSd7zyUzpw5K/nU5y8GLS4suc4x20TGgOpceBanCkfaEDqUppValM9eGbi+CuYrguhFm2H0o+DgJOKajdHPnTufLl284E1puYdxIUqpTWhL2jvzgfLD0YhsgB+Qd7Qh7Y4T0k448xMyK5x5HdVupQ/5Bu3MO/AN7QNeAvjRY5/yBk8c9osLi443OAyuPcKr8TKAI2lLf3Q6AfeaA2U1n28HPC+OxmZozgPnCvsKgRMAPkNDw3asjY7uE05V8UnsP1Do3NYWyq4S+zkGWGtVeGzBuwXoS2UsLiH6foy1zO6j73BOezDTFGMXmofzXcah+JQRy7oC5ZvM5MXlelqXIQsS9Oeoo8ogCqATHMuRiH4fbVSA+JS94o3zG21C4LoY8izbNO6Ka/x1tFzKdUHu2kHbhFupb7ku7ctBqXwStPDdkN8K24H50g6oGI8jv6g3eFI+e+NA78CRUlyYARzok6Q1WuCluEDoVBlfZgdz00n5B46EuFnqUep3VdCPfOirhpzG7VvHuZE2ymy+jnNiEbekI5RnhOLk3glarKeErLQcJ9eSXnyP7OY++XCEvgB9GSf53Px8OvX80fTM00+nZ558Mh09eiSNj11Ka8tLqV2oDvf1prskI287cCCx3fOaeHni0qW0MDmdahq7WpQfI2qXeNl8FFU3hYB86Q2Yca6sKQLznddU71WW7Ol8XfKHLSiuLMN/or1JpviwidrO/iP6F31F/bGzrzv19g1IzoSTvYexUvcHeiR3unrcl+ysLPytwN4shefhIWQ3zu790tFYjvnl3/8P6ZsPfv84VyjvkUceSbOzs+lHf/RHjdMrLQ9egLdwskxNTaUPf/jDHk88lilwzhcYa5KXr2GVtoYXOVe602Lv58Ujr61zZb1lPf1l+1+mmfVZyd9o22aAT0rfvB5gptjE6Qn3q4FRZm2GfroT0C7Ns1bAtUBLpSWd/NbJVHmkkn7kYz8S+thr0DjgsOtc2YUbAde9LOgD73t3+tmf/EJ2rghyP6DTIPi5LG98GfAYfcommnQcjAAvC2pScJjNwNRNFA2U53AAhLJDmXQ2CwDd95sxHcs9jBquDSp8dV1CRnEA8i8hrn0Q7Nx5mfVAJ0PwNyvLfput++woz2yLhuMlnBGulxTVWM/aq8GOdDlKLpN8OJcKp2TsRxH4u746DyOPekW9uVfqWmhR7lEfG5AaRF1HBWjPgErbcWSGkY1FKa0YXgBvYakXxiVfDcHRQ56FPORJfay0oMyoLJRjbzprI7i7YdTpXk9/r9PjNEBw8jY8jsVApT1UY+eLEiCcnT/GTPDAZv7K0PZQFM9Q8MHJdVX+Pm6Kx2SU9oruzProxOgRbo5PvqbbZlqRwbUkQ21yfMID2kUZbpcvj/mt6/pmzAKyAS88TSfxKUvYeGtr5VWaEO1AmzUGQpxNGCa6t8znG5mdsmzj1gOJ7kM/cNm3b68/jYwgZ98UvozCNH4EPm3CUqpqq+hRU3v7jZ/qTQngZdqpnrqGgwJKqzWgrZXPELOnAjwTb6dtILstwnnC0obCR82zwIqBwaclmdJcIPoQfSmuSUueQAzQ3Kv5HkY5+eHAgffAFoBXCPAP/Rx5wbXrrTxKXwOiD6ivSTGl/bjv9lcboDTagFAwn2aesGGsI7xFexAf8rQKOZRuL2sTnf1FKvJReui4urwW07HhIwV4FiC9lXXatd7W2wAEEChXlxlHyohz+hifVgVPlkPymHxpX/rYmmi/vIwTDtnDUqbu1D84YhxOHD+djhw5mh599hG/7WHQZwYVvA7f0F7QHICubktlgjLD13He8573pNtvvz2dPXsu3X//A+nM6bPeABlepI2W2FRRaQj+fL34Fv6OpUAh40x/6A5d871XCrWNcLa6T7idou0w8Fmmh2yBLyanJtOpU6e9txHT+pGrzDijzYWe6p1nP4ieONyR224/5J3lQowp1AsaAfAN6alLe6VL5XOuNoG33L/U5jzPOEFPjuTNc+7Tr3Ec8Gn+Psm+4qwhXUkLUGa5bg7AtefbAc/AiVCgpC1BUlq8Db5hXFAnZr1JKUyjo/tFz5DTPAMfnCvgyzX9DLqyGaGy2h6ayiv9rQD1JK+p6RmP+wD0pQyMP2gIn5K28CZHO/ytJ6gf6Id8Wl1hyS51CFoT6Ct6bIA3Ci1KmxocTfkrv7n5BZdNmc2Buhdakq/LzbgXHiltFl8conz9L3jka47WbQQFh5I2LpWHyqhvsL4FuP6qb1MNjBdlm2fEa7oRZRPJ5Uou5nHHsiOXyUNF9THwIx2Xkm8cM05EbaTRkf8+J2qjXe3cKW1MBqJPQIyhyCvTLt8PekaZzbTKf+YFCrMczekoVTFdBvFdZzLbDlQUxTktddctp1da+iV04T4yBdxCB6QdZMxpzLdz5cjx9PRTT6dnn37KzpWJsTF/erldOAz39qU33HJTumV0NHUJ31X2aLl8OS1OTqaaDHIRPVVVVhd9RYVTRdqFc0M+biovSLauAJZriuQ9V3S+obFsVRcza5JZRFYmjs+FzqEmxqsUD9FU/FeFH3TenuWL7kOv3i42rw85yd4qpMGhY57nRUV3R+rpkw6kcz7/zHhx0y23pDXR5X//t3/4feNcAf/f+73fs2HLMiDKfjXKgifIh/rTx+DPF46d8NdD+/t606H9o+6fr1W9toSrnCs1tUtXWuz5XFpLva+Jc4W+sdyynO7ruC8tbcaXXeOl59UAbQDyea0A2QvQvuidIR8awOfzp45Opdn7ZtM9t9yTbrnjlqvq8moAZe46V3bhRsB1O1fe954fSD/xuU9LwVxR92XAUDeWjPKApvh0GxQTDFOmGpdPfrKPQVFqEGnl7QKbjRVDHOUqBm8MPQZyDU8EfhKEPAunTdyzAUZ8rvWcQP4vDq6RzwNe2lDC+YGhRoVIF+UEXhUJA38SWoM6gx+0QZDTGRmwUPjbdA3u7NiO4wjjJ6bXIwRxCqBcmhKiA/iHwtJcl0CFI3jHdQHu83UlDCA/zWlI77dhom0xlCMPnBsy3IU3y1jCEcQgr0EGOuY4Qa9iYLRKSR+2IcZXaGhDlBfjo/g2ylWPxdXFejswHZVp2eEc4hgC3EavAr8wkE1YK3JKbGcCIEzivw7G3dfRdixhwvBjM02Smebdvam7tye19w6l9q4B50Vi4sMfq9Bd9L9yZSwdO3bchtr4+JW0tLisOooeOPxEDwyQFjaBhZldttExjoECmMPn8YA6Gh8pZ+BEf2Cz27XFWWWxrnxZ5tOThoaHJLz3KeyR4djnjSbhEWbBMPsEWgRfy6hWm5F7h8ZAt0PuL0BRKv3GV1DuA83nASibGDL0SZZ2sDEwhmcMwPBxvX60vX5X84p6yKbwyst6yJ7b7g8ZSlzzm/AmUA7GbXFQcA0fUV9mDzGbC0MLvoO3qA84ApQR9YA/fMf0ZgPBUPahB8/ES/maROFE4Tp4LI4lRJouKafgUYxnaGmHrmkSb7LAI9pW9YLWYEC++mX3lsL2gKEI2ii5xg+8Cm66j5xgtoBLEN1wnNkJrbLX1mknlrGspzXJhyXhRXt0sQG46nPq1Jl05IUj6dLEpTSk/shmh8hVnCcE8gsahPFKoL7UDYXhHe94R7rzzjvTpUuX0l99/Rv+vDF9mplSc/UNx0Mu4TgAF8rFWG+utshiaN18sZJ2/cDsmCXVb9WyqGH0YhzE59dj9lurpwmPjV3xEj2UsuI0g+eWl2k/+kTIIe+Dw9ggngJ3yyHxoB5fDdRH97jd2orBH20EX4Rzrula4xgOHyJDH5zROFKWl5ZdLrh2yZAhLjxNPQikb4Zrr5vBvKD22g54Tv7NQH7NIZYFRZtzSR/jS0FvfvObvdEj4xKBcqBxOFeKYx+lV/irj1gm7wCFNs0B/EqYEx95ViFySn2J3KAhtPESF5ATMSkXIA0N4ts6elPZdfg52rBe70hmoG6us244eYaSB3nj2IYWlIseAg5uG7UvdVTKkHsZb3AtszK5ZoyzIRs5O+9S33JNfweBwKGRV760YwVe3RYUt7y4YLzOGVlmxLIg6V+6Dw3oI7H0RtF0j3akfNIar0ipuPks4wlkjPyf+JTTwJNjLldp7GBUHuAQjhYFooEfR8WHRhHinPSmVy6TQ4NWBRelJWiMr23gsOUap7l+bdHXyv5G24HYW32a8U9lZjlNYeRPu0bbiV5q53gJx+wE0Uf1YUkhm6SeOHYyPf30M+m5p59Ox48drTtXOiRrhvv70x0335xuGh1NnUqDc2Vi7LKXBq1LJnvmiu73VMVHwrvMXPG3EQRtOppWcelZKAQcKz7nntiB2VZrCuBNXGhs54pS85x2ZwzZkB5C+7OUkdm6yDLkHONCSwt7tLB4iUJVf/hcfbq9i9lnyFTpHoN97usdvV3p1ttuT++9557UrbHgt/79H6Vv8rUgpbmRzhVkJ8uAPv7xj3t8erUBnPlCI/WAp4+dPJ3Gp6bSkPSvWw8f9r3Xol7bwrXOFZYF9b42zhX61bx+3+z4ZlpqifEcXbf0xWYo419xFr/aQN440fgqFjIYHfRaoB1wsCyPL6eLf3wxvX3g7emt73yr6/RqAXjsOld24UbAdTtX3vUDb02f/8wnvPkmA1dZ68lgjGCmI2FAerq/FCE6DkYMa/XP8AZSZXiQUIfnKyl+O684MWCiwMWgY8HXLPyED3HKtON4rHT1EPcYqIsSGMni2ByXTwNyvyhvjqFrfvwxWGEgFSORNChKDFYoar0aGAb7+2zgMEjwGedCL4wTvrJSNmUtgRkEYcBFcM1EM6DgpdvKJ+oc1xGXfBGQ0N8OHiIKVlZ4wxxCkVSBowbadg2w4IqxIKFlRdPG3dXKv8tVXrQdbxhp4/Z2PkvNbIKYSVFoSZkooDH7AbzAh3qINrxtMRVRqPVTtZitBE1pz8hDSgTKgP7cVvyENDgARdE0KCuXB+114b0wlAfOOpwSNr4wymT4sG7Z9ZGykTaqNhYnJibS5OREGpdhdv78+XTh4gXvmcIbLGjEzAmW4nCkHEql/rV1ZnPEABWoRLsUPF1ntQOGOY4yvhKE4hYOgk3RvC2N9PdYUesfkPG6dySNjOxxXyiOKephekTuLt/L3HSOYuh9U4rtmunBf1PY/BKGgGm1GblcCyur6+qfOAyCZ8zHmZcJKGi0uTMlffwZwCmOrd4AD/6AvqVtCu8AbiPzZPADUUr9CPBaMaBL8Bs55U4aoChz5E/ehJKeDDfYWV/xaTcbHvCv7hgnHUkPf5RnDjl9GGjE4U1mOH+oPzhTT9NAR9qS+zYSnC7qS7sS10v4UlWsG/xQAFKgCBe8Cco0zsGh3AcJQW2d2RXwNDKRL6otWY5SBjKyODX0TzF4m1tx2506fdqfJOYt58DgoJVi8ABn6km/5QhfhJMh9tHgCO+97W1vS2984xv9ZatvffMb6fnnn3X/4UtTUzPTnipNfwd9G5/OO/LC8OM+uKCQg9/KkmiQnZAG6uhD0NO362SKk7jHf8nVGvt1xT4x8AS4MvuEcxRibzbLUhfhRMrymXi+TsTX56alJM/N8dn+TTuX/OU5tSH9wbJCuALFwLcsUr2MhHCwYaiLTawacFcIY7LBe1zjjAMnjzsav6Az/FYMN/DnRQBAmsJ/5oMM3G++buYfwGUrznbA8+Y8m48ltKrdvSxI+AI4Tw4dOpTe+ta3pltvvU08EDOc6HPQNJwr0Cj6HOXjNPIbcOFXwlZlOT7HjHNzfZA7niVHW2VHbnnOOEDZjEs0StALB3/QDNnXojHA/V1pPKOIsnI5nF8F+ZK24Zm5Lrcv+0iBX0kvbB3f8TI+pY6EIseKUxXHCi8fYi84pxZQ9wYepIn05NU4BwkOvLYIh0NByxGNl+tOX9J900qheTwpjpu+4UHzHHoULwDQPUgDrmUMrgP8GgcBdY9yrwLjqPrmY7k2KIHpxREc85FMSjmljtSXPIoMR88oxhtLG0kGvZyY/8bVPc7tVcos5UEPXkb4bn4W/xtAHrSrcchPSR9lx7IgaAKfsW9JLD8OGmHYoXcyY++ZZ55Jzz/7bDp5/HiaYr8qyWFmpIzgXLnllnR4dDRVVZflmdk0Jr1hZmoybUgO4mhuF54d6iMVVa1VvMFIVslNgHMF3MHTOFJ9t0F2mug8to3RM8lWjxv84C/aVcfQIgRZn2KUWhetqQ/pgjuVvg1HacV8wgynTl5eKoggaWFV8nB5UUeNL0uL0pE60hvf/Kb02R/9bLrp1tvT73/1z9M3v3tjnSvIn9/6rd9KH/vYx1x24aNXC8A3dA3pMOID6nTm/MV0ZWIyvfGO21KnxpfvpcyXQ48iL5qdK9a5K51psefH0urm1s6Vkm6rY/M5uGCDUE/SIgWmWqbSt6vfTov6wWO80MVGKWmajwB0qtNDVduoSpdgpq1sljbxqiLHo23qvRM96JvlWF4EFSjn5UgfWF1YTcd+51h658A70w+85wc85r8aQH13nSu7cCPg+vZcUUf7wQ+9L/3yL/yMBtdQhnnr5fgS8iikOD+WJNT5ksqSAh3KM1LUgVAgwmAW6J8HSfVbplhzxWCIErsd0AmZNo+ByyAaifnjPIDOUQw96kBAeJSAnFhYmLcDAqWlwj0F9289Iw7lUHfSIhSIx0DEzAOcR51KS/HUJRSjeINMvTGSKB+BRp1KueSD8RFHcGqTsSQhpjwoy8aM6s55MepQ4vH02rBQoG4FJwYMhlvo4OUruiaU8gDywNnjeqls2ouBjbXcLEXhvL9fdepgqr0iKW+EmTdtFC+w8Sp1Ix/KJJAHiidvR7imrJYW4Wu8peBIeXK9UfaMS0zlB0doVOjDBm4lL97OMGWT+8SH10reDO79MigZQHxf8cGTwBsqPlU8Nz2dzl0YS2cvjKepiYk0MTlpXgMP/nDmUS9ozLIb2rOjAwcNxrSEv9qbX3uF+OFAgQ+LQyKWGKz6SBvbEHA78OnvjtQrHPk6B5/5O7xvb+rv7RGesb8AZZhGwsZvnWgYpa0fRSeqUwxxLnhrD97AtYMRAT6wsw5eh+YKsVwOvt9IS+ojOFeclvhW/slS/7JyW+qwHWwKL5lrLkucpLxJVye97jf3kWjnwn+0Hfe5bpRB/fJZPuEID4AP53G/PIvnHVXyLbwErSKeqaJ/wYthoNvhJjycj/Jkg0CU7MXFaXI0fUI+iH7iNfgHiHyjHQoOHHXb59JmVeFwXsCj1H1Tt+2IkYFIet40FtysMOvIu1nw4EeZrCufUahWO2xETc+iaJFOcjPzWakjbyvh4fmFuTQ9M+19Prq6421kMy0KT7itBdABWUFd6W/0m3e/+93e4G9i4kr6q6//RXr00YeVviXtGdnrGSG0I3xKHyY9ELwF3yBzorz4IhgbKUffdMCkg2TU0nUV3eAH7vhaxywTAk/ur4g2lBV1IP+qFDr6NxtgWy6r3Wlb0iHDcKCAK87TGRk+a96aoyMtqz/S36FPyJN29QX6MLwpXoBORpC2oGz6Q+BVUTvUn/NnXFwZ36MennERNyzTfOqxJ+JDx5zk6vT5CE7lfDvY6TnPSn8qodwv522Sv1XxX9A3psMfPHgwveUtd6fbbrvVMhQaQ2/6JDQKWoVDzXnkjaM9/ijAr27LzMvgUHgDKGVDk8LvS8vhULEzV/zrPNRRyIO0xVEAjtEYyoe0EFfpvcHuanzJz/ymNMFnlBXlRdoo3+2h2y5HwTNABHxN0KA4ztvn/HFOoeGMsaGvUOSBnSvKHycGX8SLdJGK8oqMAJC39A3GlNA3yNHFGOd2GSft4h1kL0awnfDKHyc7NMCxRBovpWWc13PilRmnQEdP7BEG3ej3tB8lRDrlSTqNU2XsoNzAMWgOgD3XBUpd6dshz2jloEnkEzSN+gaNaSPKJK0dk04XtAJTDPVGW0X5BagKMpi4vku++aiYuazgzbjQn9KQj+M4P2aOFZ50YuPqdhIdKdvtL1riEA6sQj9DZizML2o8XEonjp1Izz7zdDp29Gg6d/ZsmhkfTys4IJQfL0T2jQynXul3XaL3muIvzs95KfSB/fvT4cOH097h4dTd2W7ZpsZKy4uKMzmTxsfG0tTlK2le8hxHTNBFdCIaNOMc/FQPtLZOjVFcI3usg4h+xGPJMu0aOo54TOfE4ctB6J3+gp3qvLHZmdY2Wf6kUqAXtNN9nDF85W9ZwnFCuHu2X2c13Xr7belTn/l0OnTzLekP/vQ/p+889OgNc67A+7/7u7+bPvjBD6b3vve9Lue1AMY9+JA+go72vNr+0th4euub70oDfb31Ol19hOcb9wDOyYdj3L76WTNcew1EOt3fwrmy0v/5tNE25D1imFX6mc98xvTYLp+tgPu0I2P9xtpGutJ2JT1YeTAttoRjBUBWxVh6NdC3aG9m1gPrXe1p5Olz6cO/+ntp+g2j6cH/6QtpbVB8p3HU/PsK2op2ADfKoi1eCqA1qxme/a1n04f3fDi9/R1vtz7zvQL57jpXduFGwHU6V9bTZz71t9I/+sf/XVqTAQ7T80la9vXAIJ+fm/cbKw+CGDa8QVI+BAZpFC7uW0wgb+JfPmoAIjQx91bAkMz/q4ABJp/G4E8JUQ4CBqURQ+gqZU1/nj4q5YR62KmjBAgbpsvvVWAwQ1G1Eqof+KMA+dPBKEN2fIQDpAgeFIWiDDYLRJGgDtwmr2IAQ9fiXCGfIsjKeQFwL0pxKKsyXnUPYe14nvUSdQ2lRIUqf28Y6k1d2SslNr+0QqJfTbgzy4bZNiwzshNCuLkNRUeEst+y0Y7GIv/3Ie6tri6o7XRSqluvNm2PCqUf+BD021hnuiuKdDgvWFrWhgLRzYaWMesDXMGTpTM4YlQp47Qmg5O3SZcvXU7npQxcunhRRqOMKyn2NRnBGPm8+eZzq/AsiHq5g+q2JGUI1Kg7b7it0Bm/DOvLosdaNuLmZAjP2BHH4IOSDC+w6z5Cl2UVPVJ+YwkDNIq2GdQ1ThUUUvOa8ofOJk9pJ6hAnXkuHII/hTu46B75lX4TcUETzrdaZ74obYSCjDMo+IV74icHlaNC4a9NpadsXxuT4POdoLahdlJUcKjzksB8ke9Dv/KsKMglPnjTD0o64NpzAnhEn4n0tF/JF/qwoS2zuWw4qWDu2zhsZ1lexbOZyKM493BQ0J8JOMdM7zy7wLJHlTJNFGhTcMDQcT0cqwkyvoqGbmQohnmJzGwSLirChzYiTTGo6FMEcFkUH126dDFNTk17PxU+w0nDdEhpxtEHPsRjmdnM3Ewau3xJ/H0uzUpJHhzs98a0XZ18mabJueKyQSLahbpw32/BJZNxysCzrGd/97veI16eTV//2p+lb3/rm6bV6L59VmRQvugTVFdoNOjjti70opbUHbkWe+Uwy4QjZcJf0B7Di/bAeZdZTRAn5EEu67VlyV4pXJlfKJdzZo91SwaAc5f61qpoMT09maamp1UnGQqZ1uBebeuV8dprel48f94OF5ZdIS9sMEu2xwbB4kU6gCA2QKWCca1Oq4KDD/n5D2QEpiU8LaOlQLkXUXM6Lq9J13xuWog+O0GJvx24rXO+zXkTIGm3xoF29ZPijKdNUBjvvPOu9KY3vdFf38Bhb7mn+oATAaCNCd4/S4bjeu5H7jcCyijl0x9LkxoLnoEHz/VbKWlVltMrEvSDZ22AE4SDdQP6IWUHUzh9TTxBP4HfKJO4IUOi/BwxcKJciC8gvzJLgeO6xhdigxfx7EjO56QlNPg6+By8y3W7+M9jB0B5cZYh0vorWzqWdAWKLKsK71bJUOjJPnDEg0rQHXnj/qY4pUyg4Ep6B8/MjLrzjHjUEV3BL6LU1rzE4cUIctPtVNLmepoO/OdExUBvjxO5jTyuOG4uJ6ePl2VKpDRreSmP6aTyS1rXSelxGFEudYUHna/SUkcCzpWNteKAog5XyxZQg96kMRinKN+4GZ/oy6RTJaILK/CVQcYLeAtcMeTAw+WYFwIn8D7y7NPp6JEj6cTxY+nU8RNpnA1rNc5vSA/pkuzpkyEIn/LJZZVofeTmm25Kb1Qfuv2O260Tdrd3BB1X1637zlxiduy5NHb2fJqenIoxXWmR/yxf9vJTcOBc41CLeLNNRjDLDXu6u1JP/vogma5Ih2HjVWaroLOgI9EuyDSczV6KrDZvae3U/faYCQMR1A02RAPd9EcDhESqCPdZ6eN8oWjv/n3pb/3QJ9JNt96W/vDP/uKGfYoZuf7v//2/9zIgnCuU8WoDPIQeBp/Q9gDLOV84cUpjxVTqlpx7w223qv7IoVenXtcFVzlXJN8qHWm573Op1jpoG+uVLguiDjgw0KnPbJxJj1YfTdJ0xRW5LwmQFXQt+nUzQKtO6R+zaytp5Njl9JH/y++kxX396bv/7Itp4eBgas19tjjEr8c50gzwUmkP7MN6/34JIN7C2kI68odH0sf3fDy98bY3hn32PQB57jpXduFGwHUvC3r/Pe9KP/mFz1qpxRD3kp+aGF/xGUjp0zZgYFLd80+DJflZ6WWUVkels/on+eZzTnK5OwEOm4hKnuUcyCdKb+Ugl+uBULiE4pmdFxJ0JU4kQQBgqMVXS4aHh9NA/6DTF4HktyIeJBUYwKX4W0FUfQJ/F61A/FAOwTGeg0MorMQlHcJmcppPegZtjI+Opf5cIwSa718byNsVVBKMc4QgghbHhJcsSTj0D0pg8HZN9UYhxMGA8wBnA2/L0JogUyiFwsNKVShqummcYy8Q6hiKEPUxXfmn/y2qG/hYYVQ+xk2o2RBVeq43pAlEG4TCELj2hCHVJyGm4M1GMz30j5yFoxRuKQljV8Y8AKEAsBM8hqjbUrQEJ768VJWRGkpmzgPsUASFDG1HfNq0vI0GF2bnsB6bKdltisNnQD0wq71pcwYIZvcMjwxZ+A7J0GU5UbeMv/JmnfjEhRxSEVOrynPLQDuF0uYci0MFCBxpex1pRmiuOKurMcAWw4N09aMCeXMs94GrzpWv1Uv6Gzio3jgnimJM3JcaKDFM26QAwIMYvdG2oeBDR/iDNuReofW1x2J4U8d8q/4MgLZloAs+zzzo8zDm+BSzHSw65z7xS8BB5rfCqgvtC0+Uc9NdwXmbQwKuxjGcv7RNAepnWnLM95hZ50DfEH85DfRVHJRX0vPGkGsUXhQBlvywSfLsHA66RRsg9FfO4ftNRVyW7MRB0d/Xr/OVdFaD/4UL59PE5BX3z/WaDKdKazp4aH+6SUr++oqM21rQh/YI2gYUvKk//ZtZMpfHLtvJyPTrj33s46LCupTo/5j+8i/+3DM9Dh067L7B7K9CW9LDdzasnC8B/g4eF7lVd5wrkpfKmynW9Fs7MjJNQoY007nwSNzb2MARKhnMNX8EVQUadXV1WCZ0drfbuXnp4jkv88PY4GtfKIN0l1Trkr7aYScocmFashQZWGauwEvQlqOX/5g+Ub4o6HI3KNSF85ePui7nhQ+dRkfVCma6+t41183nADQt59vBSz0v7Xxt/uW8QzzCe2sMbdqIfseG6sxeueuuO700CEWx9Df6bXmTiQykP3d24cgW7ZCTjBf0H42vdviqnGZaAM14FIeTWMRyhrHOOoB+8GmlEpvY64GdvmXMBOLAP8YM8di6+lFLzX0/ZqGJz5lVKYCnIl3UveDAvRgLkJuMQzhGIv9rwfhmelo+my9KelVA554BJ3y5rz9iRvymc/gKqNcl52v5LrzbkL2ibRmnoINlltrATkXqq3SUiWPYMxzoXM3QIZrlOkfc4syJMpGJzLy1+OKe4pY68NzOQfBxG0aWJY9S3/JiqFG1qDPpfaXjKmNbAeUD7gCy2ngpPfjDNzH7NvIHT4BNX8tYRF3hMb+kQtZQbwXyaQ4FfC7k7UwijyzbGcuMb8aHe+SHQ4L7dorqyDhOG7BcZ376cprFUYsOpDF/Q/er6Avi84pkg3lU8VZlbC4tLbhcPgvfr3EfZz7vrpDb1kEpS/K7JS+/bZNxS3VxmMC33lPLOKu+woFzxopqSyX1VviUchidyFB4jfjMEublZCwZiuoxljGjZUXPGCNCvq+4LGa94NSnf7WJV5Cb1W6cpJ2pReMms8dZHjQ4NJg++alPpTvf9Ob01b/8Rrr/oceUJvZCe72cK8y8+cpXvuKN1ckXPix6WvQlxuI4UnYJ10Lp81sB/Q/ZB80IBajTvMa7sxonlpdW0pvvusNjDTzzusEWzpWlnh9Nm9URz1z5XpwrPe096Wz1bHpo46G0oJ/HqWuAPodDrRk2xT97zk6l9//D36w7VeYPDaW21ab+LqAMxozt2mQ7gL94yQP96YPbgXoTc6PRKtLB2sF0uHY47a3uTQvjC+mP/uCPPOuWL9+9XNo0A3yz61zZhRsB1+lc2Ujvesdb0uc+8wkbCTHIZeNZz2B+zss6ajolygvG/boGw1C4NSDz030rYFYUKDEEuN94ChoiVPE9gBI3yiFtEbI+MOgR9KMj+y2KBiHeYvAWlwHJuCkqApjPBtPx2b+gV0cGpVhSICWEoHjE562D34ToSJlWnoSflSEJC+pDebw5AcPigAk6xFsWQjH4YmZK3HMNUbKKApQD9aEulIPHHXygkWmt/Fl2gzKDUcTO5zhSerrjk74YbRjCxl/x+Pzt5OSUFZHyZr/UI2YIUIbwz0oSgXJC6aRMnAEouA36FoXU8UijOAwctBv7hdihRd1zPdlXB0WKfFg+gyHZ09ufql3dUiqEq2mnLJQOqiwvLth5wtd8Lsk4ZK8JNqFF0EFDgNk3Nuz1gxZM4SZYgZFCW9obGsOL8C6GeHnrh6CP6cLzaZaZVzrHibNX/DAoHHv6elKvaIlCwNsrFAz2aMFx1VoJY0IUcNnQFt40b6iOTPm1sSGAPzx1Wfdw6ISRQIDW+g99lB46N9N8xRt1Rn8iQEvqXtrddFUgk3Je8qI9WA4jsrvfqKj4l9vP/3XAKYqZ7H0FaDI/CaWOG3YitLG0ScH9I95CsCmhjSdlQp2JW9L4kP9REvSw40g3igOpFIaiSn7haKL+woZ/jg1FpRTpWRdGn3CwwQ5Oum9+Fi1oS4wDaGM6wYvQRfl6ZhLKsmBpfjlkjwJlNgK36HPkqgA/E/Rzm4CPsqTdPDtJeRoH+otSQPs1t9+G17fzdpX+iqLMBsI4UFkGNCceg4f61EdZ1gjvTkxNpwvnLwrvDfMVdbl46WI6d/6slOL5NCSFePTAHhu8tBP031hBpooOwjnokeWFcAVf2gXeplw+Y4xDEt7/lBTrz37mMyq3kr7xV3+W/vzP/sQzPZjqTgZsyMyb3w7FJT38RnmktUGoehHP8gH+y1PSDaZhtK/xEn0wUjxbgPuZvg6KA6WVi4/xL2huA0eyq0f9zU6bzmqaRxZMjnspELMEiY9MZpxamhfd1zUmiW5zc8yiXJPyyPIJ6oC8Zgo6b3jFX7FjpB1kOL8ozxG8/0d+Bn75qH8+FtwLso5J/HLLdfZZzibXszzXf2Yp+AsgvhKYbPUIOtDrAoc6lDzzv8As3256ZtwEHYy3LdH21C1waLGD/SYppRg0d73xLk+Pt0zDCGOcUJwiX1gWRAi5nfuSwG2meJZp5Ou7BQ3948/3WcrWkE3ki0wCot8wjkk2qb2c1nkqlXk46MyGtvRnNkPnWYxTjecmE4ZtLrP0aWhKeSGLcfq2i0fzPZUXTsE4pz7ls+XhWAmcS//hyBe5GEvMJ4LQUXSuZ3En6uQr8nDtkROBL7RSq8sAj0/vMx6Bb8yQo8WzAWncVGf0Ap0jx4wLZSmsKz8cXJRdQh10aprozzQnH8Y95RGOGgQqY0boZ+BH6qjr1YF8i0ytreEUiHQem/yMePR9cM7p0HUK7ZTOmYOL0nmWBi/e1JY4INh7hpcW5E8duUecq5ZCKR/P2lHcMnvHeCtQbYxjdDnwIJ8YH0sbhfGHY5X4RXbpNGaDoAOuS64tzEuWpTQy2O8vCg73D6TRPXssl1Wa9SDkzOTkZBqfnIgXLuoTtCt1WVleE66qpopsExNSVge7cSnTTo2VjHdl9iaFGzNo4muO0qdaNJ7KiITGxPFMssyP8AVGMDKOtNQL/XNJARwGBwalsw6kfuHOMms2QGesYIyZmZ1Li8tLlm/uy9Id0f+WVpc9E/izP/LZ9PZ3viv952/cn+5/+PV1rtA2X//6150XeVLGTnmWdjcdm4DrhjyIWUrwDX0x7JPgr2vzZr+ioydOpRmNIwdHR9PI0MCL8n5tgbJqaWD5K6ltY874tan9Fts/mFLPW9LDDz/sZUGvxLlS0e9464l0rO9omltX3pKPW0Hz0qAN0av37ET6+D/4zbRwy5702P/8d9L4aHeqqO9vB+BMO3JEzrwU2A4TjTl6a4ImsPzTr3tT49PGTWl/bX8a2BxInZsar/WTRHE7Ux725+OPP57uvvtuv/SmvV8JgMuuc2UXbgRcn3NFjPeOt7wx/fDHP2wjocgn4sKUdLqdhOZLAWkpEygKGXkTOAfs6MDYUKclDs/orFd9ulZxrcQwENNZlC8Drmd15FBXnMlNz2Mn+xjkqQeDn2uCjqL74IZhQfVIpdRKzzOUsuiQoYT51AKFZ3XFTLlFedQlFIgWjEbO84DBQKxCoj45X855htcZxZgOT2Ad7oAMzyrplAzcUa6ZmcL+BOx3wyDNgG9aMYij6EMX6oJiovylXiugHhZonAHGTcdQsBRUn6hDOIV0khZW1P65nsS1oSaFAcOwKgGJMtA3NJRas3AvZbDJ8YqUpivjV9LFK1e8d8LY2GVvRksdULRwfLH0gyUC0AcFqAyupmrGq2VDdVzvUHOFYo7yAL1xaPHFID7lOj09LRqxBxAzaKBNixSMXr/ZYXPPkT1dMu7iU8F82YZnlE9dGfRoz8KHSpr5LJRp6GrYCEOUsksAfK4ffEga843yrCu15G+FdjMtrKpmtFHTMwKKKHwBwFJuC52EgZD5RefQJ2jMtWPrWEJcl75D3HCGUhfuRd/hOSEgeLbUJfKOvLhXeAEea+636+srjlr6qo10AXijGBOH/VSYxk9doQ9pvR+SFCK/fRQwM85KptqRI23nulLnTANDRo8rFGCAeItzi/VnAbrw87gZtHOqOo1IZ9B5K59v0njsN5DiHeK6vq5r0JFNb+mjOPeYscI9lhViXLGsrLNzMM0urKfZ2Sn34+npiXTh4jkr/SzHm5fih2INRvSfzg54MfgPaQN95mdZorZsGRj00yP9wzBbkRKNMsJytdmZWfcfaIVi+clPfjJ9/nOfV16V9K1v/5f0H//0j9XnxtPovlEvQ8L4ACdkPGAeU95+s6r09D/kSBgztVRpDwMHWQ3/mkbQwDwUgbYkk7jmKDrBQ74v2qqBoKONQeXFXcrBgOjt63UfvCKZwFKqxQWW89E+yNVFO4YWV5ZsRPT0DKauDjam5u2YZLf6DhMp2Zib/otCWVX7dSnvqvAG5/mFKc9YW1pir5tYjhU8FWXEso0chL/vInz0Z2lownNL/Ux15k3zdlCewA8+50j8fC3KpOpmyMW4HSnKUcXHA0Pg1zgGeOYKY5/6Am1GnXEwwat8kpklDXe/5S3xrD1mr9Au8Dr9nutwVK75nHtumyx36Atua+SP0oAOz+080UVpYz1Wm0RfJ16JT3rnpTJcJpVCZiofcA4ZKN7Cccs4bId8tAfxybsAfMh9jHOO5jvKVhk4ZuxY0314Cb4GR16cQDN4kI0dqSv1KUDfKvdwxFAtSaQsW0IWlHrAh1EHyQSegT/pch2IYzm+onuSBUCdjorrHoCMFY2hM7QirzIuk0fJb1M8HLwVtC7yTtEclx/1N0AHzhWC19DJcGJg2GRZZmjQEqDtyB9aNtfTlRPwpv/ShSuiTYyZPCN/cGD8AgecmMj2mPVEf0ZOEvKYtrkovHGaRbbUlXIZd2gT9pPp76evttflvsuAnuCjsL4sGbfI8u14qWU+0H3oFzod+8axH1Q4qsyT5uON6Avijd61RdPRy2wUF32RI3LT+zotSOfIvEvb8Kl7loiPju7TcW8aGRhKe7r6UkXtR75Lkp04sTGMLysw0y4cQM30vho2W9TXKp2OQ4CCQOEF/WPUNq1ZUgrB+qQ/HTh4MB2+6SYvTVpp2Uizi/OW83yufmpyyg5nxhn4hrYnL9qALyUi23/oh34oveOd70x/+a3703cffty0fz2cK+R39OhRO6ze9773eYniTvS5XoA/QlYxLoXs2g5P2vfJ514QrWbSW+66w3uuvJ4g6yP1LP9V6konox/DX5X2tNJxd9rs/aAN/lfiXJE0T0fajqRnqs+k9bb1VG2Lmadb0cHyVW0+eGY83fuPfivNHx5OD/7Tz6X5m0dSVWMgtKQPlHFnKyBf+lWzI2srIB42Cvk5X43V4vY0uDmYbqrdlPZt7Et9G32pUz/uI0OuhRhTwsHC5sfw4V133eX23q6ddwLqtetc2YUbAdftXHn7m+/KzpWY5lU6IwxPh9uJ8a+nUxTmJt+St8/14y1ODErxZoVzOiYdrrxZZu04gy3T4fmyDIYanZQ8nFbKCVMsPYVU9UMYoagBxeECnlasAKHMtQVA/FmpYDYOhgbo+rlDpKGaDLKUi6JbNqF0vlbCaqlNeFWFH4YV+CD82iotNoZ4w4hQYVBkAPTXl9zRY28GaG9FUgPs+upKvCXSQOz9bpQPygu0KAFw3fSTLm8oOCtBILwNQDOagUHSzhnTRwqLaOd9Zyy0ezy7wY4f1hB399iwZABXxSMjlbEmQxMjkq998CUfhB3LICZnZ9Mq5SguSlp8VUK4QzspHX67KcozIwPHiAcK5YdS7TrqebsUlkpqt4I0x2wB8fLiQmzqxpt52pk2YJ+UQQnRkeFhhz0SrHtGhi28OzuhSRgTJbi++qHIgQVKO0xgnlR+5ImyB42sNEt50oOraapzruBmD0rwj+pixVPnJUSZm2m5Rvoov3E/gtuMLP0Pfop2pE1KkYEL7RR4Fb4sQDyMdtbqg3NxqJR+QuA8MI68gLhX8o7COKcNeFYUxJIP/Ey+JNd/IjsNQHri00/hLeQLR2jKM/oJb1v4IlYxfuF52oE4lAOv0LbsG3IVgFqjqNTqzzU0Q3nIsdQ7cEbZ59r1wejRvdVNKam1mD5PfbzXiPon1zNSrjH2iQfPgyf8Dc7kbWeI2q1DacaZrXLxnJq2ZufH7Ox0WlO+bKo4mxXzMAAlu9T3OzpYeoYiEPSuSBnhzWfBD77DkEEesLQHfKALuCADkN/MXvjABz+YPvrRjyqv1vTAd7+W7rvvv6QrV8atTJi3xYfQH97GMIHPyANHIO1j54r6I4Yvb6xbWiV/4Td4j59wI7hc6Emf1bluur0cz+cIS/oA6WUEECcD9cShOTQ0bDlCXZAPTJcGH5bmQXeW8I2NjaX5xTnJmQ7HH5TRA628N5PKZ6YKsxOYxWLDWXkJK10bJbUR0+/X1G41yYdVK4Esk4L+ODfhBWQKOMXeOMqVurmf5LpRkmjNckTd8PVWUI/vP/LQTfLyj1NhtsFiQi4Qz8RxZN9QM1J8hnLmh3Xoaldfk5mGYUn7M3YQF17kyBhy2+23eVwcHpKBuHePZzuura/ELEEZZ4uLISPJGZwt79X+nFOe8RYUIxzgGeUBtO+05C550T4YUyFz4cf4lLX7BLS0TKCmMb4Q/GIE/pKiTyTaCR6Ah8mnuUzy4zkQbZGdEoqPMxPZz8bIxGEPL6aUs6yuhGIwEp9Q8iYv8MJAtSO7yGBwzPHMzzktR3/FRvHLywc7QHRcFs4s7zTfi9+jnBizMOChm/uqWpyZcaXsqI7yDYxMrwCdx1/9GK8yFEF/sUQ68qFM54PhssnLKJ5x/eJjtK/Omu5HWoFOmMkyN70gebXo2cq8nIAWgKpjKI5mZAT5QQOW1uCY8czCGv0qNrOnLT0zqbXiGVTe60eyBz5BD7OjeX7B+llF9wfVfkODg6mvayCtLq36RQxjPO1N9eF1dCN0E5bNsByS54wNe/fuS/v27bUe6LFjetz6gPEVruAJn3dKRtpRqPZG50AfIz4F4OyBl7qk03RLFnarHHQpCMX4xJ5s9CEC9OnpZd+WhvF2NYi+berrnX2hM0hOQn3kIpvXwiPoVYwN9BV4Cp7ggwC8tR/eM5L6Vdc5jYnsxQWtKBOHM7ILZ1a0fTgeoA/yEnw+85lPp3ve/4F037cfSPc/9Ijr/frMXNlM99//XS9N/MQnPmFZS93o1/BZ9N8Xg/uWQuHP7wXgkaefP5LGJZvuuuP2tGdowPe/t3pdP6A59q/dl9rXz+lCckDF2rnS/uaU+j+SHnjggZftXGHGyvNtz6dnK8+m9ZZ1CrHOQP+6No+NalvqPzme7v3l30jTbz6YHv2/fTbN3zycWvPyc4B2h9a8kNmuTQpAN/o78TlyTXuWclulZ5DH4crhNDQ3lIY3pF9v9HnZj6QkvcDxdoLQ7XH6r6v92tO/+Bf/ws45ZtteL42aAXx2nSu7cCPgup0rb3vznemH7/2Qp72XeAWsXOwgsHj2UgKNzgqUvDg2GB51Qj/J22KIx8wGHCmdqdpR9QZnxKcDovTQj52PBjAGH96sgIGVpNxJeV43lBUYZPVnhc9Km9IUPPxGyffCOAjjsaTlHKFDnkEbyFNo5PL9VkcCFiwQIBrkw5HS7SVKfTIi2PfFn17U4ItChsBksOctBEYBigcGEV+IwPQvUMopxzKjouBOcF35gRv4Oub2QLyiZBKoKw4jDB32P8Dh0zU0amWB8qCBUjkNZeHAYmf+0ydOSgGZSOMTkx7wEeLQjHar4DRyo5KH0oOb6kUb0YDkYxyMRyghUQ+FHH99ZS0tzsb+KTMz056547dPMth4G46CNqhBdbB/wEsumE3DMgjyCGeN6Gk7KRTnYgiaTpQhwGjsaGcmge6rnlFn6AidC/6VWH4g/MgDpS1oF/Xxmz14UM/oTzZm4VWC68cad5VHetKovhyDBnHP5VuZdpG+3wyhpIO3r/K9OI9jGLNx3QhAScdgy5vAxr24X+KVdqYNuWflGsUTumSnxIYUe/U0xwe4H/Gy8SaljzeOcT+cKjgKywbZGMEuJQrmz9dU17TV0X1BdNwOoIxIlUGpryIVeUbfBS+fE3RejrQra+UxUaKPSz4pDxRgNlM+euyoB2364759+2y40p9RXMHr/PkLdhCw8cCqjAz6QLQ9M81k0K6jaEqZX8VpwZdecr8SM7aIl3AkS2S40r0dMop7+/1GFeMYfFBUUViZgcKmdgDOHPgfhZ8ldO9+93vS+9//PuXdLkXuG+lb3/qGjRQcJ/ABDmjqj4yHvuANbcnfU+yNS4udt8gvlWCDEOB+8KV4VzSgXQpPNDtVIg79VvljbOqceABHykaRHx4e0rHfRhCfUcdQBzeMC5RHxiiMgMmZydTWXpFiNOLZGRg1FS/ZC5yoCDMgMIDi60HQhs8qb2jsUntq/NrY6DZtcUowxZ4+SFqML4w/g/py9PVoe3AtQZHNTkiiHQF88sG4me+40J/yb60heHzXz3xQ/oyE5O2uZqifXAWVVtFSbRJtE/QkhMxEvmzYQOwWT46MyEgTjWl3aDwxMe4NwaenwyEI7Xm7zEaeHFE4cRqSHzjTzsi82GcndARkLuEBGW0nT55Mp06ddJ/A8KPtPDstTzmnb8BvGLwY1hivhf/Ac0UGNO3AmMfsIuQAeCErULIZHxnzm19YxEwueCvkJzxGnrzJR0HGuSIFOd1++x0Kt3k2AvwGUAeagjQA+UWbFoiz+B8tRAzLHMX1Ml34mqP5PPrB/PJaWlZ7MBsDLodOjN8YwdQnxvSQXQ4ZgWh60VrHZfF6Kcc45XjgCPigf8SJ2SLkGeML98AltcRY6RyIyznPfI2jERwy7uTvdJEnwFfilufZtyScI8Qz5Hw8hqn+UIY2RGbyDOcU7QIuzJ7B2cIMRDtFBLx4KY5beIDlzZQZ+kXV8hM+HRkZkbzrS2uiJ/KWZcIXLlw0HSkTHqKNyYuZsiyN5gUKR+QC/Mv+V5cunk/njzyfrozx+eU16V0xGxUd0suplXaZWYaqp9B3nRiXwZ+6EJcXap6NJJoAlguSg8wYQE5Sf+KX9tkK1lRHZqbCd8gUGoHY1N0vj9QW1g91Td51/VDjZHdnt/Hc1Djh+IwNBTfRlXzgG+g3JHnJclr4gX7DzJUfePe701/81f2vm3OFPvatb33Lxy984cdNW9qXpetgGrwaL2mLbhD9kRC0Kf0E/eCVAvnpn8fVRckTaPR6AuQbrP1FqqxJD0DzVxu3sny1epcefDydOXPGYziO3+uhNY6V5yrPOYiC7gcAaRkjkS/mD9lDQ89fTD/4j76cpu8cTY/8kx9JswcGU0XlbwXQCd4hLTQ33V4C4F5xYGpvbU+HNg4lfoe7D6eu1S6PbXMLDZvy5ULhBfji8uXL6Q//8A/TPffcY5kAji8HyGfXubILNwJelnPlUz+IcyU8+6X/FaFw7XEr2O4Z9ykzDB4NPlIyPGDrSEDwDwzE55ApGIGLYCFdDDZSzmRkIFzs/NCvVYMTyjJxyhpgzkMRiHypK4N+MXJjcMuOGRuxBCNoPKlyDIwANCj1aQgj8gSncAbQYRlQoz42+jVojcgwYNDs0eDOAEochFrMTGF6awzsZYABNyCcOBqkMHDAra7YhQHIG3fqBmBw1afp6khccCs0bVO7UheEZK6e8wEox0sVVIyVFoXePikiUowrvM1WXaizTEJXfV14z87NpglmpZw/l86eOZuuXBnz20Roj1OKwZqlCygjKHXgQmksDTGdVA8rmtTLTyJOvO2mrqHwsAwCBYu8cdQs8zaL9cX9/d4fhXJY6jM0OOSZKhgXTIlH4fBsorZK5CWa0k4YMCgrlIvS5JlQ4h1oBB4oLwDtBF/ZMZXpyBEa6UpDJ7xG20e+RfkhUC0GUfAtSriVU+pmXqENNXi2d/kYfEeItgUUxWU1t1EDMh65/zSuA9cSAJx3dbzzvRKfY+RPiDTBczwLvuIefBwGZ/C0+UnHUj5OA2hHMp4hQzDU7BAVHTHQ6NPzkjszMzMxtdlyRTSgn4j+8EP0yVAkUejhO9KyDKf0je0APNur9K1mKPUFiowJxS6eqa78jwqnDT1jnTI0wYDh7SgOE/YCOnv2jN/WszePnR69XZZPOAOo64Xz521wLq8uKZ+YEYKTA4NzVfRh5hneH88SUZ/yrDsp0fRhnAKe2cZXxVTv7upA6hJvhHEZSjDNBM1RGEg7MIDhXPFsnjEpJODMxrU33XTYSva58yfTk08+YUWaumCkUn/eGvOGkzYq/I5MQTaAc/S5FcVbURrJz9ZwpPEMLkHeIl+Cz4M3m4F4QVVwVhz4QpdE5Rn1QZkZGhryET5gWRAzIOAd7lFHeIQvhU3MzIo/OqQYMRNjKHX3snSJsiXjWpB3NRvXIVd4Sw0rdTjfhbl4Q16txlIoL0cQP7KUCPkAb+EkxRjAaeCZBqqv+U54Rp8Px3fMcHhxfQuABwq1eUr1NR048TUEEP3Ww9CHPHU6OQ7lxD0/BFxUPi+wgRMylulC/+gPvJWnPXFiVnR/3Ty5/8CoZSTtNT4xnsbGLnlpA4ZzoTPLIA4cOGhlk7KZFYUhhHy0rJXMLc4A+AIHCHQ6eep0mtc5cpm3/9Safgxe8AY8Tf44YWlLngUtFcF/kimiK8viXO7KknCbtXyAxtQDnDjaeBfPsgyPPDAU4Z2e3h6lxem44tlZ4E6/oM4o5YcOHbIRwzVtT1+iXQt/42QjX+Syx1XG7zyGh3zmGA54mJc68pLG8lvXkWbDm1Wvrqm/q49wfZUMUzz4EEPPs2cVFycrZZIn+BNnfmZK/TB0ANLCS0UncB+ifDVDcYrwLMaTeMYLmRX1V/SaiBu461/4B0gbNVAw1wlfyW7aIvf7eFkQjizkCjSD/uRX8LEjIhAxHm5LpfU44LZV+S5HUSjK5XEeR/LDMQ0GOABxihB6e/v9nJkZYxcvS9Yy0/VCmtVYAV1pO9qWtkef4gUKPI6egnwBZwJfibmgtNPi9ZmZOffxfumRXlokfGl/t5OIUsY5xgPqi2zw8mYdofOqdAzwh0eDj+PIEmNlouug1bWgp4ETjpiOHrWR2lF0owGtb6ivQgdwsd4B/XWfc7cFPzIhF9EZ2tkJrPiMg97YFjxIrxB8HTMR4B2WBY7sHU2//5X/mL713Yec5rV0roADszFOnTrlrwO94Q1vMB5A5NcSOoDKe6n8eR7j/GrmKxPiuoH0jMnIDmQV4ZXU6ZWBcJXcHE5/kVpWx0BGfFSTXdKR1qq3pTT8acu36wW1uJ0qzFiBn+CLq0D5V1TPvsePpQ/99/9Hmn7j/pipcmAwtWYd9qUA/qVd4AFCM1CmODf1bPakgxsH0+jGaBrakNzVNeD9ftT2tC063asF8POv//qvpzvvvNMy/OUCPLPrXNmFGwHX71x5053pk/d+UEI7vKME5BShtRXB32yYNYD8GAg5osgRGGAYzBhYrGzhCGGw0DnCkA4a90PgUxZKE0qeBxv9mF0CnihZKB2Ui8cUpwgogEs9gIdzCuzqSklRPlwXPVEk5y5c9ae4DG56Rho951nMWmDwjhxJFsIIQ5mYYfRAN+rC+n8UOgKfG2VQBPfydgRlC6WU6dk4iKC1nSQ5fwPIAJG96okDaWeAnh6YpDCi+IF/oTE44AxY8fMY+MLBtOHlPXyqFdxtENN2tAMVpVT9sdv+rBTz0+fH09T4RDp/4Xy6IKMT45N8KINZRcwQoUzoidKCIQnepd7UB9zirdGmyzPeeobSSZEzUjSJT11QcJjhQIui3MAnQ/29ac+wjE/hi0OF2Sl9fIWovUNlStlBIaF99cMcdNtSk3wE+Cyu64VBhuIjQHEKgwujCgM7DGSCsskKa/AQbYYthWEaX08IfMGb5yjqq6vwR+TtPPLRZzpSV96sQ4eGUwW6haJIVfwmXnxGOtNThjrHRpwIpMtF5LIy3gLapoCLMNRPlJ40JY9SfklPiLhWoPUsnCqBP884DgyE05A2wmClTXkQxgpT+JfS+Pi4+wv1cd9SfuDm5XzKj6VnxTi4NpRydgLF0L86EahNRj/fE1A+MxVwPvAw+m8YD/TJeRmKk5KNfM2BmVDw89T0VLwBVZWmpUSI/JZB1AnjLBTkFu+/goNldmHJTsn4yg78FEanl6FRd513qM7IC5bakQ94sPcKcoB+sra4kobY1HAAo4ONaDFya3U5GbI0DEbyIaBAI3PsnFDZK6tLUqLPp2eeeSaNy/hEeQbmF+Zj9p+MCNqHutBGAO3KOTggezu7JDdE+JAVxfBTfNGLvoBRYP5THORK6avgQ306OhsGSPA4Ck28NcPBxCw+jCT6DkuuMK4YA0jP5ranZMRPTi0rH2jRnQaH+lVP8VeVdsMJi4zgix/LtL6NQ2YUtmxKoRU+OFdwAqRN0ZNlMnxiVfINgwkDxbMNhJ+qItyCwUr50Jd70IKwrv7sONDDh+izEeirMU5CQwf6ED8MJlhQx9o6fbHByxwdVD5xSj+ESeoGvMuJyOolDqXsxpiGbIq+E867Ti8LGhoedF9E+WWPK47hBCK7mOFJe3rcoI7iz8aMCPKLsQ7cQv6Ew6lLYxy4Ws4qEj8AOlIZ4oBDjClV50EgPTzMvhY3Hz7s5/A/zsHjx495BhNjEnF4xpI82gJ+ha9pP76MhNLNeHPixPF09CjpztkZx94U5Eea3r5+tXHITfKhTXDCsZ9TyCAwVt8X0q6/Q5HZIZ8avEtbxFgBfvV20ZEXCUlJdEcEiHEieCICzenPCMNXRd6VfJ2PympXv1N/C1pLlyCeQr0/wlumi/gy3ydv+Iu8uIdjoKXiO3WDnWfmRZVl2SH9yy+hxBOEus4hNKFTd0ev5Fs4oYGSPzKf5wBt7TLVf2jPcEyEzG8se4KXw9kEj6HnlPGRe6V86gq9eWaZo7qG41d5oiuKVnYo4ExAjlK33K9oPjv+RG/A5wLq3q8+Do7cQUfEkdQYO6G18FKZBuFJGuqIDkBZaq606epSkaAzdfJ1PnizZKVxG8Ibwh1ZilPafagWs51cV+hEPZQG3ZcPApQxto4jjnfTk43daWf1NcpyBP6izTMixsTpVTbjEuMP5R88dFC80JX+6E/+c/ruQ486z9fSuUJfu//++02Dn/qpn3L/uxYog5nP8Mn1QvTHeAFDPa8HwL+Mg+CBTACv1wfUQutzabjyQErLF3xns7am/taZ1qqHUxr+nJfKXy88X4mlQLT7VaAmWuvtSKOPnEwf+tV/m+bfenN68P/6yTS/fyC1IIteAVhOSHZgS3WvdKf96/vT3o29XubDfin0eX7NAI3RmWhTnFivFhS58S//5b/08rKXO3uF9LvOlV24EXBdzhUY7y133p4+/pH3+xlxrhZwDLqkLYZWvOFBIHJEsSrKAYNLDBqhMBC49j4dyicEOgNU5EHZBJQ/lCDKR1HGgAUQBDFwKp3/8jEPDBw5Y9CJmQMoSoH/tYG8UZj4+gQDOW8IAPCwA4e0ygwjCicReYE7SxyiQ3Z6dkYYOUxnRokjj/DAM9jx1nptjVk2a1bsyqBOHQqNor6B/1ZgBW6H5wzy4OA89GejSXWzoaZy/eakXWJSSjG75yOw+Hyz314pfSx1cYO6HPaPmJqcTFek9J7XQIzRyDKficnFEMQKvI3EOYIBCs9gZFIPlCk4xUanFBUQWhcOLHNalmE3OxXLhXijDI1oIww+2pcpvADKNLvlQ1tmpwwyK2UQw7FPRqfq0MvXQTJvWUlDyYCH1uoGOjhYd9SzUkeqp5aXosa+DbomFvnoHHxR6FCEgJjBgvIb/BiKk/hFOLNuemEZh5DK0jPzrULwTfCuecw5CXK5cR5ntOb6ung151/avyj1pCcWtzlFMQwl98XBuVOG0wBcx3lRorYD4+kQ5+RX7pFPiVMUcZ6TZ7OCPLqf6ffxGT6csSg27JGC0YuCBF3CidhIq4SuM/WHhiKCea/U+WqgLTA442oriCUMHYqW05N3wb9ejyifI/2Cde+8Vb5w/oKMu+PphRMn0qWJCdP5kJRUlhnE8hVm0bFx5pJnaGGws2EtfItxj1G6urzi5Q0tbR2pb2DE8ZkCj0EUS9CQIcviO/Cs2GHC/h/QjDXHTJunm9IfaouLqU99tXy5iurg0DCfiV4sBbp8+YrLRg6BJ4GlSiw5xNCCj1nS9Nxzz6Wnn37aNN8/ut/GA/iCBzxd1vHTPjbK3O40h3g7xR5RlAvvm8e5L9pCU3gCfqB16L/UBWSRpThP6vnQFjmQPwZZVxdfPYuZP8RlaQmzVyieJSuUefLkqXTp8pSyZBYPTgPeLjN+hLGEwcUYAf7IEno6TlYcI8g/viDC5sQd1RY7YFmKZT4STvQnlqyE7FKeogty1F8iwrDRc2QK4wB1a5GxBP4xcyfkawmFHuFQoQgdS/CleJ1y2adJ9Ak2Dj5VcxJDOOHIgcbIAugm2aNzb/xKPJeBbGUcbIybkQ9BcXVEgffsQfqTCoc+0AYZQ11RinkBQBr6KTTH6WI+VFuSI7Rv7ue0CenLrI5VZlppjKDuGKS0H+MPz2gLOwJ0DU+zFxD76LAvxuFDh2z87RnZYxmPA+3M6dNecnfkyBFPCScPxkWMJHifMQCHyh233660h+x0oY/grH3qqafSyRMnvaQMJOEr6gX+kKdd156xxVhEe2ZZSxuKYq4HGx3Dx8W49ifhFT9CGKYANKi3KRciLscO9ZmqaOWZBUpr/YagPs0sB+jAUhb6I7TEyLYDQ2nIlJzWW4WszrlPmTEO5XGNigiq4IaDRHUCgk/iGXsC+Ut6ypM05BOOhBgfCs76i2Okcl82PRQQrnCpn6hO4Fr6BLKVJ85LJ+gTtL11HPqA5Ah9Cv0HPagVByd9wWSK0uyI0o++FP0n9CN/lUjtAl7EZcmf+7bK9jihOjJ7mplJ8KjllPCgn4csYGZqxIH3kIkss4Q0pV9YN3DVfNPl8AyczdPE4bZiOOCkwtjkJ9IE30Rejqt7ON/Bz18uVJksBVvSGIA8xYmHfoHz2LzVimMN5wptGw4cymevGjbgJW9Kg1dZKg7PIcMrLTh4Vb6e19sKeaTAOTSj383PzYuP17xs6Q133qHxZyj96Z9/PT34yBPK87Xb0Jb6l1kr73rXu7wkD35oBvCEF+EN2u3lQvBZOK5fKj1xcKIjN+AF5Br3Xh9QP1m9kIa7nk+bC2d0rRa1c6UjrVf3pzT8t6UzTAef7wDwHDNWCMox3xWoadb6O9P+7xxN7/+f/ijN3LY3PfI/fDYtHBhMHeInejW8f70gLnIaHCjMTNmzsccb0fa09QT/i2/hDfpcoWHBnXaH7+ChV3PWSgF45Utf+pI/zcyS1ZcD4LjrXNmFGwHXP3PljW9IP3TvByXYrnauNAYlBDHn8SYCRiYtHY64XNMBCZyXckpnJR6dtwzQRQHkHnH91lODvJVbBZ554NM9Biyn0YCC0CmDAkd+5Z6VfUHBH0XBR3LS0XtfSNGy0HYcx1Zi3VcmrZtSdrIgQTmnUzIIsXSGOlFvZm+gKEAnBoGoS7yFgk4g05qXCYB7HI1i4MvA74Ez6rAl8My4bQ0oWsWRREAx8/pmDTIYMB0a5Nv7BlKlMwZ7skIZZOoqCsOa0rJ/CbNRGCjPSziNXbnitfrUg0Efpbajkw3CRD/XIfIJp0Ugxx1O64JLF5yDG2F2cjxNjF2wQEax5h60Y/DlKwKsH2YWzZAMWqass0kdm/yiiKNsUW5Vgp9lUhgP4G4c9C8UIJUrUtkJoXs2/lAUwdHnGe82ZlahfHJd2iTqQHpmGoGb7jrPwqfwm51Vul7Nb6b84+i2RPlyyzpdadPImtx8KP9clo0otX9pu8AFHkfRDgWZexyhU3GwlDhxTmZRh8Z5HHm+E0QeGR+Gc0dvpC8KKEozShoOLpwG9PUouyXNzkzakIdfCNCOdOBrQxUaKzf6S8EHGYPhhyEIf2Og2OAQlLbwUTSi7V4SFLdVfVJsYF7QPxJaQaHfwxrIA9qR9kT5mp2dS5MTk2l8YsL7lixKOVljhonSeo0/Sm57KMKqSsjGWnwCeW5uxs6VxcV5LzNg1kl3T1fq6x9KPf2DqV1tZ+Wf+qv/M0W4thnGOGXjYEQRF5JCnVln4Qzw8+klG1PIGxyh7LsC4JwFf8pidopSpn4Zn+4zUirpo16CIdnqT5YrT5xGGKHQkk3i7MQRMaiT972h3WRkExe6cR+DgT1gWlrCAEJpw6GInKEhKZ82wdCgfQhuS/UN8rDTVX2WGTrwa/SFyBteY6maZwZ5I99wvEMTxiVFEZ9FfWmXi5cu+9OjVaXB8YEjyjP9RB8bCOIdvlJAOzA7iOVayk75Cef1ZcuuwZ7YPBcZQl2oL/0Onq5K+SVOGIYxUwIeBY86zuKjDpULveEd2qjIfIxFZABvnOHvOu/6XznXUfXeVPkQi1mf5Uj+bMzLeFraf2ODcpAl9BHJB5wBjqcAsa8CZEY+U3wcmjgBcX4wHtkgFc44+XBU4OTwck3RjvoxfiGP6bfmLbUXz4pxS4i8wTdkGps22+mm9MTFuUIb4rRwv5Js58gbeMZO+BL6s6QDGUI/X1TfwVE5NnZF8mLJz+F36B8ysThZcFAyA1R8RJmqSwm0JW3GOOfxSW1IsBNO90tbgDvn0T6FHzU2q01wemDsUpbHdPVbyynSKiB6YqzA4EeW5HNklZ6trfJ5f2ZOxZgE7qaTgv5cBp8ndsuVNnSekZ9KcFnISnB0/xftcDYiH2gT6tQv2lBHNsF3nyIrlUd+LcKfLxKSb30scogyCeQDXo6UARrwMoQjDoHZmQm3KTHch1UW7Ut65EBxxMIryHvuMf7TZvAA7cPyPDww8LzHKOEKPavwkWiB850XTKETwO+xF0yQW3RQtEqVNLRJ6JK0V2lzysTREG2AHFI7CD87EemXOm625OV3uX9RJ+pYaFF4ElqXQBmRRuW3S+frEf/QZxUfAEceQl9gSX2Me7SF+0mWiaRXrCgX+kBM6maqMsIGsCwOvgO8xwv8qPzMC86PpT7Szdi3xbEi35KTsVEZOJ2Qj5TPi4B3vfOd6eChm9PXvvlQevSJZzwevFbOFfrLo48+6rHs537u58wXAPkQKKPMDtwOaN/rKbf0d3gYvroWyIM2RYZQHvzFVyPr7fqag/hg5Vga7j2fNmaPCceq+oN0yLbOtNmxL6Whz6fp2e2/0kOrihPtVGHWijggHog0zFTZ/8CJ9L5/+gdp7pY96ZH/4UfS/OG8/CeTjnzpr0W/aQb4Rj3AebK8Z7Q2mvZs7kkDGwO+x7PgrQZAT+hIG3Ik/4I7/afYcVvNVPpegXLgpX/1r/5V+tSnPvWyeJO0u86VXbgR8PL2XPnoB/3tfRibDgtDEr8oIgQ6Gp2a8yKwEeYo0TYYNIDSEf2mwoNYYyAlz4YwQMEoChCdIWaKWNHRAAbYg6/BM5R/lBdEgjqd4hE3zkMwkF/MjgnwPeXrR3HDB5Qg8CIvyuEtE+uBURaGBob8pRnycf4KKCNhpFGnmg0tK2qCUi51s+KkQYDNK1VT3yMQI5SwXIecr5EzFAQbgCKrSPnqxYDyjxFn3Lu7vON9uxROpkNjZGnkVUDhqEgBXktzGgxZzzw1PZnOnDmbjh47lqYnJy3QUBpoAAYqDDxoygDJW5iNDaY057d6KHTUR3iVt9ngQVra020lAw1FCmPGSv/8VFpdmDXNmfrsjQ5FZ4xH3rrvk/DDqQJPUR/aHlpF/iEMpXdJMdE93njpPlSj3Ri/fS4cGAzgJfMTA4SC+SgPEqlFxpvqgWrLH2XYYWI+DQfgohRJ8nL75Oc8Mx8Td128Y4xy0/BKr6mN4tQP8p/+ceVDvrcJX6E0qi4kUDlEAEdwjTXg9CnxsuuEAtdQ7qPe0TdKvsFnXPtG/QgqDewaYFrBH6Tlf47ONXWn7Xnz7M9Vi7fAaUN0YP0wDgkUq/n5GQ/Q8AvtZt5QvmRFHvC5+1jOm5KijhyJpziSFbSxMdEz3/cxEr3IwdJcmfJItHF7+RlyRqqD2r3MRsKRgrPh9KkzliPsW8JeSLwpxkBjf+GljVD++ToEdZtT3egv7VK494pHqWsslYxNH1nOxoyO/r7eNLp/NFXFzwtLyAT4ljphgIhnRWPeyiI3kL/IvehLMvhX1v0mfm4+vnAxc3FBivmm9xIiT970o3DjDMF4YLnQW958d7r55pvsfEFeMxOGvMOwS56VM7+wlE6dPJlOnjqp2kv5QrYrPYYT5YdzM/pW9Jsw6smHPtfX1+k4YaiHEUQ9ygyvOm+J1mXmCnzMGIJDlHYJORdjB4EyMJapG7SHF6Avxl3wc3xyk0D20/PjaXZhMnV3DkgusEdNh/AljvJWH2S2G/nOzk3r3mLq6eNTrci42bRWm7ccG+m9VeXF5q7sETIr+tsBGKhbVtEPurt4Y9wpjELOUxfw44tmHZKfwk5PqId4THTyck+Irb/OLoze4LM6WZS2/l83N8VDBpLQL+gQPg9nDjKNeotcOoahGrSIMp1P6UR1QEKTCbWJMc+GGvf4r4y5xz4Ve/fttaKqjmKZRjq3u+hOW0JH4lIPzkPewcP0peAP2mdY/IjzwmMc8kfPwRMeIb4RVX7MXoMv6S84pnlWd0YxO4E+7n6tfHXAYYa8wyDslryhPBx28F/sBxMvYCizDSIbp+wsUfk4RmKj0/iSC+lwBvCc/tOltoX3qav5i/q4DpKp5EcbiHbIePZkYRkfzQuGIXPRRYIGlptKv1FRnVrD0UZZBHD1l2iUD8YHM83AgXpDR/pOB/oTepPw7NK4iiMKWYWDak6yh/F5YX7Bzmf6U7zU4Ws2jMsYDYyv6A8yvkTTRdHYX8ACW/5UHwJcAP7gRHzwhn6uLxgpAwJ6wcryrOgdb79xoDHrCHkO7vQXZCLtEY4KjcXUQ/282+M4/YYvMMHXel6jtsFfln15RgtLhKJc2Ab+hs+ivwP9A93Kq2onCu2NvPLYKABlzwBSPp4tiLxROp5SL2QpvLtmwzR4ujjJcm1drvUX0b3MNo22ifzdD4QXm5KTInij8D55EsJYg27UzeMyZTitylB+zlttV3DgaP7hHGxUBksNKaPKptp0ANEO+iPnvRS1na8jSY5G9V1ePqEmyjNou7S4pHaq+vPN733ve9PogYPpj//0vvSdBx5xG71WzhXSPvvss9bXPvnJT5r3yYO84Vnw2w4KT3EsTrzrAeJDI47QFKBMZDtOY3DiHJ7ihWHhq9caNOql3tWvpa722VRbGDOfbqwzg0k82bsvLbf+QNrsvEs69ouX0MAPkiBeBvRC5QVvZAus9XSk/d89nt77z7+SFvcPpIf/yY/6k8qt5putwXquZOtabS1V1ipp/8Z+fxJ5ZGMkDWwOmG/EnTn2y4Pgd2Qsm8pX7JinHV4LgCd+7dd+bde5sgt/beC6lwXdcevh9P4feKsHbpjUb00kRBHUTC2mcxEPpicwSCJiAJQphBqyL55zN+KV62bmzjIyx+OI0YIADSFS7gMRNwarEmIA9WMryqF0SBBIabURoJ8NISt/vPUIBxF1pRNTL79Zw4CUosB96scbaT7za6UQJUADOucYX9SPOsQgkgvfAlqgQw2FJeJcGzNIw/8YLMkLA8tKBIO2lLm29W4Zn7RTlMuYZWdKd3zisMqR/Rk00Go0jaMisQEfA9HSwmKauDSZxi6NpctX2C/lXBqfuGTlsyJjhY1AOzv6lLRbBj+CPYz+1BKKzebmkgJG0V5aUfdQxJX3howzGZnrGwtpfXMlbbaq3VtWZdjVLNzX12TErbdKWWgVLWWg1CbTQGU2DYjWe0YOSNnfJ4XgljQ8NCwFDScWm57OB2+0wj8o0hinDKTgo2GhZc3lVDarCmon/ao1Kfr6tdZ4q43CoTaXfrVZUT46rlWlhCXhq3TwFF8kUEYQUfnGfjRrom+NafnSqeC/ip7Pq+3XqJ9wmdtYtOG92clMpvZUnV9KLcvCLXUptcrexFBUm4k25gelA+dN6qD8oJk3wOVNdE19R0b3WnXSihvTf/lkX1VtUW3VOQOy2t5Ty9X+rrPaYlNK/KbzFC3ahPVmp9LHUgd+KtBlu3wCd1GkHXDMBH9xH36D7VpUzzYZq9CFYZcp2R2qX1cnXy6AN8ANAwYFPGb0LCzEzIu5OWapLKfeYQ34Up4xON2/Gbx1VGkuCRXffMu5eT3ugQN/vt8QH3GbqfJcZ/0sjALO1N/pExrkCZRG3kxVly4h2oayTj3pQxg5TF0+eepUOn36jAdedu1XLunuu+9OBw4csMzA6BoY7kmVDpRV3hrH5y8np2LZBMbk0CBv1mOzVIwMEKQfIgPgOfiG9fNqvdQi3mND2Aqfz3WXlHGh9lxf3VB/JC3LUrr9NvjMqWMup038yayD3uHDqr/4W3Xu7+tPg5K30JaZNhXx6y233GJF+eDBQ17ex8yNOeFKW6xIPrEUcQV+XZxPM+MT6eKFi2ni7KU0L2WoKpmIkwVZgzO2s68ndUimq/C0RB+h76ox2qDJomQlxrbq4f6UeGuMDF2xYyGm/6tRajzUUf1xU/zUsoFTVDzTJusf4dYAAP/0SURBVGVb/ZcoRbbpnxscWtG8GLhWwn30Hccxmwo8U0D8Bz/x42iG0TlxkBUxlojrdLQxJl5wP6Pf6d5mr5RX8Xfrcs1fUJDE5GPXiiPU1zUuKHWLxoFNZbiu8mA0zy4hrZ6rdItVymOsoS/R7nYyKT51QG7BF9QRgx0DsG7I5sCXFvxmXVVw/1Z68uIaHl5elvwU/akg/QiAN3OFJY47UlqVUSjZUUPeqg1aKnxhR1KwI2aKLS7Pm670Pvito4NZHSxri2WsfV2SWB3QCsWTstVvxbEEZaYxgeVti+pPOPKW0pLyW16Z9Fi4KQ4B7zsPvzsN9A1ZF+iSoo18WNaYz0wuXjbAj8x0og70S78QYdxUG3i2n3hoc0NjiuPQdsEDQTdowszV+LqYZ/eQRnkhg+jfjEnQYL02p7x1rQDQ32NfE5zSoVhjpMdMHpa41fwcRwCOlsUN1W1dxo74lYAsbN0QHZR/q/oCfDQ9Mya8hB99QDjW1K400eo6DprW1FsZSH3t6p+SzdBsiS+DaVyk07dLprdKttecv/JQrvBQe1sYoB3tYZyvS0aZj0VhyxDhTfNHO1LXOAZvCU9F4FnhfWbFbWqMiLtbg2dW4VRQ+uBZ+iw0zXloTGltE/+KJzRw6lH0Z/dr8QrjpHU+pVlf1yApGVFtx2mFLrCi8RPHajh/kXHQhk1yK204aBifWbLJ2KyyQcgCX8F4wwcx/lA5foDbGznhfhw8AC+AL1EcE7lB5KZ0lidXQaFLPG9cO9nVoEdRR+meNEKGLSkLPvm0wNUlUMemPJoiIw9i/5y477rlCBwsC+FF8U1x2PC81BnawgvIEPRR6jw4NOSlFEODe9J99z2YHn/8effN18K5QnpeVJDX5z73OelE0n9Ul8j3WqJuDTHrIdoTp6jHh+sExjraCDqCN/o7deCFD+fkxTn1e61hk76xcjINd5+U/O1Nbavn1Melx2qcTOL/lXRQ4/R6Wml7t7rSTZKv8/W60p4ardNz1efSkcoR67XrXdU0+vBJO1WW9vSlh//vP5pmb92T2la2dqogOfjhPGGvlL21velA64E00jGSlteWJY8XzR/fK9BO2H7QnX78au61ci0gv7/61a/6eMcdd7idrweg665zZRduBFz3zJV3v/3u9IXP/pAFPQITRi0MHgNdvNlCeJU3Vry9QSGhIxc5ieAr8TkvAnynzgLj4xRAGSsD5rUQyinGVQM88KhgAuWMj40pDk6UmGVD3XASIYQxWpg1wVv28uYORQ0lAQMSRZk3b3ythgHAdfKgRv4oy4EX+ZJ2W0CZXms4V14MUQPe4jHLxG8D9QtHTsyWSDhA+MKFlEKWZHRJGLT3skxHxrWUJiFADgoyfpf48sWc16+fO3dehtWlNC4Da2aaPU5Q5hCMzIpgTTAbT/ZI4WSa36bS8gYOIzqMlNbWmuO2VcLIWsO4px4YTqIVn91kLxWmRqNw1WqseZZyvcjndVeVr/BkfxMpZ6srvAFeTEMDG95LYv/+g2nfvtE0ODDidkGZK8qvKqwqZUULJUPn1LBufAkLlHAURd7i4ZCoWJELxQ1+I64NdLVTDSeR+HJNyh+81bLaK/xb0qp4ckU8tqK6ripQPoqqIkl7Fk/rHucbyod4qxg1KNrky1satU3LZqcCyjNvmCg9oK0Nflf71XhrS7lQjvaFF3kDL6VAxjR85C9nwM+tUQfzAvdUlutLeTr4i1bqNt7EmTJEH3Gv62xacWaa5aNu+5PS7mr0CR/ieYbiXGEJC28guxR4C19tFy3V5igxk14itpBWltfUH1QXGa4YPjjl2mRkrtL2OOMykDvd232GcjXwr6k/g1Ph98YR9DA8O1znAvWnGWfXh/S69qcsRXtmEHEP/mkVHut5ZgDr2HEcLi4spYnJCX/t57z6AkYjfRilDmOR9e3x5nRNxqIUkwMDqbM7nJjeE0VGGU4kZEG8Aey1omrZwJvgXL4NBh1pY2hZaelSn8FhI55vZ28llvHggKEf1NLCnGghXlE1PGPl5MkjnsLc31/1QL+xgaN30P3bddZfKYPAPiW333Gb4vS57sjf+GIOfK5MlTEOPeqxIPynp6bT7OS025L+Es4V8kLmKF/lrQu2SjX9xBJqP/GfGMZvbLG74UX1QztYlDf9KRwZSgP/kzQbkQ5q042WVfWXUAiDF6h28CU5GZS/7xPIiosCugHv1OMa8nnuA47uDIgV40sxRMr1hgwMcG2RvFK3TFVkBfgpGU4AOJevRHFdE36yZrzHigYgReCuzlUefRZnI58JRkHDse1ZDuKH8haWuC47405SzkESp6lnF6gMHDNlKRG0hxdKPAKGeJxnUJzWdeG4Sj8WzpJH/vyyZBKwaWe04is78rQRzlGKv5heaVQt4VeTor0u3rW3TGUwCwhXAsE9UXVkPKS+zM7iJcfKSshzDHj6aFdl2Lwc5USfxQhGXjLzgz6GIW/a03rQgKPiQRUo39oqvM1HugPd4EV4TjQK3SDLK2hAel3ENefcIg2zvzLOBHgMGmTg3LqEcGcmAHkQjxcqjNubbZLP8JEdKxVVWXTni1O61QJdoW/LCqS3zIU3mVxfE38TcCBWVGY7bdiq+otefIqYI/KRmSn0DYYUeKeC40h5kDd02vSYuaH+WPZqM9L5yJ/KoExXHKR0hwy4zw/acSXc+MjATgCd7XQUPQhkCS1oQ/Q78ohP6gsPBhnTHR6hvExXpUHmMaYByDWcK/AjMohlhMiHmFlMnXHk5GUhytNl6xlYe3wWEuYL83H0lap0kYrSFIdKA9+IX3Au7cyxhHKN3rQTkEeJvxVQtnUB031r2OlZgdBXtgbKtyMCPHLdyBKK+FpxxEE6j3Gl1F8J/LPTWfUIPSFmjTMWMDbgUH3qKWYsXlKcltfMucJm6XxB7+///b/vsfXlAuWhV1AP2pjxdScgPrKW/ctMh9yG3EevZ+YKL0KYWQGP8DICnr8eeHHVw8H2kjSRHGWvlaGOZ9PaSmta6Phw6l74T6mjdaruXJnt/LFUrZ1MvZWzaa3tTWmj6+3WT3Ckr2qMfKr6VDpeOZFa27vS3sdOp/f+L19JqwPd6cH/8XNp5o69qSK9vACcoR5hHhjaHPKsFJwpOFU0ovhZcE/QJfiC/c+iPtBvO94vdeXYHKecc4SXoC02JG32WgFloXvx5aDPfOYzbtOXbAsB6XadK7twI+C6nCsYLR/9wD3pF3/mb6cFCU0GzuJwIC5pCsDwZeAugLAsUAZHAnEjPtc7CT0G7K0FQIGSD4MDgXPAxqoUNDz2A33d7jh4W+mcRany1GAJHegwOzlZN5YwHFFY7ERRHVinzvIgMKnjzpG6uDTdz+VuB7yd8/z1bQBaOlDnnGs4jirCk5kYbal//0hq7+nSgCrlTPdRmKXqW5CuKsn8wmI6cux4mhyf9KcMJycm0tLsosqWgSdByFvz2iZvjjQIV5k+TVlrEu4YZSiEa3aydFS70R5FS7AQ3i3rKgvjCoGscloviw9Eq/kNGYii14IUyhWcR7TlZupUvt0dFRl9GiRGBtPoyP40OCAjUQqTDS+V3dpZEw6qX944sJU3gqZwDGQYHEEPFCD4iIAypaBf26bogiMDZRKdVmW2yYhtZZ222lwcYUMTBYk9c3SCNZ5qwnFDhhK8sjjVLyOjklaYzi3jb5W3jhW1EZaX6rohRXxpbiqWueg2X5QAn03hwya2GBGtiotdscnbegyUTeGkOLYrVSRv7EUdK6K1Dd7qwVO8WWVqercUSBm5NQl/6CvFvE31aStHO5OYkaEWFv4taj+mlyavJW8YQxXh3a5AXPIJunGq//ncfQ0aEEgtfvDXJegHCn0y0Ad745PZGETMYFlZXvTAxswdHIzMXnOLWFlGqcOwwjxVA6ictdVZ83hzl+XcfUZ1qenoqeK+H3jUjwpSEWWg8HaTenGTvoYM4IqMFEdlY4ApI9MSsMFOXYmjv5nNVX++l6+H4KzAqcoSGvowU/R5g43c4cieP8gKnLjTnj68IQVtM7V3xNtYHMwYAmxKiXKCXKQM6IIsxEGDg8d4gJvazf1tsyd1tQ5I52J6stpS/FmpKqAAi2YYZWsryK6ksnEiS+YkZKvwW50WTq1pZQqKVNMqbSElbFM071Sf6mK5Aw4wnKrCEYOxKhp0qh07lL+X2nHO3iT0N9FpTfVdY1bB6pL5FrnHcsHZ2RnLdmgL/4iS7lLmF/UR2qd3OG96LUbHuVI2uiOiZ4Ugd3X0nhLko7ZxW1l+SBFWX8SxaXA76W5uV0dVGWw+Sxr96R50ibzMO/qZbxQaQExB4R8bYTwPHqAU2hUrlnP+e2NI+pLwJZlnjIimLAMrztUV4doh2YPzpAP5u65+typ5tcpLA8kU6qo6ILNiLxE2QUdWgS+BMYExLkKhTzyDTimtISeQJcoHZ104V8LAMk1MFPq7eoLaNfpbHA2qQwuMo2cxswCaYXzhbMFQQoZIHlq+SnZh/KqOGy2MkeFgtnNmXWkhjiHoGED5cWbnjNoefNEHMAR4BO5RZoznNoqdl3jIThl4SDy3Hko8bQzP0HXBhQhKrZDxUZ3L2M2TmF2nPrDM7Ch4i0S6r7xK0D/jSTs7b+7rB5hnMo1pJ/oTfF+M+qBrGOjUiLCJc4UZm+qbnnVFRe20ov/G8j/2SwpZyiwf6onizri0pDwlg1V3SvCsVp2FURMvAOA5xlHm0Lp9hQ8OgJpkj414yT4TKIObACSUBpzLtUdZ6M61sqIerrXimRacbwPQI3iM/qI8dY7znjEJnvYMzhoGN21BoPzc7yTDyR9+NT+obwDVSnzeWrdcn5W1BdGaqZ/QX1QCP42TyAfGQRzaGL/Qxi8ZdKT/c05cf8mtivEWs6cLvs1HgGOpNyfULVPC96DpS4H5aBtwtjs8Bwou20HgvD0exhn6UA5xaeeSJ+0j+vECyY4u+oie+bn6A/0snKZ6JNr7K1KSI+Yp3eDF0cQky09xKOK0eG2cK88//7w/7/4Lv/ALeRbKywfaldmbhRax6fjVQB1iNnzYHtu1DfuOodOQ17rGZjbrvh5e2A62K6cBkq/rl9JQ+zOe9Tzf/oNpo7Un9c7JjmqdVjusqpN2pdmuz6sZexV3LPVtPqw+oT5TfVtabL8p3Z8eSMerZ9KBJy+m9/wvf5JWezrSw//jj6Xpu/anyoL0WPGBWtWOEzafxZlSlvmIC8Q35pyMz85gm0J9WBS1TUfgOngh+OvaOsMS3OIZ9hNH6IseZNl1Dc+8NM2uH9C5/tk/+2fp85//vHn4eviT8nedK7twI+D6Zq6o09zzrnekn/jRH86b/4VRypH4RRDC7CVYMWwaIBr3GcwjlGuOL9UJNzYaykZz3MievOPIH/igyLBmvreP6YG9nq48PNLrt/soBAj/GQyK+QUbRzYKGJ2chTOzolYcG+TJfWgDxIwVBd3nXBceznFMZGS2BOIQShlApAzgDRY0QeHHAYQQ6VLo0HmFN18SxNLwFZMBNr7GMKUB7fylK+nCxbF08dJEfIJyXoJYbdBW4+sFldQlpQVjoVP5UuKyBtx4My2Fzm/Y2FBzwQYWmz92dnQr9Fog+ZOBVdQVZiStprXagt9gXhk/mlaWVtPyQpuUSDaWHUj9fSNpz/A+vzEZ3bcn7ds3knp7mBGDEygGb5SnEMxKZ0eE8JBCStVa2mKvBWbUQFO1vOkjVU7XEvq8PSufWJV6Wt2Q0iolcJUpyC0yTCsaeqpKK2N2U8Ysb3RX15hVIsNYtKBtWpekSMtA2pTe52n3ywfTwuxGOjN1Jp0ZP5suzl5Ic2laRomM495a2jcynN521+0yEsUPy1KE1zZkNIsure0yaGmDJbVXGOEacozbRgtfIJLijWGudmJ5FFOt0YHaZFxjREEHD8jKp1VKUtc6U/Ix4HnTyZGZLDLoUNZ1318eUpu2trGPBJ+P7tH9DvEBa4oh3qLyX3IeppnI576pUlCGITMONJQTLpg2z6wF9rhhQIm9hXps+C/OzaSZ6em8rl7006/08zLtHuUXQ492iP6NkSUDWTxMb7XjRW2JIc4MBT0WXYLvs60f1/zhjNB94tHmbbw1NZ7kqT6B5atnsS8N67K7/Jj9SUiIUsBmpO4Pk9PpwqWL6a8efyhdvHA+Xbx4iZzToUP700033ZQ6uto9m4oZLf0D1JsvjvD2nv7NcoaY3trGTC0ZEhhEMWtszfKQPolMsAyRcYD8oFz6LfSwk1C0AiqbHal9s0d506Y4J3XKrAIpyZYf4muWafT09ItX1S/BQ7zPcaU2ZyW3db49TV+ZSdMLc5IB7alvaMB9d3JmKq2INjhXwH/iypVUW1lLfWrP/q7u1N3emXrUz/p62Hh7j4z/TtEdTtpMC7WVtApdK62uC5+Y5m1jRTjhTKhSDxlNK6rjytyClxb17olP7pYNclvbFXAGYJSJRuyNgIGGmQp/tWysqJ44NWngWlrEoSX56HZWzes8ozginYC9neJtJRNFmNVhhyJjieJyQFZ5dgZ5wioFMl8x02xdMpq8PcsOw4MAn6pJMKbTgspcxfAQnuJDNj5uYaaTeHAJoxk+aNuUXFtKSxobV1X/Vsm5DkXvYZYLDqDO7tTXP+DNtpHTNfENxiJ4UCbMCUYx4w7EGOPAmTZX/qrMvOQI+3gQIfgGepI2lD8+z4+8hJd4VvoT/Eg9WDrR2rKuaxTiDvGr6mF5IHkjeQANetSvwaXmWQgov3CO6qj2AJ+WDRzokiXQVE9auacjgWscEfA+X1CqVsPor6kPWpG2M6ElLa3OUi09om5xBJBD1Nt7DXFO3Qst6B4RTdfKC4eHmKA4McE98op+Ag7uLzlAkxIoFf5jg+P46pfGgrXgAXBhVtD/n733DpDsqK6Hz3T3dJ6cw4bZnHPQRmWhLCQkkESy/cOADRhsDMbGYEwUQTJRJIHIQqCcVqCcdrVZm9Nsmpxjh+n8nXPftLTIWiGS+f5Qzb7t16/fq1d16+a6dSsPV9M39CdkUv2n1Kk2ZjVecqzIaUJ6VDSK6hHsBK+xxLDhjfiEnEySYbYkw0X4yyngThJWivKkfGO7tAWvmKG30G06ider1qaND4N1yOHmHtdtfDS81M4kjei88Ww5S/g+i2zhd11XX4UP6kt+uZWKg+dOP0V3+ev5wi7ymnMu/FJ5yZkiGDjwcQ72C6JFIr05RPUp41DnMmrFc9UGtjHNLxzQQhqSqk/OKXNAavLN8Ft8UTqNxomwk76RdPSuVIry3nBfDoFxPC6Qk1Iw5ZjyHeqXjRsbr3Ez/Ga/1U8VjaegKjgTAtYXfbVPFqO7VykOjzEG9IpF9RieOdW9Ynk5rF9eVIecm6cret5oSvWon3aob+q3biC8iV/iri/Cwn5wcNdgyN9DYWc3K30X/OMxRQ+nMTSUpe6uZ/68zhW924xWtunI4cPw+gN4w4UXmd7wxxbhpuSZU/dLS/rUb01+5HniqxW1XbI6n6xbjoO/7LIg4kemH6WevchR34wWrkHWVWI6Tnj0npecK9QLR4JyrjjjJN4XSO2BO9CGZwpPIHJ4BEtv2IIM6WTjf1+FoelVcFMO+XJ+c6BU5apQl6mzJT8qcrT8qUWwzDsrpNM4UWcOXr1SyeOFdEbBeHRUy5qcel7+jO7933ike34/bp1aVK/e99n//m9ceumlZhPJ1vp946nnXneuvF7+GuU1LwtaNG8WLjn3TNuhQkWEJKal+4WYpzL8lw7deYrQOE1RXUL8/HN5x8xLhEpCp7DI0cDSDJiIX/fZ7AkFioxEzUZLyZWBqF09xgmE9zhKphS8oYFOKgJk3BQ6qkPtyhOV9UezexIypzZ1nA+wZU77xpWyl9/yYsm3ebwv+m6OGGM8UtQUlixFzblNRUqz+i8lUMt8yspKTahYyDx/o9TkXYQz2y6lse3EfnS2t6G/b5BG0QiN4CiiIworVBLRkIUVB33F5hiKj8bQ39+Pnq5u3t/PsU3ZUg+X3wVv0IuGxioT+umslkz08nN8/SphHQqX2I4OGv+IEs8igUDQz3YlkKDQDtFAkRLU1jZE41Iz82UWheELhi1/RCDst2Pu/JmYPmuqrb23nA00yDRbXuyvwdgo20ijLpEYxabnn+M9g+jtU9LKHlSUldtW0UqUpeVJARr+hR7NZEjxU2SFD7VlZZg/cwamzGiCv8iLgcgAErmY9c0TcGNoeAADg/3mYCqhkdnX04+KQAVhNgxP0mNGsSddg2NHO7C/ZT+y3gx85VrnSjiF3OgdacOR/QewdN5MLJ47H6WFIYvOSSpPBpXvYKAYPinv6TH4CMehkSTfN4wRwuNI83H0jfTbzg4TpjZg6vQmhIuDhKMUzgIkxzQWQfafyirxIkh8KSsrogJBYcV73FLU3Vp/XGjOKeVgUHK7zo5hNB9rwchQBgNDMcKpAXPnLUHtxEp4ixXhJAVXeJ2jsZHk90IzvM1R51deIT/hSoNeiY51L+lAY66tI5NxHuyfM4ssI0x0KIPRiVIRzSiqQrPA2sVEM8put8/Gkx0T2iMT5ykNx/0HD+CAZrNGaJCwf2kZg8Jl0oKXeGSGm5RH0gI5CI0i0iTpSwZIbU0Qs2dPo/FaiZkc3ySNWzlNsjT41Q8/8czeRYSVo0xGlYR8F/FcS9+6e3vQNtxHuPmdZKb8PRwOwh8QPyPesj2KctKOCnKuDBJHRka1Ba3jlNTuNf7CIDHNxz474bPqo35TkujBQWcbRSlsonOdi4Y1ayheougeJY0MFPpRWVpm4zg2FkFUyX4zpCOfloKR7r0BFIUrjOflyMsU/RBLjVr7k7ko6S8E95gbYzFnGVWhxi8QMEerwpzbuzqc8SDNk8Mgw3NFZcgAD1LRDZMOPXKqkHaCRSUWmaG6B2MjGIkoEmnMku4mknGUk+8U8f4SwreatBdie7KE7YnDR4wv1ldXWbSM2im8zbD9I5EYBjm+fQP9GB7WNslpxEmDMhrLin1IJaIcqwwa66v5/jIUeJydXpyIFeGLY8b7OJ7O2Iu+qTgbr5Syr0PGlGN4Z7IJYkqGdMf7zXATb6d84bPCIosg4kOSB3qPo3w5irbGSZFX/qyiDx2+rLHKUo4IDzNujgHpwe0rBDkgDu0/hN7OXpy5ajkWNM1AIQ3lEX6nzMTJrj5UUDmrrasjLLSETdFNjgFuyzPVBV7T8jfhuYxEfrV16XwL+WgYA+ShpeQN2iVHcJBTRs84eSscnNLW4IK9lnZqZx9nEkA7NGj3Ek1uOOvdldjXct6QH6ufok05KSQvtMRPzhPhtgxlOcG0hMOWMI1R7qb95KuOw1cy5lQHrL3MDHDBJWD4qTwjGoukjFIefr8SWo8Y/su4U2SUhjBL2tSMZkVVJWnUiYhMi47Ij7RkWEuLzKj2KA+XorXGjLaUuNcxouQgcWSzIs4EO/Xb2sn2iQfJIajJE+GHHJJ5XcSQisWBpyjjJYGrazp0ya7bP7YhrcmFYY6ZdAvRseM0EQ1qOXBXZzv757EE1Vp2Y1t3i0fIGZLh85SHGme1pwDa/ltOAeJvTlGv1HF4ZLNRPqdZ4wIMDXZRZpD2oknUVtdhoMfJL5aR7LdGSYfQMAhjxs/5p/5rS3El6JTzTFEKisSTHmT9JT5nUtrxSw41B366LloQrogWJPek5xkcrDgwcb6yDkVJZOVc4RhoeY+ccpT7cmxquY9kg94jHau/b5jjIgedFzU1dcQF6YhyTPlRkOX4aklpgSYHNCmkpaRaMpc0XUfv9BOvhqnHCGky1DucpWCKOGAdBaJnRUHk28mzF9v8Gks+4uZVimB0uiL4O3zk9EX3vFpRk1+t2dIPzQn4Ku3Q8lvxuTwuO+PlVCz81bk5XflnJGA8UUtnctQTM6QV4dBrd66o5PulunWe/1Q75Xjf8Nyz+O1gD/ZzTGO8Xss+rC+rwjtXrMKqJUvM9M8/9/uK7pFeLlmrduu76EGyTbxK568Gn1cqSvAufFedil79feP4x5Yc6SWQ2oGw6wQi7qVIuSbwqvC34BTnCumogPpI+E3IBsrgol6bI93EvWkc2fcTTL3hayQhP7Z+5iykpi5HTXI6ypMlqExWoIh/0pH09+cqgq/ZHTzEp083Rqfitu7Rdy270gSw9ETJ3FPveXk59bc8LpzuXS8voossedVPHn0Edx07gj1R8mc+W0MZtCJUjKumzsCc+fNfHNc8fug9+Xe97lx5vfw1ymuMXMli8bzZuPzCsykYxxVaKVZSal9GOPly6vlrJSQVZ+mHI8zUjrwjRYpUPnxbmfX9cqTYIWcCGRvPZdhIzMgg1HNSIKR8SSnTLEmhh4ooDQItdxAR5tslISRlTSUvuF6pqB2O4+f0JS8AbBaJfdE79ISuSxFN8T28g8qIn0ZV2AhZDiEZbgrRP7XoGSmdkeFh2w752LFj6OruRlfrcRowEYS8IZQEixFwBxFwBVEaKoU/F7DdL5I02Du6ujBIpVcGUVFFqeWh0NayWi6jSIrDzQdxovUIDdhSlFUVm3E5HI2YARzXtn9U0HmztVmKrp5JpGh80ugvDRejLkUtkUxuytQ5qK6qpxJZSFiPIToW57vctlNHMjuGk+0nUVJejHPOOR+Tm5rY1yDGZASOedHVMoJ9e/eZE0TGRTjsQ0trixmi9Q31hLmDAzZjTrgqz4ftmECl1E8Gn4wPIzrShdlzZmPN2rUorSxh+10YZl9iY84uLWMUrJq8UkJBLZUqozErRTzEdnR39SCbDODhhx7BwZOH8YbL34B3/v070TChmmpgChsevhvvfde70VRdiWvf/BYsmD7T3h1nP7XbTFt7J9paWxHnuZcGUjyh3Bo+1E6exvaFEacxKHj0DnbCH/JizuwZmDV7GnHVj9ioI5R8HmVbdyHoVS4A9s0jhUgRGF3o7GpDX2+3GerxuJxrUjJkxJShuLiO+EGDbyRBusyhfmo95i6dg7q6Wuu3FClhn9Yup2gQSBEvLSkyIaOtgfVORe6MxWOIEZ8UtaRlYQS54YgZVGbwObiotjpbrkuIaacp0gNxWpEXUtqV0FaCtqtjFMePtZoiIEOgp78XvTyUk6K0opwo48JQZIS06MIYFQ7tOKSlCxLwWm4hQwRURgqIbzJM1687EzMoREXvcmiJoGxpSyRK2ogQToMWQRKPOlF1Fp0gIUujUvkwFFkk+tdl8YShoQEzVrV9qGiwvKLMcpH0EM6DA/3oHxzE6AhxGCEEvMXGExwHhtcEcUlpqRmT2vFKy4kEQ/EP4aezM5JjHItmKipKMLWpAWUlWlKTwfBgP2FNQ0L4SDzSrjVeX5FtQdtCeh0ejSCec5xoKZecazRMPEm+M2TOEuXfkaNleDCKsWgCJaSxsrIKtkv4UEK81k4hNEY4PnLMcsiQJd3HCeO+kWH0dHdZP+bNJ83W1CJH+Pv5W479Ex4c3rcfI/39mDxxIhqra4knNOwHhxAkrRSTz2hmUkHJkdgY64ugs6fPaLm6tsZoxk/DPRnvJ3wGECiMI+ArIJ73o7e7jV1WjqgKGqvFULJwDhXHV9ESxJ3IGLq7e9DfHyGOk/cQB23WX/94iDPL6RAkDZWUhWnE1VA5qjSHmqKTlKsmEmO/acg6Sp/4+UtKvVhrRWUpn6uireXgiKIYbYcafornmZOFjMIO4squ7XuILwl86hP/gYvPPo9tLkF3Swt+9P0f4Nd33ct2FGHWzBmGE6JPRUh1dHaThgkhKslyaqrxkmOKciDa02gJYMqUJtTWNRj8xNtOnDzJcek1h5zwRmMuI10OUiVe1VKySra9qWkycUZRewXE1R7ynlbybPJrVmy5wth+0buWHSmyQl2fNLHCEoQrRJ4/kz8rMjFuhpyWx3oLQ5SR5O0EuCLxMuT7tADYBp8tL+0bGCJc+Qz5UkxJydkmRfXIYC6p0dbg5WgkHPq6O4nDA4jH5Mz18L0NlmBZjs9oJIaWk60cqyjb5jGnskUMsoEejmk4HEBNdYU5j5xIE+Vv2E9Ytht/C4aKrD8az1LSgc/nIc/xW44uKfnqt4x+OSxMbyDdCeamcBv+8D/2/dVku35SItYcac/j8fMI2VjEE46O49ZqNdK4Pyg5JKdXBL09PRjsi7M//E2RHlqyocStPIKUMRUVtfAUBgnfFIZGewjDCJ/PYlJTOapqytk3OVoz6OkYIu4PIBX1msMhkVM0qSG9mm/vt2/qCz8sQoi8Rg4Vy33DdpGKjPaCITnOA+QVMoI0w+/s9Cfnh84T5O+CpdXJI08fBh2eO1/1yb5oaSvrlnPCeYd0P32ayWz1KEKhn7JPkZM9PcPEMe3S4kNNbTl5RjVCwUrTuZSLQ/QdIZ1LT1NH5ESTEa9oaPFK6Xja2Un0ZA5DjmehXxF/CWvTK5W8nvWqJb8U8VWK4cirlD/1d8H1RVC/UuGP+Wjo0xX2lP/n7+Gn/te5ntNvukDaFXDF/pwxpqykbjA0LMezrr1254oSvcspUVtbi8cee8wiBjZu3IizzjoL7Z2deP/Pf4Tjl5yn9WB8UPx2vPh9ZJ578f8oLz5xzbXwsS7Ro+36SL7z8qIuSL7qXU531IeXSh5PT4Xxq8EpX3SP+J4cgJL/f8mtmBXFV4zN8KQ7ECk8i7KkgldFK+T5kXvhKRjiV+oJBT4k70+h6GP/hQLKDJVoUw1iM5qw/+sfQklVGLNSg/BTV43HXUgHlqGAdCRHlvjaa+n3ay3SAwUbTV7mnRIqgnPeCav35d+Zt5k0lnpO59K7/lIwVft2PP883v7Eb9A5fyaoAApBx39lEc42H8O7u0fw3re93XTPJ598Eo2NjZSXlc7mBOzL686V18tfo7x258r82bjiwnNt9kkIK2TMO0B0/r8Zn4jS+f5aSv55feaJ2QwLnovxayZZQkEGlmaSHGVBM0FqS4ZKnbObh2bgxUidfCma2VNUjONQyWUUguqsr1a9eo36JqYlI9EJT3210E0pYONfTlMED92YdwZYWPqL76TSRUFTJqOFcFWIv5wTVrEJRO0cEqUx3WsJaNvbtZNPJw0+Ka1OfgjBJ0wYSBEppgIYclNxSpFJJti/JI2SvjE+10FjZgA1E+owYeZ0LFy2GI1LZ6KwIoiMm/1km7RzyK9+dju+9OXPs84sGqc0IkAlt5NKkLZtVT4Af7gURRUVVCx9Fio/ltUyiCH4izyYNWMG6qlsV9fW4cx1Z2PunPk0VIsdICgEXeHVVML6+9ppnPwn7rzzDnzwA/+Kiy68lAq135TmNJXRTdt24Oc//4XB4xOf/ATOPWcdhaxCiMfHaJznE4RWcqxbIe1S2KTsbd32DG740idp0PfgHW9/JxbNX2SJAqVkpGgoyADWFocSczrkeCouLbbZsxDxaNuObWg51oNCGhPFNLKXrVyOtWvW2VKrbVufR8fJFmzfshU1VPDPXLcOVcWlGBgewMnWFputzxW6zADN0nAADYlMgR+TJzdh9XkXYurcWfDQGEzFk/jc5/4L9zxwFxYtnIdLLr0QdTRsC9KaSU8gHKCCyfEoKvfYDO9YPIpNVGJ6ujptK2oZtrbN8UgMlVU1mDdvCZafsQZVjVM0hY2Njz2HG2/4Crr72nD+pedg9RkrzWEhQ6ykKGxLtAppxOi7h3CUQadlMcK1BA0tZ6aaOEv4ip4yNG4Ffyckm+PA65qpFj059Klrmvl2aDbgL7axilJxFv7fdvcDeHDDw7jwwovxrn/4e8wkHCy/BQdTZoLLy0YIPYj6ctaYUciXKMRduFdImA4OtOA7t3wbN3/zVrzhwrPwd3/zdhpr9RgifmrZWzsVv+YjzTh29BiN6w5rYzWNs5pqwktOCPa1YfJEUwKkVGkrUyecP2NjL4eqotg0qy+nhKKntEwwv1OYjJZhKqS5jJy2NJQJC0WEKTeJBLiaf/2112JocNgcjgnimWaT2ZPxCDgnv0IqHaMRfBLpVByTJzXAz76PRUfZjxG2a4Q8iwqlq5DjWo0y4oSPRmPKTeNTBrJHxh5x1jOAtu5W9LR0oKaCCsH0uQh7AogORtHb1o0jVDAaGyZjxuw5iNFgGeK4poiTUfZhMBLBaCKOiDuDQEkYE6hwLF6wEJecez6m106FhzSkOLAgx+bo8cO46cav4KH778fsWdOxbOkShGnsyOmVJU1WKtKMtDQ4OkbdeT9SNMZnz12IFatXY/XaM9DQUCV/FuE6DB8JNuiOIZ7qQ1/PSWze9ASeemIrDh1sM8O+qWma7Q7mLPcs4Hgrd00KFZVyDDoGQYp9MdvOJSefszzR73fZDmc7X3jB8FHyQE6HhsYGczzKUNP4EqXMuSE+Kd4qh6wZ9CxJyIFMeiD/yfGadpFTXho5o6LROLr7e9FDPldDo2LpihU4/+zzMHPKDIsW3L19J5579lns3rMT5RXlhpPCfS1Jk2EopLYJASEIYWryJaVlMdqVR0v5gLbWdhw7cRKeQJDGZwDTpk8TYzPlT+MtT7DkhRyskh2WQ4H02N3TZQaqHIR6l7ZSDoWLiNfKP0D5QN5YUBA1/l5YqMSrBejv7TIFmA3gWBYR/0KkATXDzXcXmQEbVWRXooBjR5wapSE2ECe85PwLorS8gnypggq+B2MFccoFGrvFBQhSHvfHekh7nchSVtVSTpSWlBuPUQRHX0+fOVEaGybROKszx42cgsrNpehXkiLpKYAS0p5k9tFjzRjo5zOEXXV1JWbNmkkDr5hGeT/rSzi8SHKUDExJL1tJ/xrnqVOnUZGmIUN5MxrpNhkqp4PGWvqJwVNDoTFi2wRXOUJ13fSWvBOD30W7ws0Cyg/tFqdcMt5A2N45NDqEfravs7vdYFnoTqOutgZTJ02nPC62ZbhyLHkzIbgoj5NpH1pb+9DbN4LquomorCmmPNWCuWH0DR/DaFQRjR62vQq1VZMop5KIDhVaVEyoSDqDNYuv4sucfy8eToQUbYtx3UySTRGE6oN2aeohvcWinZTHAeP9MpTVd/H2fMJlFZOvqsj5Nv49f+7IAqfQqBr/1G9ORI2ODPEwgNKyIvIyyqeonCs5KAF6fCyG7s5hDPZrt6mkbR8/beoc8lMf4Ul6LtCykyw/vTaOithUdPHJk81oaT3BOsi/G2sRDFEfzSg5ar6dv1uEEzpetZhzJd+XVy4vweF/lzyuvFrRPa9WVP2rvOI1Fek8+Qk7wcPGy8ZD/wgDfiqSUzgj/uOMkSYaNQFDuTMmB8Vrd66o/htvvNEMVeln06dPx/Hjx3HVG6/EPc8+jc+lRoBpTUJIe/Z3CnlW45YX8F5vMXWVlRzjpEO/mnw4BRBO+5x8TL+v5I1jjYXp2Syv9px+Uz/UdtkEmmT9feP4SkXRL9qhxpy1pymKPCwp2AJ3ugeRwvXIusp51RmLl5wrmm6iTFr/Jbior+ZLjnIg+ulPI/b3f48c6ded6UFR+jlbPp4lH0sWNCATXEJ7QQ5ZZ9nOH1rkQDl8+PCL8NKn9JoE6zsVdTUewgXBWnxCcM7Tl2Cn6zbJxaLfBdc/vDhtcDTO3x0/6Yhqm/INFgW8+Mxtv8DDc6YiSz1Y8Ptfhdd8Dz+Oje//F/LUKL75zW9aThY5TnSoP687V14vf43ympcFzZk+BWetXmYzebrHCECG1/h5vuS/54lEP8mgEVM/fXHuyxO1ZlryjpR8+JnCSmVUy0jTDJ+jJKRMoVb78sxWbVI9TnSKYxiKe4jNufS8znlvfk2z2pgX0Pquwx4Zf84KK2EL7TcZg05vnf9fXsT49G6FDFv7qYQGgiGbtZeTghyTj4rIqehQedbMtxRmMQApqlImNR7qj5QbGZ4yEGQsO0xOeRkyFnoeTHtBHRpFCMDHIWxvpsF/pMtm9eYvWIIlZ65G5bxJcJeGgRK+kXZGysM6qVAnRuO447b78bkv3mCzkKU1ZZgwuRFJGjLhkjKEK2tQ19iEHMdj35EjONZyAuW15Vi+YikWL5mLeVMnI4w++OBFV08nTrQexzCVz0xqDIVSZmhM2md6DFuffZ6/9ePsNRdiRtMcNNZNhjvrx0B6FM8d2oYf//QXGOqP4/Of/2+cdeb5Ngurte4HDu3HseNHeU5l0sPxpiBIJEcJQikIfkIwRSPlMHbu3Yzy4kqsWbkek+snI0tdLD3GfmpXIir45gTgOKfYHkWs+Cv8VAQjcIc8uPPuO7Hhnufw9ne8DR/4x3/ClIlTbSb+17++E5/5xKdR7i/B295yHZbSoJVSG6XR1Xy8GU9sehLDVCYvveZKvONdf0fluVGaCZk9lRTindAjneB7JSDZ0k9++uO49cffx5rVK/C3f/MOlJeUYixCg35wBFMmTOE7x5DxyMAfQRfx4Gc/+RkVTzfe//5/wiWXvZFjFGLdrFSzozl+EhfiEUV9FFJBeg5f+OKXaJy04frr3ogr33gFcS9AAUUDl4qujDPtRKHIlEEtN6FQTBEOCtG38G7CRo6AQuKt5YEh7M1xqjBWR0ujnSg6keORdMBLCtvWWnspc0o4qGV7HrePBlYxbrrlu7idcH3r296G97z3HzBx0iTeR6N8ZAj79uymsh1DTE5Q4oocEfpNESYzZs7AhMaJCNLo6h1ox7e//x18/3u34NLLLqLAvMKUy+bDR3C0udl2/hoaGLDthPW8ljlVV1WaMqXvosOaunoo55K2xZVzRdEDlrBZxjdhozwSCsvXbLFoTY6VM1auxPLVq2g4VyCbkmHus6gGYwgE+5EDRwnj620J084XdoA24/8u4/dy4PHY40/gY//+MZw8fgSrVi7l+1wYGdByJRolNCxDwVIaXxOwcvVqLFl5Bqpqq6lMEd/5eApaApPFkdQ+7G3ejY5jJzG9YQpWz12GysIyGqojuO/2e/CfH/9vGnjlOPP8sxHnWAzRsEmxL/3E8RM0fJVfZfK8qTjvgnNxzrK1VJbLUeXywU/a9dIw16gGCY++ri58+Ytfxh2/up1jMRVz5s0h/yctcuzHoikUe+qIggXo6Y/g7vvuR9PMBfjEpz6Fc84/w9halEbUwUNHycOOEwZjqC5NY/HsGSgJiW8l8Phjz+Hmb/0ce/YcxPz5M7Fi+Rnk5TD+53L5sX7delxx5fUcFwHVUfZfqfz2kQ341w9/hPXso1FWgo/9278Rz95DJclRaGnBGb3LiNaMuCIhZBg+v+U5bNiwAW0jx6mouuAVe4oRB6mrhj3KkeG2KKgX9h5AC9v07//5MfzTP32MNWZwlHzoxq/chAfufQA11eVYtHCm4Vs0FjfH5/z5C3HdtdeSh043+pC8UPSQ9UP4oINw7GjrxI1f+gpu+sZNvMOD1StX4bvf+w5mz51lTpF8MaOfVeRlay957K233mpO6j179uKqq96If/rQv2Dp0pWmiAIxtlMzoVTiLbJg0JbhHTq4F9t2bMWzT29Ca0s7Cl1h1NHYr66sJ39RYnNFsgyi5XgvaWoExaEGFAUrKUMqMWHidJx5zrlYuf4M+Mkr41ZzDlFoCUcGzSP7sX//ASSJlysXLsHMqbNQ5C9G38ggvvXtb+PrX/2OLXe58MILcf2b34FlS9dRXisSh/yIclQTGppgaGttw/e+8118+9s3kx8OobKqAg89+CAWLV/O92g8BdA8EEmDBw/gK1++kbC4E8uWLTIFWbtxJTJ9jlxn3RaNyj+T79RFRO8GS/7LR6rq/eJzUqxlBLkRMpmRULQKYSO5ndWy1/Z28qPucVpIYkJDAyZOqMeyJcuwfvWZqKxuYKUaZ46f7B4dlMu7t7Shubkfs+dPwLS55Sgshu1W9o1vfwPf+d43+ZwfK85Yhb975/spF9ayi26nq6dH/d8pUk8kCgQVYYmwZ9/hQ/jaV2/Ebx6+g+Mcwpw5M1BcXOrw3Bhlni3p065W0i8ch7dTpIM5ephTG2GTVd4L8T4ZxNKlCg2WciDKqUMxjXnkEddfe40ZoOQASGbj8BLPX9i/Hfc/8DAe3rAFrSf7cMlFF+BTn/pv1FTN4n2sIz1u6PBVsmsoTsinR/Gzn/0Y3/rWN8gXoli4aDZKy8Ls5/+esXdUMwcfXv6bitHf+GXpCfl7X6lIrklvPF0RjoiP5HXDVyqv9puKod6LzdS9v9vml2A/3tJXqM6Jsss7V8afsX7qf2fiQhNJetRwg3guB1gq7UIkIueKdNw/bFmQfpcBrWiVL3zhC5ZQVMuID7e24l13/hKRqy+llU34ntp/GbEtrXhTsgD/88arUdHQyHfHX2z3H1o0NjryMFY9OhcO61PH6epW5Eq+/LFRFoKJdKZXa7/otsSVd64oke0pzpXovfDkBu0+OVci8bMR+srX4aYekyOcE5dfjvj1149HsvAdlMn+XDP8BScQTVRT/8+Rprowlq5A2jsLnkAda1W+I00KO05k0fKrFcFPtly+iB/KiSCny6lFsJTdInw41S60dqlpxCnpeCpRyk7xAT41Pv48Z9udndX4CU02SZfhdzuXrslPTQIgSYzVJ3Ux3qvfecJD9bEv5CFsCO786VN4T3cI/ZOnqNHj7xkvGo9IFGc/tRn/86EPYzQSwR133IGV1OGEvw3k0+rP686V18tfo7wm54oQb/b0KThnzQqbWVJxZjUcxqYi4tUssYhSdYjgZeAYUyKh6JrDm/LnzqEio6ahod7yI4jxa0tkFVvWE4/bDPtYZISCQ9uLOgqz3ivHgzzhig5RHbZbgz35CoX3a4mNESffK6anOpxPXR53wPA3OXMU2qykjSrqv/qjRKIFhQEof4PtXkCGZsuU2G+F1qst1dVihoU2C6oZGu3Ewh/IfB0H0OjwKLppxPRQeT9+/ATaOztsNlwOIt2v7WAD4SDrZR3kJab8iNGwGKx5Gi2kQRAotAgHrQXXjiAK5T+8dz9G2/tw1pr1+K9/+QTcSg6ZC6KHym937zDqp0xGGQ0rFw2LSCKKH/3kVnzpC59HfW0JLr9kLaY0TUAllSS1PxSuosEUxsmOQfz63t9i09YX8Pcf+Ge8691vpfHHJhE0m050YvvWPXjkrjuw67FHkVBUS8CLRr6jJOhDZXEYi+bMxry5c7F40UJbj60wdrExKa7FpQFs3/EsbvraNzAUyeCb3/om5ixaIXBhiGO1nMbm0SO7yWvZb+k+AoN0O767uMyFpmmlNDTn4Pyl69EweYKNX5TjEuOzhcSlpLaRJroWUJFzZb1IjxQg6C+Ca9SHNhoabYc7WJ0bHvZ/DhW5FWcvM7/Ivv27sWnX09iyfTMC5R6cseoMlNWVWpSJIo36+gexZ/dBdHX1EWbTcAYVZI27tqIeGKCxz89z155ryy78HLtobAQf/bd/xm8euh/nnL0a17zpClRVVCEZ1a5UFKTeMLy+EIV/CYoouDp7u/Hok4+ZQ2vOwrlYd+ZqW9qlaBol553YUIdFs2dRfiVQFAhhx5bN+OxnPouxWBve/a4rcMmlVyHgr0d8NInIsN+UrIH+EYKPNJCRkOcIuOJUzCWQSYc5AZZAlXLvGuT1Pt6ikHDSYY40lXFyVOhPzzrCUoq5Q0/5nCzaBUr4vumZdjx4/5OobSzByjM47o2EXUZ5Yo7gyY2Ps59RDMfSOHK4BYPDScxbsBDnnncJj3OJJwuIm3Hsbt6Npzc9hZ3bNmLK5ElorCtBXW0lUnHyAcLAzS5oy9PkWBYjQzHSpwtBb7mNUX+fEi7HESxRboRCKoNujCVSiGl2mfB2jApFmAClpUrKpi2O2SX2t6K8mmM6EwsXLqehPIX4TFr0aFxbsXffThw7vhM//ekvcKy5D9/59o3EnyrypSymTFmAiRMnWrJc8Yu+vl7eexz792zE3XfcihNtHeznbDQf70ZrZzfe+w9/h3e/+x9QX6Olb0A3je4Du/eyD34MdvSgtp4KVJR0ToQsDc1EBWknVCW+QAIoZOeDGYxEe/GTX30XH/nopzFxWjXWr12FkK8YiUgag90RxEeSOHmkFe5wEa5+//tw+TVXobI8hLFUGjsO7yCNFGLuxAnsvwvFxI2W44dx4xe+hofvvY/jMJXG4xLyIKpA5LdSxhKZBMfsOGHFsaibhKnTOW7nno+GCQ042HwITz71G2zdvhHtLc0WDRHyleDC8y/CVVdei7lzF6C3bxAPP/ooDb+HMTDYa0t7qqsVVVUI5WMQDU2e2IQ5s+dg5ow55KnKd5OznA7HjrTRyO1CnPzu+IkT+NnPb8GRI7u0Kz0uvPgsXHrpBTQigygrLcecGfOILxPIxwPmaBvqGcDunTtweP8+tJw8SdpTLpBhtEmueNxI+YMYSZNGugdIL2NoLKvEzMpGC4Nfs2oVOo4dxoG923Ev27151w72twazZ82hsqaZv5RFPHl9YcydNx9LFi/H3NlzUVxSyndTBlJWHKMS3cY2k6Ojt7cXGx54ED+7935kfLWYPGkirr3uLWiaoq20A8aDZ1LWhkPabYy8PjqCXbu200g/jIMH97HPh9B85LCF6l964aWY2jTVZHF9wwQa0nNNhrp5iK4zCdIJ5VKcY/HA/ffghi9+kfg/wjYuoNFRynuytp1z0BXEtl178Nzz2/Cpz34W7/vgh+ANucy4buNYHiMt5ijLfWT8KdJtJeoQrKpFkasO4YoQ/BNK4KU8ovVnPHp4YADfvvmb+J//+QppqAGr1qxC09Qm8rGzMGXqVL67wlh6ioZge2cXtjy/EY/99j5s2bTJlo3U1Nbgwosuw9ve9nY0NE6yJb/SIQTnPftewI6d2403nzjRzHuriYeTEQ6Qz3FMFfkmOSv6ln4gmensbiRngqNA89XGt+yE7dWpisud4qFIo0LycCUIVv6YsEWG7d1zDG+88gp841s3UE6TA9KA6KPMbetoQ3tHqy3fKvS5MeqnoVqRxoTSSSgrqkB1US3C2vEmWwi/mzy8N4Kbv/Ft3HLLj9DYOBlLlyzHm9/6NsqYxWTBxoTQengvWlpO0rCKmQ4yc9YsNE6YaA4hTe0cOHwIR442kzd4UEVcXTBvIYpI41qqKR7yxS9/Eb95fAOmT6/D7NkzTIfLRweIz0lf0tIeGUbaxlaTVYpedODjONJ1rztLGLJNOiz3m8bXjDrpJl7K0jIEiPf11RNwzlnnYNas6WbiF7gIfxpKygf24EO/xYYND5Pnj2LZsmVYvnyF6VLz588z3HcpFwuNq97eduwmf33qmUewefNz1KncqK2rgc/tp81FPs/224w9B0vObovCFANn0XhrnPNGphO15EzGaWyLipRoV4oDh3scBvrU4DvniqjQ97wTzm41eIi2rE7WbfrXacqr/abivNfJIyMHldNeZxJAk4SiRUXmSY7qXlsixLaYM8ueHa9Hf6pD7eR3vTVvYAvP5QjRckc9a33kP62oG7XIlT/MuaI2Ou0uMFiobfpdRe3TEvUbyVe211dhSCGxHBcX4TVtJIa/mTAVf3fJpQjQcBXtyQ5Qf61BwhG17TUUteFUp4CK2iK4ndquVyp6VpFbsg1UtGwkn5Pr943XH1RyKQSz+6i70z5JZhApWIBsgcNf5egPRe4hLVHv4liacyX8ZtIS2ySYi+bGYeoUwoW8xZs+BH96L2LZJqS803lPBN7McQTcXea8SGaLSDdFHIgi2iqkEdolIB+XU9i6xuN3e5j/JnwSniu/jbP8WLSq37WLl72e+K7cVoqW1FJh05fkCMkJtygHSHbZDPXHTIzX5URRVBJrFt+wCFCOlzzEUqZVpzxP4l2sJ59rLStdU5GjpnvqmuhTuM/KyVuyWWcnRa83hE2bj+LL2/fhWVcWw/Zyyi3Sd1MsgTdl3XjbW6590S7N25/CC42zzl93rrxe/hrlNUeuzKfgvPDsNTTmxSBVHKeEiglrfskfQlTn0PcslSO/1SPkliNC0Sj5Q9/FHPVOEzQkdjFihYrquzFz1llItiS7wqJRyBzEm099l4TN6ZisFd5rDFmnzhVnlssOKS001tRG9Td/jZ+nFjGEDJzwcfVFu6wESYjKH+APBnhdBiqf4Usk3NNjYxYhoVn2jvYOdHdrTX4Xenr6TGmSgFK7PQpfNwcNjdhxASaeIwFpfeQhR44YiARpIeGp76ksYZZNUcnrQUvrSbj56uUL5tvSmKuuuA6D7e347V0P4dFHn8RJGm+XX3EV3vy261HdVIOhwQi++/0f4Ks3fgHzF8zEdddchDoaOkUUvGEalNrtZu/eIzje0kvWSaPZH8bK9euxau0CHGsfwfYdB/D0ll72pYtG/RAZrSJVkigr9lPpyqKmMoRli2dh/twpKA550NfbSmUwY+vBI6PDhB9QXFSH557agW9Q2RxL5nDTTTdi+RlnGT5prfv3b/kxtu/eRuWP2oFnhAIkicIAhUxwjMp8Eu7COMq9ZZhSNgFlVTVUGsoRj2VoQBTA5ylCNu1FIk78oAERYvs1gaUlIx4y7Z/99Cd49OHf4lP/9QlcdvXfo7Su2vDjp7f+BN+8+WuoqC/FJZddjKmzm4gbWfSP9KGouNjwz3KNkBcrwer+vQdwiMpukkqqcLf50HH0dPbgJz+/DVdecSVCNDoU3v+RD/8THnjwbpxLGrr6TW9EZUWVhckrh4y2mwwEQohTWMo5oe1ypbgfPXGcxlSz5c4ZjYyiq6sDx6lUz541A9/8xjewZsUKw8vnnn0KX/j85ynY+/Cuv3kjzjrrPBoHfuLdECIjbmhHIDlxZEx7PHEiFhsvx4hhvSiChJXfIQOjxL0hnhMXs8R1uy6zUEX3OzMQcqhoJyPnspRAKuMFXspTCjcX8WsoSSX5CR7PoLX9BEpKAzjn3PU497zzLElt39CYOdU2bduLD37on3HdO96KknAIB0+cxDe/fTPu2/Br1DRUmENF24enaRROoBFf5POguoJGS2UVjfcAYtE4err6iFMKb/Xa7Gdfr+OEynqGaMCRTohbEuIutk8OUCkCGlO1v6KywoSp6CpM/Nmzex+eemoLLrnocnz4ox/FnLmLiWcFeOaZDfjnf/4XnGhpYR8W2OxdR0cXjhwYJK/K4vJLL8e//ttHsGDREiokEY41jdnP34D2k0exasVcGpczECdPe/qZ7ejuH8AH/ukf8d73vo/9qMPI0DBuv+12/Pd/fgJ9A4MoopKhBMxKUSu8bShehDVnnIO1F6zCwnXzUNFUQWYF8pZ+/Pi27+FfPvIfaJpRTwPnTBSHS2xV3pF9Ry0nS21FPWbT+Fp32SWYMWcmDrP9z256Hrf88GbkSGffvfmrmD1jForIU48fPYQvf+EreJB8f9GiaVi9eiVxxmM5XOQkGB4cxv33bcCChWuIb1/CvAVLiTqF2LhxEz7135/C7j2bsWjpfEtEXFtVjqef2IiNz27GGy+7Bh/513/DXPImN3ndAw8+iE9/+tPmgDrv/LNs1lsK486dL2Dz81tw9VVX41Of+gxqa+psWd/DGx7FF790I7ZTJvk8fsyYOwur1y2H11+AkdE+7Nu3B4cOHsYocaCmphL/713/Dx/8wAdRUVpp0U2/+OmP8fGPf4rjMM+W0tRUBYkHCmuW7PLCp2iL/hHCZQtGCLP/+Ph/4B/f816pxjjUvB+f//zn8NwzT6JpYg2mT6WxT0NeEZzKi1FcUm65Sw4fPm6G5ISJk/Cdb38bK5avpK1RiBde2Ikvfu4G3HHnXbY0r4iyYu6saVi49AwUFDfi0IF9eP75TRjs76NCW4hLL78UH/+Pj2LhvLnmcNr5wna8730fwInjzVizehkmTZ5E3uniM89j/57DCAdLsGLlClxKQ+aSSy+D8jzt2bULJ0hHSlg9mffPnDvb3nP7bT/Hzl07yKfGCIdKg1WgkLScjeI3j+6gDOnEZ77wWVz71nfYUjnJrm9/62bc9KX/wcjAKEI0rN08yjERleFKNJUuJA4swMrrV2DeslkorZTzj4ZcJI5bb70FN3zlc6isKcOy5cuwdcdWmyjRuF93vaKTCrF1+w585cs3mTFdUR60GdGgEv2SBrZv24Vp06bhjrvuxozpM2QP4LHHH8OXvvQFHDy8DwsXz8e8+TNJu0HSehxJ4kmIcFHOKi3zFV+TbJX8lG5h13j+cqNOxuo4c2ObJPM1G0zhlFPy3jBlVhl2796NDb99HNdSif/eD262SNKhkV58/4ffxzcIn9bj7U4Fsg9KWE8d0NjgxrIFTbj47EuxdtmZmFA5WRmHMDQ8Qpj+DF//+g9QXR3GGy48H1dc/RasWn6G5fqJxcbw8Y9+Cnfeea/lMplFXv/x//wPXPfmt5FnZSwPhiIIvvudW+yVcux/hjBdu2atLSl8YfsufP4Ln8fTGx/F/PkTaTzMNV1FS6Zl3GqJk+SB9AcZTc4hHYo6B/8ECsFMRr3ycpkhz2fMqctzamG8V1HBfvJAH3a9sA9bN23HpRdfihu/coM5+ZCLI5tKIBr34PDRbjy/cQvuu/9BPPvcc6S5hDmC3vGOt+OrX/0k2yF8GcW3STOK4JKcWLJ0IRoaa/hbEiODPVCye5uckl7EtlnePBKwZKXa/pKepvY7DjUpiM5Qy0B7aSmKPnXqfM+fS5+UwSn90nFKqIq8bvlS/acvv+8e1S9+oDaqGPzZeS2FtZ2jWPIJbfN6qYotxbUT/q/rbJsZsSIIuzzuVOKRZp0K8FL7rR/qEIstCxoqoFxSv/4w58rvK3pPwOenfI7jwIEDqKiqxjnnn28RuKbPkx71ThXJXun7TpsdfT8/LqcruvflzhVdO3VsXq0OOVf0zr9eof7Reiuy1M1cHh/bTBg0fWD8t9OUTBSZwefYry6K1yJecODnfMrGUX9PGZt8/x1EsVO7xcqpsOFvp95j33U+/t3OX/rViv1MujP+wCKbjrqJckyRS/CQk4R4xetydmozhAx/k/2QpZKSo+6oJL45V4BHkAjDTzlQ2CynZfYC/hP3Yf/0Od4OjasO0brsI+XH++JnPoPzqEMWlZRYfj4tN3u1oudfd668Xv4axf2BD3zgU2KA+SJkFKJ10aDTvvVCbCF7HZXSmdNoaPI8L4h0rzM7JAau7dNoLPLQPQotk9Ks2cj6ujrLHaG1m84aYGeLX80waP20QtMGaEwq74EUP4sI4QsUzi2Hg59GoZY4SKg62xn6jOFKIMjYdYTNqUzkFYr9LoFDhYF9snBX1ul4+J3rytPAExMImomSM0PiWoStSIsyGnQ19RNsh4jq2loa9DTwqIQW+uSpZf3sd09nF1qOn8DePXuoNG42ot6zdy9OUikaGBqymU6v31mfrygFMQx51gVnzUxJ4Gjpii13IvNQnSZEeO7kvMiiKF2M3CAFFO3kod5RHDvSip6+AUybOhMf+tePYsWSNeoptu3ejn/7+Mfx+CYqNVRU5i2eiwVLFthWrsoTsW37bmzkbxMnTcTyJYusj1qOIz6jJR/33LsBjz72tIXvf+TDH8CUqXVUYtNoPnwSbceP4cxl0/CBd12MN1+1BtdfexauuuZcLFu/Aim/F/vb2rFl/35sO3wMqcIwimsmo6CwlOAtJUyVAJJC1l2G4+1DeHrTVjLKNA2tczGJBkwyPoqAO8z3LsYbL74EV192Od50xTW4/MI34YIL1uPMs5Zhzpx6ZN19OHHyiM1ktra301CuJK4UITtWSGHP8U344UrzyPqRoQFM6KK1oxXPbf8NMt44pi+tw/Jz5mNi0zzEh6LYtX0b9u3ZRSUkiqZJTZg7cx7cVLSjAzGEXGGqxmF+Bu1Qcs/qcDlmTZyC1YuX47x1Z2PF4mWID8ZwkErG9Vdei4Vz5psA0YzUU48+giP792IKja+5c2bTKApDuU3kqNFyGim9kewgcYPjTOEa8ObQRAVz0ZwZWLt8KS45h/VTEHSfPImR/l5cfNFFNLQmG2r39nXjGSquWno1edJk1FTWk46Ub0Y7+QDBsI9wH6OxQEUuFyH8tS20cFvLfky0OZ92QiOEglJRLM6hNxAheL8T787DtuQUjTpor+UNmnnIZjTj4MZYLoFgmZfGUQPWrluJq994Od540SWYM3Uu/NkQMrECxAbTOLz3GE6e6MTiJRzPRfNtJ5xhwn7voT3YuX0zOjuOIjYyTFzOov1EGxI0fAtSbkSH2Zecj4aPH4lYCqNDEYzRoMtqJiYZo4EVY7tSNICGjJa1A4WXgl9KpXiPEmgGgz4a1dqFZZBtTtOYVFLeQmjHpK7ObsOlpUtW0EiaQAXHbTkeHn/0MRoCQzT2JnNMXVi8dDGNWQ/hP8CxqMGatcvJ50r5zhEK9GPYTAM4FolhxpQmGuRhaKejzo4+dHf0Yva0OaS51SgpqySxkR+NuVAeqMLyeSuwaNYSPjMX5595EWJRrWsG9jcfwKbtmwivVkRHolBOiyNHjmH33oMY6OX7JzYRp8pIOylL2iz+ozXmF1/2Brzz/70TM2iopkdG8fMf/Qg3ff7zaD1wmPw2gbdc8WY01U+Cz+XD6HAMzz9Ho514Wsb+10yoZ9+9iHI8lf/EnQ1iO3mGi4rThRdehMbGCWaAKVpgE/nIwQN70UDeWFleZssi5VBuJm+aPmMG1q9bjer6euPjJ06esPs7OtooI4pRUhw2PB0eHsAJ9m9yUyPOp4JeWlZBVExbtMZm3t/WcdKSZF/CPv3bR/8Z19MoveLSN6K4ogSHmo+ilzDJUXmdNWcx33c2QoEQEmShmuV/6KENqKgrQ9O0qSgsK8WIdh/LBeGngRhrH0FBXwJTaydh1aIzsHrlWjROn4Tm7g48vO05HG07gViKPIC82kvF0l3gsZlzOcCUjFdGUYLyb8/ewySXAlx2+WXkqU2iGvSSJreSPynaQLMDs+bOwoc/9jHj0284bx1WLFvEsdqFzvaTbLt2jakg3i3AxAmNpCclh27Dbx7egOGhXkxsrMOExnrKjBBOHj+K9vZOnHX2ufj3j/87LrzoUsvBsW/PXvzLh/8F3/zWt2nQPmA4vWbVWkyaOhVn8FN5TjZu2oKTJztRV9OA8tIKpMbSxG/lcxnAgnnLsHTpatttzpUNkN68CHtLMbNpDpbOXYPlC9Zj0YxV5pA6dqwDhykHdp3Yh/37jqC/d4T43Y995nA+YhF85eWVlPV+yxejyLv1Z59N43kZIUPGkaWuQR4j4ydMHPAU+jjmlaSJcsyYOcd2gViyeIltdy1eIyf1pk0bcfjQQdTXVmDqFNIm5WFkpB8jw4MoKyo2mSlFP6+bqEgf0TXJWBl4mpEVXKQ/aFmidBEZBjJ+nV1qlGBby2cC5Mce9A9048ixw5g8pRzXvvliNj2CWLqXtCEnfw4Tp1Zj1dolWL1uCWYuqkFpSRaj3REc29+Hgy+04OhhyufOIfT1jZJ+u7F7zz7b1ay2ZgJmzVpIfaIJkydPJx2pXX7K62ew59BexGiwllFfWr1qDebNmYsC8jGQh+zashPPkB4Ew8riCqxcvhZNU6ZzTLRbXQQ7XniB7zmEyqoQamuVB4n98WhnO+WTKqIxUUQ9QznptLuRnO/ajc7PQ8uPyReJRzo0EaElpdqpTvmmBCfheiF5RSFhVEDDKUEZ09rSZpMFF190IXGTBhRpWTsrHTiyF8VlhVh/1nJU1gSwc9ez5JWtltS3pjaIq6++hnIkhkR6iPDdhec2PcvuDaCukXQZTGEk0oUkYaB8PRpP6X8aJ0X4Wi4wXpNJpn8aa+mMGmNNkBl98tCn5b3TIR1v/DN/rvvz+mP+uvNdmONc1+HgiN5/usPZUet0h/RVwVBttMolV/lpSbWJk2qn7rF8NIanaqejn+Y/rUV6lod9UlEzJwNxXnmGhONqp2CTf16HjF+qlNQpVYPjrJg9e7ZFv504ccKWf1i79CtpZcqUKa/ZIaH79W5txtA7MICunm7MnDnT8nQ5kSpOdzVuqjMPT8HEnEJyCOmG0xT9pvsEk3zJ16Hi2COv/Lx+c9IKOI4j2SjKGagcbOqzDrVTh2Rl/nCW0DmHIl20Jf7pjzHqJe1E4x1UiY4gMXoCIzEP9QjpX3GL/HCP7SetjNHuoM2ToZ5XMN2i8k97UN6nM2NwRXYjnVDUfhzReJi/lbBOPw/f+GcAsfHPRIL6dNqLdNLPI3DKpyLtgzz4mQrTphHthzlmxfwsRSpTxnPKAB7JbBXfW0m5VUk9sWr8qEXaNRk573Qk3HPgLTsDsdxMjGYmYQxNSBRMsiPJI55rQKhyAb/XIVVQhaynCjlPOY9i8gQ5VvJOFUU/SzrmDxGDJCdv4ViKbZtNdsoYyx6SbfTwI49gKvUJIqw5W39fUR2yL5W/8lQcEt1IH1T0rOwvvSNfxm3Lb33ta1/rG7/0enm9/MHF4aivoQgZ5RiQ80TrJ8VYxIg0sygakNGi5H4ziPjz5s2j0jAbkyZNgjI2e8jolV2/n0ZhW2sLjh09iuPHjtIAabHkrVEaUCYmqSipLiVFU44V55qjLCknhOpRRIjaoPc7XnHHY3oq4ZyumFNFBwWoPm3pjWbayXz1XVskxxMyPN0IhIpQXlWDWhoQjZOmYMKUqaisa0RIOywEQ3DxnUpi2d3RQUNwB377m9/gzjvvwq/vvBMPbNiATZs3o/n4cQxLcPEd2iGjpLTMdktRfglFESinRXQsZknsbBce/uWVBOMrhIdCKtMWEquEjBKgGUQ7RjBwqA8HNh7Ajid3IUlDdeGc5RRqi1l/PfooFH77/FO457e/xcn+TiQpW6K5JAbHhmj4Rg0WkqWWx4b1a5bJTwWrpqoSE+pqaZxXwi+YUDhm2b7sWMSUWGqUKPMX4pwz5uB977wSSydVoW37TnTsPYrD246go3UIxTRaL7toPf75wx/AORe/EWPuUtz54CZ85wcP0kiiAZyuRcA1BWHXTBSiEe7AJMJzIhQCqOUgBa4h+ENxNnAAJw9sxMk9J7D76X04sqMdY4NZFJL5B7JTMKl8Ha4664O48sJ/Qiw5ARufH6DSrV1K2NlMCNkEFbAMFawCHW5oHX6MhuehQ8fwszs2wBWqwH9++ms484JrEK7wYcehZ3HTdz6HZ7c/ivnLZmHhUhr7Pin+fhra1QjTmPB7/OZjyGhpCXHPQ8FA3ZuGKRkz6UO5QmTEU/QjGokiTaM9J42GOKtZKik52pFEeSsUaJnhp51TkCiKwF04SoW6i2M8jIA3AW8uxv5SwfYWYEJJMaq0DSm1pASNlAyFsFOUBHYMaTlLCnxsV5gCWcLUzXeycUZHmvWLUWiPsA0KoRZNCb34Xh0U+Nq6NWcHEUPP0eCX8SOZIxqzHAW5lGri2MixwgpIpzkdhIQlHfVIkQkiV0j6zPQhmhpkf4ZoGPZjkIbbSM8wBmnIth3qRPMLJ+HPFePctRdg1pSZfM6Ntr5ObNu/BQPxbhpXNVi1bB4W0RidT2VtzfI1WLVkNeorJ3IM/IiNkFaH00jGcsgoObIiVFLKI6MIlhgbTThxjJT4Wg7eOvKmShquJaXFKC4J8wjBFyjk2JaRHkOET9IiEpR3RksPOZwiEDEj1qUNEIgHWsrF4RyNJhEsKsfRY600ZkZsZ62szeLomQDrII9wl9AQZ71U6BTSnuaDKVr6xcEwGipr0d8xgK1PbcPJ3SfgplGlpH///qn/xOe+9EXccPPX8LXvfBcf/sIn8fkbvoYLL78I85bMRe2EGuw/cgBfvPEr+Pv3vg/v+8cP4+H7nsTcmcswo2kBvAVhjI6MEd4RzJo9E2efu57G/DQq3DRAezpJo1vR29yMAvLtAo5zajCK5HCK7yff4bAG3EUoCpbQCNDWts4OPqOxJI2fLMZ4xEazNBxrzKEgpdJJBJ7h9SHivQtFgSDrpSHi9iHkoxFXVGY5fxTJM6ZxycqJLyNXPE68TrNEPo4FFS/iVZp47PD3USSJq8rh4CJeh8M08AJuVJSWYN3KJVgws4ltFr/U1rApzJs+F+evuwBTGmcQE4OkDeIt9S7qYqy2AGUlFWZwSNGV7OodHsEo6bKP7Wod7MP+1mM43tNuETHved97sfYN641mn37wIXzjs5/FsT27OWYVmD6tCSVVpQgU+cej2KjgcXzZCFPgi8I0UANeGoURDMdGLQJS8iUpPsC+Tpk+FavPWo/J06YaHERcZUUhXH7x+Thj2WLCz0dc5piwXXJiKolrsbYPlwOA9ZQUFUG7+sRGI4S31yJTKA7YL0c+yKgspjGuHZTSpFcpoydOtpJGicO8Tzk9XJpFzCqaDjQqcpS9peT/s1FTsQbVpctx/OAYNj9+DD0tUfJnD9avWYcbPncDvvvd7+GrP/gqbvjO5/HJr30U7/uPt+PCNy/C7DUVJJM0jelW3H/f3fjwRz6ED/7z+/D0E4+hoaEWs6ZPQVGIfImyTisHbL6TzZF4q+fvf/u31+Pmb38DP/35L/HrO+7BLT/6Mb53y634yc9+hptu+h/MnjuHeOFEV5SWlppTWnqBz0uYsA7hno8VV5SUWH+lcNsyIOKmjDLn0JIgAkDMjMUJRWcbOH4vRkGQ7uVY8fvl5NFMObm4m/CJ9cPjTWL2/HJEEx34zdO/xN7mZykvx7Bu1UJ89lMfwY++9zV886s34Es3fAr/8/mb8F8f/BzedOF1WDpnJcrCNWg71odf/uIefOhDn8R73vuveOihJ1BWXo3GCdPYlkIcPXwS+/c145knN2LPzv0YTgwh4yXOkKtot71obIh4FjfbRPJE+cDDlDNh4oSf7e7sOI5duzZj6/bt2H94P9y+JCZMLEJlBfUMypW0EvlTDijiSVGHYzHtyDVGPJAUUsSEIgoKEaB8CcjBQnwTPAxeApkOwl9bvOfIB5QEmk3gWARsWaqWlSqyzaIqpDewUiX9/iT52Q9//G0cP7kXTVNqcO31V2DJ0pnkh1HKfDFYGpCgHCV/ChdTtrF/Xj9potxPPu0nXyAfKaJMtcktbWRA/hRWpLCTj09GkRwWckw4OuC400VNNplF2aB28/upRe3LF+siD3NSnHLoeatj/FyfzjKq0x3O/f/70PNOHSqqJ28o5vHViU5xZKzuU/Pk5JGjRMsz1Ff1WbsjmuOIhzl7ZAS+6EzhmOmTOO04VXQ+fpxiqP4li/omm0D9cpBG6VeUANUiAX6nDeqnjR+vOykGTl/0XF7XzxcHts73U6+fruh55TOU7aCiOl/eHrXfGWfyEOndPJxxcvjrKx+0h9LF1K3rybejyCW6qeMqEaxTR1K8i82zd/FTuJAf+9MdlnydtKmJjWThbETD1yAVXo9UcCHSwQXjx3we85DhkQ7OBUJz4A7PhLtoBo/p48c0HlPhKZriHOHJKAxPdI5QI496FAZreVTzqII3UAEPD5dXRzmPMh7F1Ou0rbyWrWmZuHYwHSUv0JJwyj4JWh3kVeqixv/lzorXUjQS0lSPJ8LYEalAf0o50H63yPH0h9b7enm9/LXKa4pcIUajsqwUkyfW2z3y+CkCRV6/mppay3ivbTEVZqXrEgYSOCI0JZHq7dGOBYPQdpVSxkVIEgT5GQIJgwAVS8fb7jA9hTfqRv1uD0gIsR3549Si9uaZpRhjnknpPrVfDNzn0xaiLgom5YUgQ2cVCTEy3i/BFAgWoaK6Cg0TJ6FuwkRU19ZbUsvisgr4tJ6ZjE6e7/7+IRw9ehTbtm/F889vwY6dO3Dg4CFbvqFM6pb8Uo1We9gvamiOM0fnPIy5kvlm+OkYrOqLGDvbTWYsRVDeW2emQkuZkohHYzSaRhAZkad9FMPNg4j2jKKts8MExrLly/Ghj34I5597pimGPX19ePi3D+PAAY1fASZPmYQ161Zh3dnrMIWKvaJmxPz7aHAFfFkq7X4q7RFUlJeYg0VK1hiNp61bttluLHPmzMJ61U2FPzUWxchgJ3Y8vxl3/M8zVMR34ZnHt+GpR57H8aNdcOf8qKooR1WZF3OnTqAhNAtPPng/Hn/oLsxsrMaspjoUezmGiQEaADkMRbzopOGtpSh19RUUTM3o7mnGvp1PU7n+Lzz80ON44IE7sXnzXgwPpoknZSgpqaUiVkbY1aKrrQAP3r0JnS0RrFl1CSbWzcRYVGGymukS6vJdBRlLOrl9517C1YsZs5Zh9eoLMW/hShrHhdi881E8ufFhdA92oW5yHabPnY6aegqbYCGVGSrxASqxNBCiNHz4OLJuKkE8FA1E0xNu/uYhTKMcv83Eh9379+LSK67EnAXz4fF7+H7gkSd/g137d6G2vhZz5s9CqKTYEucmON4e4qSWniRTAwgqCoqCTEZUYYEHYR9prbQSReWVls9l++atljfkwosvxiQz0lxoPnYIj1OZjQzGMWPSXItiEE0oR0GBi8oc8S2bTZEG/DSKqRAkpcAVUskjrWdc8PMdSrBq4cjsQ07KQZJ0oTXixN9kkkoGeYTbJQXOY0a15T6iUS6lUoa4ts1NpagqpzKEiPLqJJAeU7IywK+Z4Kwb1EPQ0zbI8fwN7rv3EZxz/jn44L//M2YsmIq+4QF8/9bv4uYffAsjo/1YvVTL2+bSMC4nwHOoKaMSQCEfGYoTNjIoEzQMY7bsY3BwgAZIlHChUTs8xOeJT+xLgIp4MRVyRVE4s4uaPWOfPMY14PPLPBPtOaGn2ZQHvb2DpON2VFXW4YwzzqCR0kDlFTh85BDuvOtu0lY/guQHbvKU8qo6nGhpR/9wxBKarl69HtWVSt6XQ/OhNjzx+Bb09LdhwuRyTJ8+m3hbaktVyourcGDvIfzmwUdxaE8zMhEa/oMpDLVH0HNiAImROAp82iXGh8q6Khrkq3D59ZfiTe+8Cte94y24+pprcNb6s0mvFejp6UF3VzeShHWM/Hbz85uMZ1x3/XX4x/e/D/PmL0ImOYZdz27Bow9uwBHyLkWWTJg81bLqr1uzBhUVZTaDmiE+aqa4gHxJCcNHo6MWHm6WVNqFVMyDPXv2o76+Dueffx4mNNSZk3iwvxePPfIb7N+zD5MnNaG2pt7wanBgGM3NxzF1+jSceeY6Xq82fnTo4D489thvMTw0RAO8knAJIRoZ5Dj22VIr5R255NJLUVxcQTxM0PDch23btmPN6tU0YG/AuRdchBKOAZGOY+MlzGuwdvkapOJpHDt8ArOmzsCZq9daHg4pujs2b8ajDz+CmvIwGmrrUMBxVyLorqF+tA/3olQRYmetxOrz12HugtkY6u7Azkcewa5NT2P46BHUFQVRV0Ulk9Qey4xijIau8lFoZl9mUTwRxyBp7dAhbWtfjosvcaLKtHyku7cbzzz7DPvtwic/+Ul88P0fpMysIu9LwkUaC5UUYdniRZg5YxqajxzkM26ce9ZZmNQ0heNA/jg4hHvvedC2/VWiVxkqJ0+20khIYs68RVi3/hzMm7cQFZTBWqakLcVHecjonDd/Hs465xwsX7nc8F+JvbWTj5bKaSt5RbZpu90wFeua6jrKgiC2bdmBxx95DK1H25EYyiLSm0B3yxD62ocw2k3+RzoOVPlQO6Ue685bi8vecQWufesbcdXVlxAnzsKCubNQW0uadZMLRAeQLUhwHP2kG+oAlGHnn78WCxbOJc2RD6UTaGs7iV27X0BrRxt6KbfUX8mtlhZ+7+0j/ZeYvNIyxBPHj+Hhhx9GJ++dOnWiOW/i8RjxrM+MJuUccWS+jEk5jmVca9mF42QxWSCZa0YU6Z46ihm+dh/5Gc9TvMavZrBKPkv3qKohjlYEcPDQIdx2xwM43LyHmDCKoXg3WrtOom+ki7xn1JwYxaTbyZRjZ65bjiuvOh9ve8sVeMubL8NFl56JmXPrUVXnZ51j6O5v5TtGUOCJYueOp3HLLV/HHbf/FE8+dRf6CTftmCRjQsmTz1m/BvPnznV0I6SxbesWPPbEU5g3ZwqmzZyMF/Zsw09+/gPcfufP8Nzzj5P+hzFz2gTUsg6XW7nmNBEWof4VJ8+nMcjvziYDMozYX8LGjnG4SN2SG4Y3jKsy/CRMTCcj3lt0q/h9PEMaHsXRY6TxKVNx2WWX2hJw8dJNWzbi6SdfoMFZhOqKaZgxfTHWnnEBaXUOnnlqB6Y1LSL/uYww9lGnKMSuHcfxzBNb4HWVorF+Dnxu4nOCfNulCBSOKZmwRVeoQWyXDo2neKQm9vQpx8NLkR8vRZSon+pX3mjWJyuw+oQrtqyBcMjrnhr0PK7oPr3OLvP8dIdjaCt5/kuGuXQ5yUldk+6opYTi0ZHxQ5ENKeKtHCzCRQfkeSeLDqePcr5INjtbbzsRzVb/+Hv0u4rablE90jN5zWb2tQSYnItDb3Jfbf1zRq7ki54fUIJ58h5NsEqnVh35qJHTlXykkGDkwP6Vi35TX4Wj+swXXX+15/KRK4JZPqr+z184Ri7Kh0wXvLkepFyUfwXh8d8K4Eseph6ljUA0LkDSN9+un77k4MkOoDDXTS2qHhkPZZa846cpqkk7m6XJmz3U9wjOP3MhTrqCpK+QwS/vPNFY5IvGX3gleCtS5NXG5HRFGBh0Z1DqSVH3zcIjvjNejcZQ24BLHxHe5vH19xW14/XIldfLX6O8JueKvjdNmoj1a86g0K8x5JYTRWvNpfgEKVCFm9r5xpT97m5zqoiZqT5FomgGRTMk+cMRfDzM4+5420VHv3uwUlV86qHrrPPlxOsQhxNuKKYuj38hlVvdJoEkRSUSp/EgpYL3eal4l5aVsS91qG9opNJTh3BpKQqpMLsKfVR6pFwBMQqL1tYWHNi3H88+uwmPPvEktm7fhsOHm9HT28v60kaMmlUpLi1BMBQmE9IsjCPkFI6qllEXMQYvZS+dUzsUiSIh4QhVJTVTBIuMQ+Ui6O7qRHtbm727h2OhHU+ycryQc5Z5+A5are1U0LoGOjBp+kScfcE5NF4qyLxzKAmGsGrZCrz16mvxnv/3Hrzz7X+Diy++FHPmLOB4lRibVrvkNLn8isuw++BufOmmr5ODuTCJgtVfVEJjN4Jnnt+KAb53JQ2w5avOgCtQiMhYFN++5WZ8+aavYN2y5TjvkjU4Y91c1FBp3LnzUTz31H0IFaaxYPoUVPi8CObGsPHhB3F0506cvWIlpjdMRthNoySWRXSMBltBkAZQjAbDDtx915249ae/xMbnf4PRWBuWrFyApSuWY8rsCXB5C3HHvXfg6eeexcTJkzCbBls248PJo7149DebEBtNULFfREM6LH8WYU5lJkljgIpZIhnDjl078dTTmzBx4mT847s/grPPWQ0/8ePR+3fis1/8GDp6Wmkcr8HqNatpxFSasqmZS0WvpGkIjMaG2QbicNBrq2VovcAV9CHLdo1x/KLZNAZo3O/YuwfNBw7hoisvx/xF81mHlPY0HnjwAfbxGI3wWVi0YB7KlV/AR1wjbRVQsQoSh2TQjgxEUVZcjUkTpqOqopE4WoOikmqOq4eGfCsefvxxtPd04dIrr7QlDuppT28bntu4CYlYHLOnTUFDYzWVXCrAhH0mGyE+umzmS445ikBzLipxmMejcw+UsyASHyINxUinxA3Sks+r3DlFxFl2ju8O8JxqApVzOUblCHVyDBUUiMb0KaAogoW06SFOU4tIJ9JUyJU3pBheD4XuaBQtrV3YeXAvdtNoXb1+LZasW0q8chGv4thCo+GF7dsRCngxo4l4wrGUEThCXMzyvVJA5XTiidWv7Yq15efg0ACGR4fNyI0QBoqwc3NsZfiXkiYVCm9bsZsywDElnmt5oehTM30iw8goYZX2oa8nSoWzG7NnLaVheh4NqyoRC43DQTy/ZStaOtpRq+1lJ9VjkO0q8OTQ0d5NnCnFKvLHxrpJFjVw/DjHZNNWxMZ6SD8zMW36dKP/yEgUIzRIioLFmFQ/GX7CZd8LB/Czn92G7//4Vvz89ttoZN2HzhP9KA5WYHQ4ia6hThw+cgRD/UPw+r009IrQMLEWixcvYPuzuO+eu9jnqDkvBIsBGqizqDwvWbqC9F7EYQlg8tQ5WH/2BXjz29+Gt/39u/CWt74F5114Purqq0gnMcI0RcXFh7nzZ2M2Df12GkwbHtwAN/lJRUk5qkqVpylpzuR6PnPOuWdiEmGg7P+tJ45j2+bN6OrsoSFVi6ryOngLQxhkO+RcqaUCs3btOtJeI/EjTWPsgOUZ6aMxXV2tPBsyoqRIEdfIGydOaIC29VXElSIJMkpMnUxjIuE+Z94CaMvgE4eacejAAfR2dnJ4KEeIx9oRysfPBfPnkc5mG3/duXkndm7bgkHy6jDxqrSoGKORKLraOnDwaDPGSLfnXXoR3vKOt2PmzNmIJUdx392/wn9/7KNIRkcxv2kSJjRUsx2UB9rpIFBgs+jpMdLqiHafyCBcHKLBmqLc67SZdm3RK/mjmX03+9XX083+hGlwr0JVVTlaTjZj36496CQtjA4Oo5SyNEsjrK9vgLBtxIpVq1FWXmXLLfbu2YsDB6mcuzQBUIwOwvj5zduxfPkqfPCf/xWXXPpG4p7yRSlpZMq2jz7nnHPw9ne8FVdffTWWr1hmUThyvMihNIFjdsaqFRZF+eTTT6G1Yz98oVEMR1rh88fQUFuMuuoQUrEY9u/Yi1/96i589wc/wW233YvnntiNwb4U+UMYkaE0jrH97Sf70Xr0MEprS1BcWUxe3YT5C2dSdh3Fgw/cS2pLoKKyFC1tJ9nGBM4+az0WLV4EF3Hy8OGDuPHG/8ENX/gibvvlbfjV7b/E7bffjrt+/Sv84Hu34OGHHsbFl15sW6xL7knePv7kE1SUW1BXV4OyilK2OUCZS97CMQ1SSc7rBoZKpHYVnUveybkq/UBGjop0BifqwDFSx6gHiVdLgMjhSmQln/NZ7pMO4pnPH0RFFceedLxlx1bcdvsjuPVHD+Int96Pex+8ByfbDsFLvjg6mEJvzzDxMU6e3UF5Uchxr8ec6Qsxb/5CtHX04/mNO7V6BjOmTMPUximkuRmYPnESVi1diclNTagm/ne3thFvB7Fm9TosW7Kad5N/cFyefPYZPPHM82iYXIU5C2ejjHAvqwxjxszJrH8GdbU68g5tWy4jQc4D8WEnYkxGu4x0vVuTODQLHTjIKSDnQMrJeadzl8KtiN+KcBHvVZRrJsn7tJuS2HDWxX7249ixE6TxOstRVk68FeS37NxiSwi3b9uBJ596ynKLnXHGGoI0Z7qYlo6sWrWENC6jOYu9u/fhmWeeMlmlvEKhsCboFNkR43udiTKNp8bWlg6MO1AsamU8esP4+fin6ZMcP93rLP3S/S85Xhwc0T2sdBxT8rjDs/FDRTIjf376Ih35VAPt1OK8Q/jG+9QPHrqU74cmGk1u8s9+V12kV9Up/mKfxDl9qqg+q9La78BDk3HWZ17Wd+dZTToK112Ix3N/UeeKnpORqglVOZG0bXO+vb+v5KN0pKerOGPwv0t+fE73+8uL7svvfKO2/CUjH0RJqSztB1cUgexhpHJFyLnC/MEDb/Ig5ZvTN4Hk1Z0rxNdMF8LZnUh76hErmM1+iFp/f5GTMKmJLtKlm7rrn8vJoqjyjJygNGLkvJdTUPgiPNKY61Owlr2Xjwz6Y4ubtqKXOo2OU4dZ+KHd4ZYuXWoOnNda1K7XnSuvl79GeW3OFSLeTBpycq5oxkzEJeeJPNV9ff02wyRFM+9METOTINO5hLlm47SG1xGEvxu+mF8basj9Kodlsn6VYoKF75OSJCYtZdOiQHhdTpZAIIji8kpTRGuUF6CWCkhFJfzhsLO7Ahk89QfbmaiThCjl97mNG/HMs89SSdiB5qNH0T8waAxG4ZhKZCsvqhRtCUglE9M7JTYtFFXNVsPYJhWJGcHRUeS0tjKBWDxmwmhIsOzvsyVS/X29NGIGbQZAkT7ixlLUNTtTWlxMQzGEEirtdY2VqKgvh7/YS4WvFPWNNYhHYmg7foLK7nEkh6JoPXaSCnwnOls6OTZpKod+C9tN0mAeIyMeTsbRMtCN7fv34yQNgMlzZmPW4jPgK69GbzSDjVt34URnP6YvXopl69dgjDCKU8lP+bzYc+wQsoGD6Eoehru4B2lvBxWho6isjGHJ3EpMa1JenRgygy3YuGEDju3bi3Ur1qC+qpFMP0D8GsVTzz2FXfueIe60kKEl0NhYhapahYoWYtrc2RihQjBMGPWMdGIw3gVfSQJzFjVi8bJpVAzCVChoFAyexHM0EuRgWL16No3hEo5RFFkXx0NLobTVNeE6Go2hproai5cswNoz1yJD+B7ZdYjtegEdHS2or56EaROnozRImLr8CFFpD3jJdDleUmzEgEUX0TGF+FNYF/gQSeTQ3RfFSRo8nX0d6OhuxXEqmm29nZYTZd6ceRa2rdwMm599DC9s2wxPjsYY4Tjc04eBtnb4iCS14TKlDKaCPAmTJsxARWkjYVeMeNJtCYU3K2ng7v3YffAItu3djzRx6rIrL0eT5VwpoDHdbcZq28kjCAXTBvfB0TYq4l2gPcAx1yyxksdJsQoZDSqaRd/d/C2HGHGDxnUJ8ZPK9Uj/MPFwAN1dpO3uIdKEZg5pKBZQUXEp+W4RCj0h4r0cFNoinAotaUC5SbSzhNYIa1YzlZCDRTNGKbR3d2HTtm3YvncPkgVZTJszF2e+gQb6rCbLxXDg8AEakXtpoBw1fG+orqNK6LZEtdFoHNrpy1mGQoU7q4TXSrIa57iyrYP9GI1FkKSSrtwgGp8ABWeoyIMKRdLxXMaCeJacl1FbCz3Gc215nkWhO8T++RH0VtAgSqKtdRBV5ZOwYsVS1E2sJ+2KvgsQT9DAGxnFSGwMkdQAOjnOxdUFmDCtAuvPW4wFi6aAoEEiPYjW9iN4bvPT6Oo7hknTyglfnxloO7fvRPPBZpx/9gX46Mf+A9f+7Vtx+Rsvx3lnnocJtZMxSrrt6u/FgUMH8et778YtP/sBj2/jp7/8CR546H62tQCz585EoDhIIyiK/bu34ZFHNyCWiJgBL56jJSM1dRPhZ2P6BkbQRRpub+lGJw2hzmEaw12dxNFWjGXi8PsK2DbxbOJ1LoGhnk6cPLgPRw8dQF9HF2orqzCxdgJpIUh8l5Kf4r0ZwpUGXWkAFTRwtc38yNAIEtEUYqNjxMcohgdiHC+gmkbX/AXzsWLlSuJdFq1tzZactaX1OBLxUcyaNY1t8BnfLilhnTQqDxM+t//ibuJeP+bNI1wXLsMq8o6Vq9egpLIM9967Ae9+3z/hf775Dfz6/rswGBnA9NnTcMaalTjvDedi4dIFGCOPvefue/Efn/h3HKXxv3DRQhqtE2w5z1DfKDLkLRNrJ2LBzAVYv2It5k6dhQHyCSWgVb6Q/UcPIVxdjuLackSJr2M54h2hKx5Avc9kkmSXEv5qVxI58qZPn8rLWdx5x4N44rHfYtKkBixfsgSrz1iBN1xwLibUN6C9tQVf+PRn8bGPfQo/+eltFpGj5LdTZ8y0/CnrzjwbVdW1OHjgEP77vz6D79/yI9JDmNfqKX9G0U2YyKk3a85CLF9xhimHknvKV9bS1kb+04yTLSc47n123tvfY4eMSzlXJJcl7/eRHz/55GNoPr6X/HKQeNeL4ycO4PprrsJ/fuoTuPKaa3DVlVdh1ZI1KC+sgSfrQ3fPIF7YtQu/fvAO3PLjH+H7P78ZP/nFj7Dh/l9j/vTZaKyvQ6G2yKcBvX3rVjz91JM26TBl6nQMDo6SrrrMYbl46Srybq8l3N6yeQfayQenT5uItWtWYeG8eaynwZyEikq57i3Xorau1gxGGYHPPPc0jhJ/tJtWdX2t5SUZIy9TDpVCjQ/HRWNgUSn8E2zEn6ST6HD0BI6fzCHeq/E0p60+OY7mmM+5KHupR6RzNuO/a9c+bNm2CzOmzcVtP/sFrrvmrbj6qivZlxWkMy9lwQDpbxgnT7bjrtuexHe/fgdu/eEd+P53b8fd9zyCCeTp8+acQbos43t82LP7MJ5/bhu8uSBqKiahzFdly4cG2yMY6o4hMkCdoGsYPe0DyI25sH7duZRbK5AhH4omM3j6+S3Y+PSzCFeUsO8p8pV2wipC/cqDQvL0XEY7eNCYs4gNJ2pHThbRmTkiyCQcPYx6muDBP/0znYVwEFxYjXPdICWjR9/IkQkgFw1GRTSmaaxHR2O29Gza1Gm4VJErIeUVAXbu3kGYbaFc7iAcRyhbgIlTytHQWIa3vPlSrFw5D+lcnG2gnMiMYu/BrXhm49OkozgmTSmjfkVZlNU2+wmOj7ia0xBrBV+Q1x/HLztttjY65xpXTVYoGtiBgdMvpzifNtk1fj0ftaLDqVHFuU+/69FXO/Q+p+Sf5Zmdqk7eo1PdwnPxDdGhxsLRlR1nj3BXlele55359zrXRAMaB0fevuQoUrSKJizNeNQ9PLd+6JzjLOM8HlMEk9VsxuOf27miIkeGttXv7+/HEvK9vLPk1YrgpvsSibHfaYOab8D6I4vqUB9kiKteRcb8xZeVkKcl0ED6GkK44ADxu5h6aCkKE83E8xQhL0dlAZK+ebz5f/etIEt5nNmHMPYiUTCBcmcx+ZGWKP5hRVEsibQWYHL8bdJi/IfXUAQeB0uEPxoP4h51PzlsLNpvHM8d+pJDf9wZy/O/ZNH7lHxZUVF/CG6KDl53rrxe/hrlNSe0rSovRV11hc1GKtGTGKKuS0jIGJKQ0LNiZPlPeRsVqumjYuehUaDr9jdO7PpunzwsBHecrF/p0HOvVtRmtUeOG63RVcZnZYFWdEp5eQWKK8pRUt2AQLgYHv6u+hSSOTo0hC4aEdpdYQsN1Ed/+wg2bXredoAZGBy02Syrt9ALLy1VHcrKr5BvzRboveqQkuzK0aLlCUqEK2aTpuDWp3I/KEHuGI26kZEh9NF4ilNrU5b8vv4+i/bRshU5UwRHRQQp6VxZmbP0auKECZg0cZLt215TXYPJk2rQNL0BcxbPxoTJmkHvxW8efgi3fOfbuOeXd+L2n/8cP7zle7jnjrvwzCPP4v77HsKefYdYb5kl45Ux1Mc23fvkE/jxr36NHQcPoW7KNLzhjddgwsz56I9l0BvN4njvKAaIGuG6ySitn4Bs0Iu0z4+aiU1YdtbZONyxFRv37kBzCwVJQRRnrl2Aa950PuYtmgwPFc7Rjr1o3f8MWo/vRFF4DEtWzoS/OIWBaCu27HoMP7/jFssx8ta3XoL3/8O78aarrrJM832DcWykEbp52yEcOH4I8ewoFp8xCW//u0tw+WVnoKFO28KeQEfvNuzaQwPh0E4aiDHMmF2Neipvbj/HhQZRksJg6/YXcN/9v7X1/f/58Y/SgFkLbyiDx+67DT/4xmfR2boDSxaeixULzkZj1UQUUvl1pRSjQaUlQ+FC49trock+hALFVB6Vfb4IHd2jVLoPY+euI/zcj2c2PYLtOzaZ0jlj5nRccdElHLNGizDK0dAb6GxBpLcHI1Q+juzajYM7dmG0sxvpkRhCGTemTpyMqskLECqpoiIEU8AfefJ5PPjIE9jw2FM8nsSWF3YRj6tw0eWXULFfT4VVHnwKuDEtGxtEZKQDHe37sGv/Vhw5+gKNKkVXtVJ5jaCe46fcCFm+S/kuMgoF4fdEWqH7o/CHUujpO4zHf/sYdmzehZYTbTSCOywB6/Gj3TzaqVoHUVVVR5rXFrf5MGXlfFGYOfE9SyGrcP9oDrGhhEUmDNHoHksl0Ts8gOe3b8PO/XuxnEbw/3z7W5gye4olYLzlhz/EZz73aXR3ddAQn0tDaxqyVNxHqbhrNt5CulPanUWO0zEMDfdTUYpSV+V3GvuKHpNCGQwVkza1Nl1JG8tp2LlQooTT5EOiP+VpkhKXIX1K6dYOGsodkkkpsqcUxeF68gQ3YZlFOFCJchq0ReUlKCoKWNLUufPmoGnmXKTYntFUl+VAWbpmAv7fu6/H2asXkr6AeLoXXX2HsGPPM9h3YDu8wRzKq4qo2CaJG0BHaw9aT3Zg8YJFWLPmTASLiwjXApRVl7DfU4mnE1FcVmpGaag8RD5WjEmk9aapkzB7znSsPGM5ps+YLO6F7vbj2LnzeewlDZaXFaGOBqfW5YtH7T9wBHfceQ9+8uNf4me/+DVu/ckv8GMahrffdyfuvP8+3LPhDgxEBqhIV7PdQRplSXS2HMWzjz+CJx/+DY6Q96ciCdSUVyFcGEaQdcZpwGq7YCCJX/3qDhw4sJNG1US2ZzYWUZleuWwNja0x9HQPEeZBLF2+DB/+8AdxzVuuYttq8dyzT+Lzn/8sbr/9TsqMAsycNQ2hYIC8bwCNDY1IJRO2tevwaAQ9Xf2YPn0WVq1ah4pSzYYrj1ECW3ccwoZnt6K9n7RTWICiyiLUNtWipKYUwRLtaka+7AFiyRj2H9qH+x64l7jtp2E3CaGiMIYiEezbeghZ0ti73vI3eM/f/APmzViAzEAcj977IG688avYsns3GpbMRQWfGQq6Meb1YIx8XvnFcuSNBSnKI0W7F9AwJB4pekqGUYiwEU4pKW9tdTnOP/ccTG2axJbTeKMs6O1oxZ6d23Fo7250tbURR+tpkIRs++lQuIh4VkL5VWj4fvTYCTz40CNoJ49QsFZsLIUG3ldYGEBJaSXOv+BCLFm21BxqMhBPtrThrrvvws03fxNf/vKNuOUHP8BPf/4T/PKXt7M9R1FVU4EG4oe2+lf0pJbp9vb1ECeVSLMUw/0x4lMPzl5zniVIFQdU1FkV5eeUSU2oqa1AuIxyPpBGJtCPsiovGmd4UNMQxBnzVmPN6vWUC/XIkh+0HT2Bvbv2oq2tk/QYYL/KyHs8WLR4Bc4683w0NU01mZkcy2GwL25Jn7PpUUTYJqnzWsbi9/ptydqFF15obWaDKIsT5kjVshZFyepckaiSzZpAyZFHGB8iX9Kn4KLi6CR540AOB0en4JDxunSVcb2FujdNPT4rfUL6jJzHReZkbm3rxswZ8/CmN11Fg4n3FuZQXVGD6toalJYWkYZCKCoOI+Bxdturri9GY1MNZs2fgvXnrKIsqGW9xI22g7aLWlvbEVSWBVFTFcZobyeOHNqFwc5WFLrTaN7XTTkRpc7ViDWrzsLateeiYVIjcuxDCoWUe4M43tdFHPQSDhHDoeJwiLrMMIb7+mlQFZC+tARBmwyMkYfGrc8y6uVIUgSRdA3t3ONMRI3Di4cmEuR0SI4lbYmWJsyM91IOaoKLkKKBr7xiHj5H6cPrtfUNWLx0KVauWml4TI6M3oFeDJP3y9FbVlphTsFnn3me78xh3vzF1AdKWAfhW+Az/N67Zx+eeXqj8epJE6ewT8V8pxwK2mWH8B4fQxs5tsNxjJD+2Ai10Rlv55rOZUjHydvloJPzIEGckbySvqYoLjmRhAsyulXy+qujk+Z1zTyeOEf++ysdzu8qL+mpVhW/26e1WYaug2v5w/o1frM+LQJF5/Y7782f6zlNRFK/zT8r3dwmKtl2RYHnI3MEw7zzSRGaWs4bjcq54PT1L+VcUR2aLNQhvVXG60tw+d9Fm1lorHSP4KKxEy47G1YQLzRZOf7bH1o0nmXkXRpvPa+x/os7V1T4rqRrMig8UeQ5zD65qWYNoNBDuUGdS7nZHOeKA2+VguwY/KndKMJWYlIQI1iBtGfqH9XvfNGTmawLY3KykI87kaHOb6cWWxJHXTeVLaQO76cuqC2dKYPYvnwkTM7F8fAFiFeKAHPyW6pt+eNPhempdb3SIVy86667LBpKm6Lo2mstuvd158rr5a9RXttWzBTIyxfPwdWXXkAhlXKYu1uMnwxinAB06LsEOC/yyM8i5cAaKJgd54etJ5VwG/+N/+x+ral98Zrq02X+JqVAt7hIALyJDFfKkZiuZgBempEKUEn3U6kppDARsShKo4CMgJLJKpLi4KytTmNkeMRCjLXspr29wxxJIkAZxnqOqjCZIQ1qCdxxISXlTWuytZ2qEhWqsJn6nwf7RRiJYJ3lB5oVkVNFyX9l1MmIi9rse1LJ5GLKhSFlj31RJAyfEaHLqVJaQiOPn3q/BKM874qQsSVY44In4NUsR9ryZGjninhcCbAI50If0okcHn3sMXz5SzfRqLkOX/vO9+ANk2E6eiZSeRh72F7yGrJJ3PjVL+KGL3/ZcgW89R3vwsxZNCCp9HT1jmLXgUN4bttOdPZ0YercWTjzrLWYMLURDUUhTEAbRzbB8e2GKxuFn2KBnUOytw/dB5vx7KOb0XzwJKoap2PmnCWontoEDw2cWDaB7TTMHn3oSbiTSVx88Tk476IrUVE7kUKgkm1Tw4I0nBMceCpGqTilJRU1F83pzAjbchRbtm3C4088jSEq51OpeFZVzMD0SStRFGxAKlaGof5RdHf2o7n5EBW9k1i3fine9v/eZGH7ylHy5KOP4IEHH6UiNxHnnXklmbbyCSkrufKTULSYQqe0DlqCopk+rxlSWQqqGIX0HXfch9279+GKK6/AP77/H2h81JiyKuNISoGvkPjKIoPaQUEOAJU7hToL5kKejtYWfP0bX8djjz2O665/Cy68YK0tbTh4uBn3P/AQjYk03nTNm3HFVVejjIq83q1ZKOGa6E0KIqmOdKBzzYooya0UiDSvp3H8+FF85jOfxNZt2/Dv//ZRywchpVbh8WqOniUaGo6pXZs2bsRPf/owamsW4ctf+S/MoGGQ0zKJB27DzcSjYCCEiy6+DHNnL4HPG2J/tZZbSqtmnWgUZSP8HkFseAgtJ1qo6A+ZUl5WXEEBGeSY7cS2F3YbXn7pm18WWG1b4lt/9H388Nbv0NCowKwZU4nfVNxpTGqphKhfSUNlEEgRVmSNEr6JAYj+xTcKOFbKxyIhrNlYzeppGUdJVYzKPcchF0Q6qbDgHI0G1cU60knSpJKmSsiWkrbC8HmqqZBnceJoH1pP9qIvlkPj9Hl4I8f4rPOWYtKkIgTDpFu2KZE9SVoifrrbbAt0bWfb0dmGZ558Fk88vhHtLT0oLAiisbIOtaXlVFJ8KKIxvXXnQTy9cSfe/d734l8++q+orClhv0bZRxmY2s7chVCunPDVsqtSgPSsvFBe8iIhU4Y85NjBA3j4wftxz/33kn+1WVRMZXWVOXd95IFlFRXsv3JMCX9zFhm3//ARROJR/NvHPoJ3/t3fIEQ+EknSMGO9uQKt0yakhffsy+EDB/BDGue33/4rNE1uwpy5cxGLkz/6Bo1fRSkvtAX5xLoGvO36t+Gcsy9GZd1kuL1lBKeXTEbRS1kUBoibQSnRNLdSWdz94O34wa03o7unEzNmTLLlQj4tuyOeazevYi3LJMyUw2rr1l246KKL8RHi7Zy5czguETzx1BO48bvfwIGWI5g1faolMlVOldGBfkuK/uY3X413vO1ttguOlv7cde9d+PRnP8N2u7GKhnp3n7Nc1Uejbc6MWbjuymstImZsJIlDuw7gsUcfxzNPbTQ5M3l6k3YgJ/jH2C8CxUv60rIgl5ZY0Cyk4qrZ/ZxMySTvIT3KId7VNoSnn9GuYFPxH5/8JM477w2W7+94SzN+dMvNuOe+uzF33iSOrQ8lZU2WS0VL+hYvWYxPfuKTWLp0uclcRYh8/OP/adtcK5/PVVe9Cde99a2orCB/5Lh6iAuSg0pynje6xmJxHDp4EP/6kY9aTg4tk7n+uuvwuS98HtWV1ZTdSZNPRCSTXTqX/0E65/dv+SH+/T8+ife8+2/xz//yQcpSL/unZTI0UJPDBIkLZaFi9tMPsWMVly+MLPUBT4y8OprG4X1H8PDDG/D89s0YGhs1h2RZTZnl+brg4nOxfMUS8jCHJ4rPSp56ySePHTmMH9xyC378kx9ZdKhkoHKGLVy0iDgp2c13eMX3aAzTQNm/fz9uvvnrfNdDtrxkztzZrDNDmKhhksdOyS8LyRunJvcMeq9csoqiIA+1rdtpVLgVlZf14/lNW7B31zFceeXl+OFPfs73KLeUcqE5iSu9gQLCSzKLY0J+EyN848k+sMnwuyn/MwPYtvNZbHiYMuOF/cgS10Ok77C3gn2txN6tzTh+rAP/xfF+zz/8A2VNiI1hOyU4BCx+SHwT7WzcpH9IFhEBjPdrmWPzkUP41te+jkcfeRS1daWY3KRdmji+hJnkmbY/rqyqIr15qYekEKVOIh2FVbFQEvA9zvIMx0DXDHsiJvwSF8nZJJmSemu8FCVk8qPAi4bGRpx9wYWoKCsnPtFAY7tcqoNtki6SYl9jrEc88dYf/Yjv9+PvyH9WnrEYFVXF7EeEFeXw61/fhs995gb4gy6sJJ5oJzItY41FBhCgnS8dzHLXaZzYn/wyGcfBT1iwSA8UL5Qc0H3a+U1OJMuzNS4rpGtpiZ1FqujQH+EsuCriSXqUdEUHbpQ37L8lhKZMkWtJxcEjfeobAaGhMjzL1zV+n7XPiZwRXLTtsumV1EvVDsE97wxSX1S90x7p0jzYZjsX/rJu0YvTBOee3z2cn4Q2gqfp2PpC3BE+93SSTw4pkkRO4D/fVswvL+Jd2iVTeHTttW8159apRXVaRJFk+Hg/dE045xi5zn1OoRwZixueCgavtag+1aUE2HL0qE3CCU32yBn3f1Fk9YSSzyDkG8IY9SE/dfAsdSntpjgSfjO7pnxvWXjSxxHO7UK6oBqRgsXEs2Jed5xgf84isAY8GeqlDq2ks4XIkn6JrUSXGHma3ung7UuFtFAQIC8TTste0RJKp2153BBcdeSdtPnfNZ7jTgo+p3ud+0/FqZef5w+NnepRffquej7zmc8YXsq5YrTyGovw6/WtmF8vf43yGiNXspjYWI8lC+bYPQoxdRKMySkyrsAYXYo45ERxDv5n1zRTrHBy57pDwnzClB4zjqREqFB70J+cHE7oqeqWgqFIBZrxMq74qVwPtjVyeQWqampRVVePEhKdcqb4Q2F4aFho9x8x5ZGhYRo9XbaV6lNPP4FtW7eR+T+P7du249Chw7aeWgaxokTkrJBw9bBN6pAMCWMoNPI0g56kgaeZ8nyCUCVKc2Dg9F/LLMQwk6kxKhRKrjlgS3yGhwYQpaIwNhajEZZGEY3HMA2hstISKr0VNAZq0Fhfb2v1a0jwlRXldliSYP6upQ3aftPWUJsiPd42asaOo0oLF6jgUXHxFfooUCLGUKZMnoyJEyegv4dGxeAAYcG20BDp7+nCAI2yWE8f4gM96D56lAJgGHMmTcLCmbNRQubmpvFQWVSCKVRypvF6ZXGRPbf1uefQ3noCfmqOqa6T6OvoxUh3J6IDwxjl7637j2Dr41vw9ONbaciGMGvWasyauwoTJy/CcDyBXi3F4J+Hxm9DTRGK/AnLnfDc05vRQYM8R2VWyt8ADfPBXm2xOYQhKtzD/X3opBKg7W3vvus+bN+yEyVU9hfPW4rJjQtQWzmZBprXFH/a+ti2eTvuf2ADyssq8eF//SguuuxKeP3FfM923PCFm4jbJ7DsjLVYs+5sVFCZ17g44dTEL46jMFLzZCZ8BGPCOkCDNERB4if+9Xd30CgbQnVpMcqoiGimb3hwhMcQRtnHwYEhDBC3JNB7COfhkQi0XXYbcbFNeYn6+9HN8Wjr7ULf6BCNEOW1IA5RAHo8ORqH/fwEDdByKpceDA72cOy0s9YgRjSWfM+wZiqHCB+dc/y6O0bR1U7Y9YNGWwo9XQkcPtSJyIgbixetIQ7VIxioZD+kCLPPuTByqSL2rxS5ZAnb7UVLO5UB4vy0mZMQLMpiJN6NIy0voK2rGWVVYUyZPpk012CK4kgkZo6mRIr95Tgda9mLA4f34DD5xqHDB3Di+AnykW6O4ahFNCgvhab8y4jbk6dPR4R42jvUY4k8Tx4/QlhT+Iv0+H7trmMGWP6TwlDbkSt8XzxKDiGFIcuhKmVRjkc5FLTjj+jEtmynApvLUKBm5GCRsahPJTg0nZPC1kVDhj/L0RLnuHE8tTVzLpdCMET+Q0Okl3i9a9dW255YkTSFXirMyTjHs5U4OYjYUKdFvm187hnc+eu78NhvnsNg9wjKiypQX1UPv7b4IHt1ecJUNIHu3kGMxinYG6pQrIgWGhfH2vbi3g2344c/+iY2PHK/5ehw8T3JkTTHsJX1dXPch9BxvBkP3XMXvvf97+Kxxx+zZYUlZaUcJyXPc0LbZUhYvzwF5BVUWgtIbSSK4eE+w+2G2irUVVcSX6MYJW8aHBQ/6EV/by9xlnTG97S2d+AgDd4TLScoIYDi8lJ4fYruocJDPPeSPxcT5tlkBi9s24nnn9lE2u9HQTKNCPFRkSjDI30YimjL6BE888wL+OpXf4AHN9xHRW3U8mXU89AYxiIjxqeVuFJJeX002OVwUJRRKd/bMKGGuJpD72AHTrYfQfPRPUhGB9BYVYbJDbWgXYth0liEtFRCXCgvonLK8ezpbMNRGpztrcc5nmmEydO0PewIiePKa67C37zrb2m8L6ExncEjjz+CH//sp9i5eyfChGV5NWmDfDxDfqBtlHjGPxpcipQqIP4RzoUFPtYrWaVdWJzITG1l68p6KO8iCPmLKDMnG04qB05Ly0ns2rsD7R0tKKkKoYR9Uw6PkdFBtLOt2tJ74sQGBEJeDI8OoLn5IA4e2kt8HLIdl6qqyyzheDw+Qp7ShV7yDf02NNiN7q52fvaTT/bZEpEXdm7lePYZDminrOlTplJR1Y4+fK5b49yHfsKst7sPg32D5LcZ4vcB7NixE/5iGiVVJYilBtHS04wHH7kTP7vt+9i9dwvHdIDwihEXleeoF6O9Yxjh822HW/Dw3Rtw+x2/xK59u+FlHyZOm4TaiRyfogDcXheNC9Ieia67tx3t7a3oo9wZHuK4kc/1dHfhwIFDOE5+IZmqJbAzpk+1HeyGhhUBQV5JfjtsEWvko91tlhS5v6+H/L2UcrTY4M+BF7c22e0YnPqm6yovKfKnLeS3NnHCcdUSGy2j8ZPnp5NjlvOnnnrG1MaZlgeq5VgPHrr/Sfzi5w/i+Y0Hiec5jMUKMUi53zfaT55LOufnvsPbcPd9t+G+e35NObcfAcrnKZMmo1oRgNAuWS7yjwH09I9izrxZKKfMj0RH2O8BwpjjM6jx6uXYjh/9/M5+RwiT6Cj5/4AjC06eOEkYHrAl2nJseL2O4S7dRU4BOZ81MSMHirOzDd/scmaiZRzJoHAmd8psxr+0uIT8NWD5hIqKFEEXRog6iHKhaCLLQx1G8PYHtY2w23hMa9txwmaYsruLcqjVErBHoyniZw/27N6HXS+8gJ07t+NJ8q7unhZLrB2Jsj/93UbX7R1HjZ4qtJEAdQ/pNnLwsXrHMcLxlL7p6FuO3iVnhbPLkZ904keRyQK2kfSunfs0jtphKL/VdH7SLL80XUc+D6DVy16dekhOOLtLaqLN0Xkd3HKcKI7u60SIqG5b7sO6BWddz+uwziSdE1WiNqkuYWQ+gsYSKlO/lb5pRqZ+46d4jYrGy2kM//Gd9qkf9J/pnc5kppwWNu75Onku57WW9lJ9tftkrP4lIlfyJb+NsXhPPnpFbdbkk5wl1j/SmGwLyQBNXOadO6cW3af+/CGOFRXV6zikSGHEBZ2rLqUz+EMM8z+lSH5kC4qpz/RQLnaQB1LXyiihbgES3nnUcUZQnHoU/sIYRtOzeW0Zx1cON43ln78ITTI50mmO46p8eVnKcZcmBVLET73TsOl3ivJOKaLF5fGb/iVcyheHBhweI/sx77TSeMsxp++KFHJ+c35/+ZFmnacehrc89JvoRNc0dr/61a8wmbaMdp413P8Diu5/PXLl9fLXKK8xciWD1SsW421XX4Y4CcbKODI6jPLVGUKWTFUhqqrbmF5e2OiTh+qSU0MEbn9yIPBTIkZOBM0c+BW5QaLVkhY/DSkPBSofdtqRF0g8tNxGRmc/leie3h4a5J3o7NJuRcNWl2YMxMwlTDXD7QhLR2ppptwiFdRmtkcEmP8Uz8tpWYVbs5cUymyjnDBSXLSTigxFzZIkaHwoYkWCRMuB1LxCErVXwp1GXxHbX85DdYiBSOnxU3kWQ9LskoX1E+bOTJHjcXccXPL4O7Mcyl1j63PZHzVMM6PK6yEm4XV7oWVJfTToN21+nkrzIRw52sy2OBFHCSrZWqKgyVgf+19BQ+KsM9dhzZlrMaVpMhX/OsIwibE0hV8hBYLHhzjfk0wnMJKM4eixo3hy42PYs2sX3EMd6OvvRyIyAJ8njdryQkyoq8LUCVPR1DiFxsVMhAIVyCiM2OXDUHIA6YIkx1LhzRSyqRjcttVkgop1D/btO4TDzZpdHkEsqQRZbKQnZQawz59FSamXDFZbok4xZlteVo5ifzlyCZ8lA5bCIjeTZgWOnmhn309i7txFePvb/pbGSQ1a+I6Nz23Cr2//IWHlwxWXn4XKqnKEiBOOY8zBQMHJwQkHD6QAabZO4yIcVuSHBIccWApnfmHPbhykkhJNUFjxPgc/5BxkvTznf4a3MobldCNGUej7MXnKRFNyGifUY9WKZZhQ5bHZZSm/ys9x8MARwuQAjayj6OzsI07JmSeXj+pl/aZtsb9qL/+SY14qUAG+V7PoYcycNQMzZhBWkyZg2bKFtlyujzQhxdN5VrNGwmPimddvONLZfxy7aRBs3vo0OrubUVTsw4SJlZhEg2DevEWoq51EwRy2BLBjMeJSKkPjsRXHjh+lkXgQY4koPLkw8dqHoCeIklAJDXEaq5lCjERjaOvswZHjxzAQj3BcqTAHSAdeN/EnR2W7FEEfx5A4KrpQFIraKBrlh/ELo3kWLRWw8dAl9YYwsHEbp2eNE3V/ox0n6a5C4p3k1ulMFKkMDaZcjP3nZ1bXknyvZvL5HBUKUhRS7EciG0Q8kaCh0IcB5YFIOdvGR2LdxIEEYardxnI0SmjIltNoLi6l0kJ4FgZRHCw13pnguLs9xXw366VRTtsMXX2d6KWBKXhlFAFD3uKmIS908eS8JGsPcmM0vtgeFxuuvstpEgz5baalhAaoouzED7RMQsqP6F+GjyWIlbEwrkyIV8SJO/2Dg2htPWnXh4a0REpOdSnwgq0zgyj+qK2PlahcRm4ZjVflQpEDIZsi7pIWggEloWa/onEq7XFEhyOIRmh0Ex5Dg2MYHZMDgu0lz3PJeCO/LqbRFi4LkIdrtzYp1qIBH41WjgXbXltVb3lwEmMFrDOGMS0voYE2ODpIuklQJmRYRyEm08BtrKmlcVdImJeYASHe29nVjfY2Gu00UsU3lJy3oqKYdoeDL+qDA0Mvzr7sKlxxxVUGo4OHDuCBBx7AY48+YrCcPnWKGUfaOlpGqkVo8rvpvVrixz8ZbWFv0Bx/Wmqn7buz2sqbPEVbQQ/0D6K9dQCjkTj6+0cwPBpHUYnfliwWayvwci+C/jDfry3TnVxATv6yYfT0DPNFWRq6fjQ2NlD5qyVt+iwvkXbL6e0ZMZpLky/5jG8RzSm3hDfBQCHKykssF1NFeZXBta2tAz3dvWzHsANH/sm4k0hTRKqfdKoIIrUrzYtUidFPo36AcHcXZlBR6aNB7SFf4dhEUhwfyoIRF3Gf788R3/jOcEERJjRMRLUS/9KYUUQkiQAFhN+Y5EaEym1XO9vSaks1FD0m+SmW6yMuNNTXoKGhkfDQ8h4n+WRrW4s5jAYH46RNyuFc2nAzFKIMLfJSFpSglsZbbW2NRSsoMlTJlY1RqJcEjMMqxBf0yat5vnCaQlZIY0IRrjLmC82x4uMYRUaj6GztNXl+tLmdODZM3uPn2NQTn0uJbyniYJzwjWMk3gftlibmI6MiEEqQd5Zh4qR6jjn7RzkYJk90u/2IjtKoSKQRGSGeUF9h69BL/tzT8+pGoH6S4Sh6lfPE5/cQLj7ieJHJRD/HxOWSJU2Gx/46eO/oO3IgyFFRSrqWbiGYaCzMycL+eqlzqG9yxCYSEfvd0dMIN9GS4MqWiqdo2U9Xdzd27dpr5/29YyirCBB+0sNodJGfSu9RVGB9XSNlEfWBYBHpYQjdPa3YvWs36SxCnPVRDpdg2tSpbBPvDxcT9tohiu8Wf04r+uF3x82aYyLbMdzF08woMpkhGEmXIz7wHulUp94vuL10aKwd2fGik0M6p+WrcRwf0vEyBYpcce7Xf/asnVqlxktM1o9ff+kep306N51N5+M6pTlASKN26HcNrN3vtEd9sqi0cfhLRxlnZ6eA48WO2TtenlBU/abIw2BfFlQ9eI9jVP6lIldUhFdPP/2MOeTe8pa3mFMjX8Rj87L6tRS1QZOFJtvZGUeuSU8at0NepehZ9UPt0Llywej9/1dF41aceQLuZBvcviJkxmiDUEJEfYRvwXa0tA2hM7kKs2ZNN7n6lyqCnejbHBfplALsEPBSblnysNMV2hvk7y5vEfHScUzp+ddSBGvhmOk+L8PH11o01ho3OeluuukmrFu3zhwhr8YXX6montcjV14vf43yBzpXLiWRjRkjMFR0pIjz8SrFJevfykuCwM5ZbPaPAl87mKSSVOCSZL5sg7ZPVd6BcLHyXIRQSAWd1GHPqGjLWG0tKIVGzgTtrtNKItJORb29vdC2j7oupUJGpRLqlhWXG6OwrRklNNmWfHPUb8fLmlfQnN908KfxEypeVJ3SFo4tL6sEsZNTRUxAjCRCWNrsOh8xhYWKn5SLEAnWZlZoABVRgZCQUN4WKTMK53ecK2Frq/Nivo5wcWZAWNt4G/QTu+BcV0t5rjOFpTszPTSQZNjzNwkh3aStdPUeJbGTUyDgD8JLI6+Ag0h9luPNfmcSNHJ5v9tnRqOHwiCdKbDohLQMcBpXGVfGjI5EitfEpLV0g7BwuWhk8IUZ1qFnk+SnWsvvKqBxSEPRlkqxlfHUAJ/VDit8F41SzSinKSSVgCuX81n7kynhXxZewi0cDrK+EcJTSlKGXWFneK/kI4ePfaaRQuXXR8M9xjZ5aVAV0mDz0oBrmNCEmvpJZPLF5rHf9cIB3PXLu3H86DFMn1iPtavXoJz3qV6XO8H2OQ46FcFbCo6KwVTGPd+dYN80E2LtoMCS4iWmLIUwR/xKSSHT7BOr0SxhuIiGFI3tYDhkCmw0Omp4opnJweEBGoxaG6/tkaNUuP1IRdr5XieUOyfHGcdYPF/5CuS0kWEouHK07TfhgOPAEQYU8F63wV4OwpzW9xK+hTReJOjSNHLSxFMJDglbbWWs5+UEyaa19EbtVsNTSBbQuI1H+Y4U+yEHJMclkSV+hGgcJdF2UrPe/Xa/8gykskNobTlBA76bRk8RjYhq4nbQEgO7ZbGwXdrCVWHavQMjGKAxmVA2e6Jb33AfhmhYKIRerjGXljSxXh/hLGVfbRTe2mwjjVrRjfiFnAiiL6NhAtwZOmf8CDDHqE4T9/i84/DSGMqJK0eKFHblG4gRN5TQl8ZqirwnoV0yROMKHye9+ELIkYaUKFe7JmkslDBX91Bj4j1u9PYds09rP+Gq/Dx+j0LnvbajRoI0QZOU40lCI54G/DQcCkMG3wiNzkhsCLGxQbaZ+OeWMp/l+6ToKtGswvhprGRk5JCfsO9SXGXMG78iv4lHqHhSCa+pruJY8d2EidqhSCvBJu9sUp9EpOJbuiacEzzTGUUVZozvSPEW79dzaoeiR2Qgqn+2PDHs5fWcOXLNGcO61BblxzAFjOMrPFSiYy1lyhI33WyPHAHix8oR4eW4KjJIyXPDoSACPjlRk+RXxHvylFyWOG4GEtvK9sjc165dIO/ReYg0X4RCGrExxMg7gjQotU1+ROv32W7hi4Alx3eBtgrneHmyBaioKMeZq9Zh5do18JdNIAx8+MnPb8UvfvlTDI0OoKq+EhVV5WSI5HGsW3gi5dhjB3k1++zhwR4RHuw/+61kqsJZLbUYI10TIigJK/xMy1fZZjnqeC7YpESPBZQZSoxL/DPezOuhUJho6eygonHSGOp+yS6HtolDHOdwSEquowAS200++nivxtpxGKb4XbxkzJTFkZFRR75QrkoeSW5r7OW013XJuVHijpY3hUmr2lpcS3YjySgKiMweH9tEwzeZjnI8xKtJA3J6Eq8DBcVQro90xEfDuMwcS3JCKdG7JkaSbEuUsElyPF2sS33VskPhkHLsKELJdoAhjrJTfEb4LAeV+kdeRNyRISmYKI+N2qylL6JuyR21RfJcRZM9WgqsXSyEhyqidP13Kh8X/TiOVvv1FYuWYRIB7GbRuOAUCoQMVpo00dLQ0pIyW1YsCS8no5xJuk9jorZoJtjvc1OeKln9MOIJ6VaO7JJTLEdZRG5hYyyeInmZzsSNjlzEPcFobEx87fTtFI2qyAmoHG8mr3muPivnj5ZQKlG18FF9kQ6nIiNeYyFdxOA3DgvxU8FG/FR9Ebw5MBwK1iM8I34LjoZ+4ikcKzN25WRhPzReyuuhuuPkGUogrja5FdFC/SgWlRwKEF4htm+M8m/UnHKi9wK3xjhIHUrLlEjhKTlvJaO8xhcKCBuF/jm6luCXH0snQkS4LX5lEYvSnTR27GfeEFS7TK7zGUFEvxtesM8WdcJ7TI6KZ/JP/RGdCcf4z57lmY2gyUcWXbM6x89VBD+7l8/a86xHlVuEN3+TrNed6of4rTlW1B97F3+w9ql5TvvUHntWeEHY65rGVZHTKnrmpXboc/w761Ph7S/2U86Vnq4UIiPqyV/euaL3yqbYvXs3Zs+eg1WrVrENTrv/kKJxPDXR7alF8Jb8knx6CQ6/W3RN+k5e5xFtSO79sf36fUX15nm0SgF1gXDqaapUxxznSnzIZCI8YY6CF5uap1g0pfJK5fH1z1U0BoKRDke2CLt+tygPiyZFLemtLpDn5u8SiMixLZltkmOgsXilOl6t6H7hkZZm/TH9k679zW9+E/Pnz7d8k39MHWrD686V18tfo7xm58qqZQtx3ZUXmQKdZ04vsih9F+HxkMAywctPu4+HDAITUKxHzgDJHUuoJmWNCK8kVsqcHuanHCo+ClclJiRnYOWsl3VIIOmNiroYGh5CR3s7Wlpa0NXdZZEqUmxMKZPQFONlffn1w/L+qy3xkTGrTuGw+dBSCcG8oMsXnStKRFsfm6OEvF3LlDTbmqGwT4xFbZbfHBkUSlIOJeh1bsqelBTCTXAwQUqBKuNacCgvLkFteaUZMxZpwvvkfJDyIvGrtjtGpdNm/ZkKoHYLxrkCm+Ww6AgqN7xijhXZH9rZRsBVnUVU/LTtoW7QzJ8UHVNy2VclZ3XTuJAxrm1zZYgnElTK+KkIIhmG6TSVdhonMuxlmKXSSspLJpklM/by4LsTo443WzOeNvPCdmjmP00FVcm0kkkpS2wgDSNrO2J8l5wpmonSzlJyujizqDm1hX+aMVTJ0ijVGHi0ra+goK6w79q1xuP285wKapqt4H1BFxUWGm4JvtNFvHGx7yWVRSitLkG41E+QxbHrhe24/+5fo721DReuvQgrV6xEtDuJVDIDf6kPBYWCrd5s/7GovSrj3/mhsZAib3jM/uhPyqN2UNBYyoiXoqaxVWI/LVlxlF4XtDxsaGSIOO8oSJoZsyUcXm2FLKM0h+hwp8FJzjEZ1cIJKfaCk3DCwjTHjS47ZECa4uUcygGi/Cc85Rg7xoqiKvSs3ieFUUkqjR44zuaE0/gK/sIpjqly8qRJG0Eq1XK6xUjvMZuBH2YfoujrHUR7e4/NzmeyCYtsqKqV0aQ8RzQOQgr/V7QVjbgCGoraMYgwpuVrM/ndfX0YGBnGcEIz0ikM0LCNjo7AJ0cT8bY4wGdJD9oFQx1RhJEMDtHOS7RSQCNvfAtO4zVO+x2FVv2iccIhiwwMWV91iDZliOoHKckyNMUvJFQ1njJgFTmh/CN6jxyhviDr9iinBg3uhIxczUY74y/DUYaeZlU1JlpSJhoPcNz8NCTIDWy8oslRjCrahbjqJd5qG2FPTktHUjREYjR6o2wPjQiNCcdKu47RFrFxzxYQp9jf8nIatKFxfkE8N1qytnNM+an3hjlewjXxNXN+k4cLHuYgkFOK8BOOqGiJo5x8AobgkDcaDDjEAnPO8Ez9lLHhwK+A8HCMejksxMcVXaTJ8bG4nFLCZyUeJV9IyNnKttBQU33iD6onwTbJAeIuEJ+WU5Z1evU+0gjxQ/ekUi6L4MsRv1NyXKdo7EsfZVVyyhTSOC3yBZFhG7V9dwHpkQ2hYZy0paNmiMjwUl9TxAk5FNjGolARVixahsUrlqG2YhaGR2K4+55f4c5770Q0M4IJU+oRKg0iqe3IWZ8SM3tJG8XBMBKRBN9L44PGcEGK9OnzIEJaS5A+BHM5Pck8DQe1lEUyR7kGBH8bV0JBDkI5geTAT5IuCwnPbCpu102GjI+NhlbnqsPGl3XkJwLk/DAFkRWak4z3KxpS9zuJnzOEn5bVjCdQJowCcg4QTxVdqTFRe834Yx16h1+8hXxV2wWL08aJl1oIpW2nk+TVSladJa+2CRDeK0eTJxMwOZeNS875yC+0XM6ZxBC+yqckHULjpzFVwk29S5Mhho9sh4ObomPJACdZbSqp+0WPVOupWGuHLwc2bKvHgY+K+iVHo3b3EZ2obtGgaM4pgowDS+dz/GS8ON85lvw89ae0kn3T6BFyC/f1HptU4LkaaZMPvF+OL3aAp7yo5/P0w8p8PPzqL29NyaEteUkcKPT4WZ94vWSiE0nCniBG+k+mR9lPN+8dsf4DpewbK7YxV8X6T7qVzvWseL+zA4pwQ3JITrkUvytnl6JmFeUm+Ob7aMuaiQP6IkeOYCZ9QPhkvJHfVacOneuZAk08CGd4v4X12PvVDoenBEkbdpHNk96gpTdjWjZI/qmoqQzlfYFLSzoV3Ssho+cUgi9tULofdcus+J/gnTA45xSxRzmeof4hsHo9oulxfYyw1DW1yYEBacraTNxkewQDFeGeDuldapxkvOCQ76N0RNv1iONicLD+s3+CNx9x6MM51DfxrJTqEixZo9qbv8eBr9MGo1HCwfivPa9H9IwzjuLt9u5xOKs+1T/+nyBr4HTqdMZNddtOmfwi3cvh1Tz4mX/UzuwSaUd84cUxZI18n/Sw1tYoBgedSMW/tHNFRTiwdetWg9PZZ59t9WmMrN+/p6gN4p/qw2sp+XE9tajvar6cstLFVBz8kk7rjFW+/L5z54NQHv/Ml/zvqk90pENtUZSHbCrlyAsmN8KXPkyZEUZmbMhww11Uh9GxKuw8GkJnZ8ef1bmitkhXEq07vOQPK04Xx+0awx/SItv2x7Yv3x4VwUXfX0sR/gg3FW2k6G7pgKeOzWstet/rzpXXy1+jvGbnyhlLF+DaN15ozpVXKkJ8w30JBDJ0CeD8dSnZUvA0GyQGK4NJM5o61w4JRURuzVQbZY8fek4KoQhSs54dHe22VfEglQeFzoronNkRjyn8MnqlOFoyNQlKCioJOCldOmQE+2jsqYEOgVO8S2CbEJQQdYSVPOHytCpKQbNxmuGREWdh7i4KydQYtO10jPfoumZjfFRwxYxEvNryWTM9eWElohWDUvRKcUmx5SoIEh66V8qoPvPhpLpXh7VPhwHUKXkBaoW/6Wfbls+UVbXNMVLM0UI4KJmhjQn/rCpVyXv4ACvQrLAUGwocGgmaTU3RUNZsrWbTdD2XlZKj2RgKIn6Xk0hGoNqnpRT6TEeisq34vGDN8eKnsye+Dp1T2Jt2KKEmZVS4o1k3HjZ7rfuoBPDeAhkvLC77lKHvMPOCAhpq1nH1WeMqRk2DQkowD1cmwv8jCBbV0ACrRIwKekvHAA6f2I8jJ/dgYPgk/MURVFaFUVLkRkNdLVYtOAelxWUY6mB9WRriAb6TY/2/Sx7gzmeeuUth0ZgK94RzXhomIW+QhpWTUFVKqwxrS2hMI8cMKuKVCShFKKg+Wac819jYNcFJW5hYYV+dAbPfqYrZNYLTir7r/abU2T36JJR0m5xR4+20sR9vu16jMyWKFZ7YsjjhnX7hu9gj+069loqAIqoCGOwfwpHm4zh+rAUDfVqeoSgHRTfQ3EpoJwbyDfajuq4UM6ZPR0ODEql6MUqDWPW4ldg0SkVjcBSx0TiiVJhGIzEMRyMYikeMJpPEOYE+6CukIRtEKelDM6dxXk/y93xfVNS+vNB36I19IPzVBxlicpBYKDiLaCLokzNKUVmKjODz4g+ElXYCyRLPtVOF8ChNI1wOgrEkDWLiqXIIBIKEQYB1ueQEkvKvMZXDUdFf5EnkmVIAA8QdRa/JEau2ug1/aWDSoFDAlZbBZQoS5BscDY4xR4vjTIqgEaz8JWqv+pUjzxJmyOEjO4QXyVecnclcngT8QSc3go0j+ZZoXDll5D/V80HxVH7qu0VUsR4p5cIL4aNbhgfPRbf5WeA8vxFea/xVhGOCgYPrxAvj5XyPh3X55egj3hv+kIe5FWWnCBo5p2hw8lm+2uoQH1TUhPi+Mzsvw4C4o3pzNDhdTtSLt1DORPIA8hoZippdFf+UkaVncu4MYaDZdBqTivggv9S2x8r5Q65ijgoZ5jr3kOfJ6Sa+o/67SIOCeTISN5kRJR4KNt54CSrKapBxJaBk2SVVxahqrDKDOJ5RRI8UypSTs4EGXGQoglAh6bvQTwWZdRPlEl7iFfuRlREoZxMNe7fBxsFXNpOwU/SHE81HAHKc5CDVaRDF4QBhM0z8lMHoyAg5JoSfwln1Pa+sG6+wkv90ipax8mE7Nz7AsdKfxpn/bKwkY4Uzv1vyV/gs3+UiL3Z7AoStjzDROJB3EdZJM3gV2ZW0MVdS5ULJmKzW4BPiCUU+cXzCvCbnNF+apu4geZuQA4JP2kSHaDb/zvG+GPsb7466kKEhrzpfVOR5uzmuTK7LwT9+8++UU68RT40Bnr7k+bcj/wWjcTjpZfZPsHIcs86dfKs1Up+ENT+1fFDjZLnP9DDxyXQM8nhLvEsdQ9FrBXIgir/zPjkHhR+i/kLCWdvY21jzsEke2w6f7ymIET9yNILl9HQMdH13WsP+jcsdRdVJx7FcRYStnAq6Lv6niCU5iaUC5elY153lpqRf1UN4ineKzvKRKcIzBy58E+syuqHuZQAy+ZCXJCpqhxvKUae2mPwR/hqOs1/jTo9MgSJ8onyeAJA+wXpMr7CaJN91Nmb/s8cEJT/JY3WIR+u9brfkv5xu+k1joPY5Oo4OvUftFn7KWaJz9dnBQzlY5GRm68fbaA4V3avvPBd+vujsYBE/ZAWmz5gjg4f+LLrWcERwOBUSziHe7dzujJnxVR6adDJni/CEeC24i65fcjToad2v553+na44Sesd/dB0OX6+5EBzImv0u+Gl+IE+WXc8Tp2odRQD/4fOFRVNBmzYsAH19fW44AJthqFIKE1COe96pWIynHSUH48/tWgcysvLbTLBnIt/4SKYyVgXjIdHoigYehK+zAHqpiFzrogZuLXtemIGdh+Jo7Oz88/iXNFYSz9QlMqfowj+wgnBT7T0pxTVJeeIbDmjr99TRNfKVXjnnXea86OxsfGPho/g8rpz5fXy1yh/FueKMXFj5FLyHOEmBVcKh2YwAsUlFpFSzM+SUiXy03ZfFLhi3uLffFRbOIr5jYxGaNT1k+l0kel3mlKsNemaKZNyYQ4JCSabyXKEh4SKhVtSQbNZCP4u5UNVq+1SfqS4u3mPhKOuydjVTJp+swSmxvAliGJsg5TelIX9aq2+liDoTVIsCRwogWgs6sxwhkNhW9Nryxao5EgoiZHI4aPcB5ZITSGrUmJkAAlOFPhiOI6xx+9sKFtPwSgB6wg0+3/8XOXU74pGkGw1Bsg69G4v22+GPa+p7xLerO0loW/aLMfGlC7NJAk2Ev4UZuZcofJFg1azd3KIZM2YdCOXIRzJ15QzR9aijEg5V9TOsbQ+JcCk6ElBIGzJoxyHldqqd/I6FU1T9KwL+k29EJ6IacsoJSwsz4U+bYqaZw6zc3scxk5dQR3mCRV1l2YXZb1QkfWk4POMsV0BOxxHj4/9ZTsL2D5XjIblCGVamobOIPudQHGomlXReIuHOE5KKihHjYNLTsl/qjjOKeGe03A5Cx2FVoqCxlTLJNw0uqkysW00johfkUjU8lBYNJUUHSnYgr8p6+obx2VcYXecLAUIBxSa7+CAKZqC1ThOOAoa7+ftrM3BHz6Td66o9S45Ar2O8uooWs5hCrr+8cim5PCSksZ+EF8saSP7Ycoe65NRFUuOYpgG5eFDR7F71x4cPXqCdJxBeVkZGic0YsKEejMkenu70UshGGC7p0+fgQkTJ1pdkdwwFWuOW5JwGBpFb2cPBnr6ECHNKKqASApSHoUYeUIZDV3yhGJFvlBR97INat8IcUtLC6KEo3JqKNxcfXKEvqNYy/BSVI6UZT0j/qEcFsI/GWojfV0oKlYEkRR7OYS0ZXQWHi1XcgVYN59JaGlWiDTkJ4i0PEw8RIatACqDT44xLf0TVDVycjjKqKeyRh7hJv5pWWAyTkOUMJGzzg0fYenjuYe/RTFmSwM0DlRUSD9qq4ZSh4wRt5wURBA5fMR3tJOR8E2wlCPaH6LJ53VBuZakQPkKnag41SkHinBDirc5l9VG4pwODbiUcHNeyPjlM+J/KvpUfxy8d3iBY8CM44v96ijtaqMMi7S7wJYuis7F/4SJwh9FPylSQjXpfeIRSjBqs8vEd41LjGMo8MhhK5q33V3YLl+h+BWvkd9wiMhinGgdgtxkhyIWfMQNlzuL2FgESdKxu8hn0Q+O4aRIJUVj5Ehzo/Yu0YA5r/i8xt3BFTnJ5ZhzIZgoMqe4ovFGo6PGW+TAcaktsun4jKKKlHNGEwKpRMocqJKFlmuGuOkOcCzJD5O0P0VX2uXI5xEuys1DA4ft9Ch6gLiudhAt2Vb1Q0ty/GxnFB5f1GCrg2A2+pMxLueO4CiHofrojIVK/tMpkmNysDiGozNOLxqP/G785mXPnFo0XoGgJhBo1CRdxLusSJb90ng7/NocBBwr8WONnHi1NyP84/hmKcdZhqPDpohr6alDi+ovZcr4EgbJI+GrtcT4n3oy3i42QnRhzhohwPhF3a9xyx+65/Q9cYpLA/EqxZFJ6pNhqn3qlP9bOwrkBOBhbeN38erseHv1qecVzaflWMqHJnrUO6XnJGg46FPLakXPpGQ2iLDT7lIuyRATYMRb6QoBwkmyQvTBunmvyUyL7JRjhbKMr7U+80R/aqM5AzTW4/DU7+qD0Q+LeIcMGC0XFCy1DEjnTq4vOW7I+4jg4ptFRcXGX06dCJLeZ+/ku8VTMmnNNEu+OPgpGtOEVHo8SkuRJ+a4ZV800eQhbksnsmtsU4FLUZRCfBEVD8FAW3AZfDXW6pmjS4gnmPPFxmDcuUJ4ud3khZIlxtmcsTi1OM86MHDe7cBC/TD6IF9Lj0fF6db8fRb1yE7peR2GE/xn5WWvsd8Ic/FU6bUag7zTT+8QT1flqkcySu+2e8VTddjY8h18t/Qzi1bjufQ/By+c9op36fN0xXSw8bbqEA7kP00/YQf0fP53p2/KSZVEa3sUg/8HuwW9vEhe3XfffZgxYwbrPYdXnDbn69b5KxXxPeFyfjxfXtRP6SzCYRVN9gj/BYtTi96jRM1yOuj3/4uid8pg1/K4SMcT8CZ2UCYFqG8OEQdIM8EKDCTnY8+RkT+Lc8XkEuEh+v3/Y9EYq40qp1uilC/5377zne8YzsyaNetP6pfqe9258nr5a5Q/2bkiASHjXs/IAeKs63WbI0WRGnI0hMorqEgqkoJMlXVJ2PBNfEZbAo5hZHDQnCkD/Ozq6LQdRrR9qASilHdnVxAZRFLxHKYsIcYKX6wrSkYsBivDS4q0ecfZFxkyLyYNSzqELaVV0SkjoyP2jARTfvbGSWRG5Z/nSlAop4ijlLOvonEaWU4Ejsf6JuGhc7VPs7WVFRVGxIKb2q3f9V0MV3A0I2ic/0vgjp+wB3qB8/XF8uLP6utL52Fl6KexZQq1hJUEtinU/Cbly5RsKqR6J58xgc/naBOZkcQvyI6xnzRAaF5SmaZBl+VnLk1FQREnEm4y9ghDGnzmYCFMclrOIiakyBXWGVFCLH4iLcWDLaMSo/HVMiMJdepcVCJUhTNOSualGaAsFS2aRGxIlL2OsA62OatZcCof+uTV8QlguL1OKC3c+uQFwjqfuT9XIAWHNbEdcgBJ91AHBRNn6YwEOR9Sn/lfOufMCGf5jOpUjotCGue+MdanUIs8kPVpz+i7c02wVkSDwuC9firWVK7MoSali2CIj9CwT2iJlDPOuiZck5tIz+YVLI2EBmB8RKx+fQq/HAWH79M/wZWHPnRBrTMBwO9SNxzFSv0cV7TUYC/r9DhCWlf0rD6tEMa6RVt3K2eAZgZkQEpBNPqSg4U4IwMznoqj5WQrOtp7MDSoMPOkGU4VFSUoLSsx3BPdyOk5PDrMN/hQWVmFqopGo4FIwRAiiVHEhkYxOjSMAe1K0jtgNKpcOqXl5Sivr0ExjdeS8jIUS5gRUbK0QNPkB4lUAnGOTYL8Qbki8vmMjAaF4zxE36IxHWq36Fw5QrQ1tI2xlrQlqLwStgpPV4RCiodmEF0FpGmXj3RMuswqcbSW4VH4u6IEVIo4R2PaJyOnkEaTIibkeOBPGkcamlLSRhOEH42WVEbREIS7cwOxOmjwyGYKSV+EOY0xZebP8Dn1KzIWRYwWOdkRUVVjojHX8rAAAoUhJ/qBLRY/0CoE8Y7iUj/b6kQ/ib+Jpzi0L/qSQaHRl7NM/RWeyKiQsSonLH9zs93ECxl5tgvbOPwsL4kOAlYz5Ya3QjszRIR4fFbvES3RYMwWViA55iTCVUSKisMH5fRRNJmiovgOt/itHJ7ix2qR1s7HMDZCWCqfBAlVBrvGzUtmaO2nwS4ekkk5OTZkXGl3OEUPareSUHGQ/cghybFJ+Qk8tle9TnHMRwYGEYtEbCkQu8bxykDLIHNsi+QVoW8OcG/I79CK8RryOdavfhcSFoKpcnbkneJy6ihZ9+DQAJWtEMf5pWiSrLY8T4/yWRrFSfF/L4p85fyNspIGqYyCQp9mzRPkgYWkmXLWq21nlVdK0W1lhHOCZmWP7TyT3xbXttUd5yvCdXMemXwzJuB8Cpzj3zXD79j+vKh/Lx52k52fqjQ6JV+XCsfZQ5noSbA9hDnYfvHmrGSHw6W0ewuHh7iimA7xD8IvSQwlAufGRBuU+zElHZfMcyY1xJOEnMJNObqEd7YU0nmjjYv9Oc20OpSHRQwrb5jrEG45xr1gwdYYTo4/9DtF18QjX10Jd57Pw8fhmzo12at/46DWXXlZaYd9d54VbaldWs5ktMdryh2jZXiiH2oGpHUa7m4twxLNaVzlnFI/FGEhmaXJGvbNDskGPSvHBseBgC/0FLFWUrRkphEkvxKeJtsNHk5780X90rvtMMYiuhQt6Lrj/BHvyBufjkOPb2c/8k51GwPep3sEa9FnYSHpWX2kIBcc5FRRXRaJJu/neHs0UaGlmJrUMpiQR+kdaoP4lThagZwqNsOgPvNDwOaJnNPWYAM+L8i5os6OO1cERy3Htn6LuFmE08bj+JkWHo7jjZMvxome4UXCVfdRjow5TjGd6z7JuryxJ7g7dahNuqL+5HHDOVS0tFHOecFIPEATA6pD8JDzSnJPsM23TcskBVNHF5CTjfycss/hvS85DfPjqfsk5wT//DtfXrTERTqw4bH+WR95onfm+8uxM9nAuvP1xMdSaOsYw+Dw/71zJQ/Dhx56CGvWrMHChYusn2qargs2jg79kuGbL3q98szkYagi+OlZ5bnLO6ZUtBQuj9+nFvVB463f8nX8pYveKZ1KE8mx7ufhiW2kTuGznCvagt/lL8FAZhX2Hu75k50rp47bn2O8/hJF4yya0dhINubx8pWKaOq73/2u5VhZuHCh0dufUvSu150rr5e/RvkDcq4sxlvfdLmjCBozd4ShBGihZnGolIpph2gwKQlcgZRQ8jndZjM3lM5yaijhqww7OVPEWNrJ2IcGhm3212ZgyR9EBFq/L4eFGU8UlmqT1nDLHpViphNd09ILGXoqtruDBCMP3SUlQUqdwqx17tHsGH/RdxlGMi41w2bETyXA3iXFiQLalhqxHU6kgRRFGjUen7P8g8JAwkfJCKVQislrNkRCQgxVb88zO9XtCAReZVWKkuGrSMyOMFRhi01oSjHVJVOq+SdDK/+81aE/fg+GKYxoBDtPOozK+XR+1ydPxgWuc+TzHqiYoS9QyrgQHAkjOVhM0bBlQTK02A7paRw3JVd1ZscdxUEPq30R1iOjTgNtCVhNEVSfdA9/03uoNJmiyjawR3yblAMeppbSYLb8K+yjKZpUOKjkW58lOPmcN0Blid9Vj8lSjS+NEH0R3JXnRAqdom5su28a1UIiQoyPSzmn8KFip77L8SHFq8DnKCA0C8xIDGVD8FCpsx2DeNirNevI1znRCxrLjBlJxeFiq0OKooxQreeWU1FRUJrVU1H7pSxIGRTTVngyGyFI8Uf9LrzQF33XmPE3tln46CiNagfxmfigteEW7cRDOCA80aP84DUHP+xPF6kQywPo4IujQNt1wV5jyE9FE/T29OHY0aPo7u4RIhKfFS1AOBPHA4pM4GdLS5ttoVxa6kSdKXzdDD/iuRRVCUkteTIjXkur1CbF7nAshsb6MTDSjyif1++2lEBjRZhIcBWXlaKI9QoP884hbb9ss30JRVERD/05eMNUgIk84k8ZjqtoU+glxdVPHiO4RwgzJaIcHhlG3+CQOWhHR1MYHhxGozdicAsRh2QwF7MfyhkxMpQgHxMPc9t27loyU1peidqJFaRpHxK5KPqHOtHfE0dkKGVh9grxHRKfJGzEE9w+Jej0sa00pAuzKC3hO6g8+1xBGl5+9lmJaKl8a9eM0TQiiSjxj/1iB4YiY+yWcFOIxn6R7xSwnzkaL0o2GeJ3Levzk59JuRgYHCHMhY9uc2wkU3GOVZa4GEQwpOUlKdRUV9hYy5jRp/BI423GrqxjwznhkIw2jhbHRDluFG3HHzl+UnRlhBD+5Kt6n3BWyyy1HATwI52sNINb8O4i7nT29KC4vAyr1qzAGy48DytXLEBRsZ8vlzxJIkAaSiVj2Pz8s7j33jvQvK+L8DQOgLJSJXkmvlF2iJ9mko6BVpArQVdnN+HNfiazqKyqxBlrV+GCC8/BrLnTkQ0DEZd2hskiwLb193bisUd+g98+/CBajh03Pl5RUW4KdZL0aPmgDPeIO8RNbckoBVfLmjra+9DTOWC4sWjhXFx5xZW48II3YNKEybYV7he/8kV893vfw9QZEzBl2gSLUpODNkdaD1HpdxFf3e4gYU7555Lh5Gb/BjA6MoKB/h6jmdnzFuOyN70FK9aeB6+vynZBShcUIVjsQj+NtYN7d+CXd91ryl8kOoTyihKUl2lb3BDhzvFI0mDgO82Y57gJdhSnhLF4jcOHNH5G4zx78VP/2zCL3zq0b+M+/qvDX5UHZxSDEU1maLlrCiPE1Xg8SXnuIk0UoSgURDjoR1E4hFLlkSr0ERPCljS+r33I6P3Y0V7SIpVmVllSXITySuUMcaJFJ05uQAXHUMuL0vKAi3bYpgIJQTZbeSi0E5GcdiqOHCTvYr1CW0Nm3WhHvpx6ni/qlwSW803F6e944bl4sfA8ryMYDMZ/M8jofp2MV69TyS47H/9UHTpVs8SJ7Zx/4zWxBS5KP8FWTlziuk0KOPxe95hz02hfhrV0B4f/OUVyUzBwZuOdMbMT+65KdK9o3HghL0sGqU2K2rX+2TXJb+k1fB/hqXrMQJU85u8cApNNgoN4vslX/iDD3D5F5eJVSj7PdqoePac6JOOUv0W6gnJR6f68fqKoJY2dE5EjODuOGfu08XT6rcIW6T/DM4MgG6W6nEkA6UO6X44fOWIl+yXrdK/u4dPqi/pNPqU/OWEV0exEhDgjwzutaNJDziU5hNRO0bGWe+vc6Y/jeDFDVcDhP3sf/wy2djj36Z3SE1WH2u04ozLkw+T74w4C3W/OLE0WkJeqX+q/L6C8WA7fZ/Xsm3gz4WX1JC3aVQ4ZjYvqdopg45xpsk/v1lcbJb7HcQ5Rv1U/yLttOfv4OKg/Ok8ksmjrGsMg6VtP/l86V1SEs4LDww8/jPXr12POnDn2nlOLA38nMvMPKXpORePwSsuJ1AfVqfe9/J1/qaJ3vuRc2Qp35El4aM9k4sOUp37kPCEMFpyLfYda/yTnit7zf+04+mOKxkQT0XKqvRpOaZxuvfVW6pylWLp0qdHbn1qEe687V14vf43ymp0rK5YswtWXXowYDRrNUoWLqADSQAqNb5Gs56RMiXQsaoLPaCcfOU1aTjTToOu2PCn9ff02460dbCQ4TFhQyEjImdAxwaNDgsE5V6WaJVQ7zGjgk3yFFSkRam/CZoOdJT4SkBKCchqIQJNJZbumIqwdHFhE4Gqv6pZQ0SFhZErd+DvFDESMeqfu1z0lRcUoZX/F0HSEgiFjCJqpcYS5HCcSns65NVTvGz93fuc7C6nwsH0yZiQopYhIqdR7rR4Znbnxa2yTKdZqIwWl6i7wkUn8jgBWyZ/zefVdSkde8Rp/lz7tvewPIUVll8KJCpVgqn7mD92nT8dZMP4cn1Edapud8zNJuJ9a1Pbxf/bN8uy87J7fKaxDh54zuBM2+T4aLPgpOOvTqdep+dRzxwQcv/4K5fS/vFSySUeZ82qXDBq0mnGkWcNfpDg6Spe2vS0Kl/Dci2RCM/FS2HjEHRxzuSnYx3HylYpgqNbIOSG8cpTQlxRfzThq1xwpZVpioWvCK9GHZuReUpZOUR7ycBjvpBwYmr13aMC5bLOn+pQyyyK0GR4awtGjR2nEdrFeRR5oBxcJQTeCJTSMqOTo956eXtTV1aK8nIY7TQNn6ZxCcNVGRSc5TkcZ4/39g0bbMrLSaUWAKFN/CJWVlSbELGm14Eh60Xiac0ZOqaTWWDsKqI0z69QyNUKYbRfOEY+opHpoEGspRzKpnARDaD7eQqHZSSM8Jo8Cps+ZiTddex0uvOgNKK4oRZKGalnmCELhciSiKezauRtPP74R0dEEVq1cj+UrVsHLNnV39eIGGtGPP/0UGqdOQmPTBIRKw2jv6sD+3YcwbeIM/NMH3o+zzz3HwflsgobgGFy+qOWkcLn6LefGzheew/Obn8PRg800rCN2rSQURtDXQKWqHL00tgvZ9/Pf8AacxboaGic6u6ARF0ZHRnHvPffihi/cwPaNYub06fDRiNWM+JHDhwmDAK6++i24/m3XUzGdTbwQr01icKAXTz7xKG6++Zs0igdQ31BPxdnZuUewE6wVcSSaF04JtiqWkJOglkGge3i7ObIF/7FEwpxWol3xCTNYvDRycl4kBgPGMzp6BnGI+DFx6ky8+33/iIsuPhcVVSHSYgpj5LXZ5CB8bj7rSrLONAKkmSwNgN8++BRu+c7PcODAATQ11dnsVDHbIKNnuD/OtlABTYXQ2dGD5uZOrFi5Ch/6l/dj+eolHGPyevZjKDOM3uwQeSLh6yf/JTloC+v+wS7cdttPcPsvf41UPInpM6aQdwTZBxfxsMLgeuxEO46fOI53/e178Dfv/FuUlSnaRJEiTt+VsFV9Fh1rOdhNX/sqPv6fn8bsOVVYuGgO6wlaBJSLsqskS7gQNxWZoggkLbfT1v8dJ07QCCrC9KYpOI/jvObsCxGqbEAsTVmCIrDhyPDQxEM6LOONtMBnd+/bg1/d9Uvs2/cCx2AIpeEAaqqKLXrJm0n+f+y9CaBnR1HvX3ff99lnkkkmIQkkAUMISSBAUBAXENxFQAVR2Xnqe0+fzwX/IoILiiwPFwTkKSiLsm+CCGEPGAIhgeyZbLPefd/+38+3Tv9+v5ncezNAcNB363f7nnP6dFdXV1d3V9Xp0yc3fFb9GWJacGQzH6pPruI8XgdcJ403jPEe16uxuzbeajDAYTow2B8XXHBRPPjCi6OvfzDYvBODllUnb3/bW+NVr3qlx41zzzpLdeuNxelVyeWNcWD/RPzsz/5cvPC//7oU4qGY9+bMyzExNRrveMc/xN+/+U0yntvi9DNOlb7QXcldGqetGmuZD9EDWJXVtJr7gRS6Syhw/PXxkPNTKsiclzm3FqcfBqjr7hUAOdeXfJlHsH4RJwQ1Z+Y6QB3sXNqgrnyuGUIqigzQV4BxlGCamderdi3AHF0e0KwHZZ4FGvOWOPS32RnGca6zHNJlWclXVhMiV3XS63UAvOKNzkT9qrjG+sJ/HPeOVwAXZXCP+nmehM6KBlLpVuYXizNW8c7DbXBmmqI/OE5Jyoa+4GfOytXI6EqSQcklYyRjJfViPPI9obThisNDBZIGvLlKj02YFzx3MTfzCnmZ153PemeuBALQZzsYrzSXA/DRep/mVMpkhUY6rVK/zeokn9CLOfIgz/qy6igyBOgOWS82T6YsVmTnSkPxj7FbfJybX439B2ZjbAId4Nv/taC1APqp5z//8z/HE5/4RI3/p5tu4huhtD8rxo+/dyxgp7DPWq5GL/nWwsccR70I/xFAmXauyGgfn9B8cfit0dU+FStzo9Hc1qWxvzvGWr8vrrnu5m/ZucIKHvgAb79TAf7Tb3LF0tptily/8Y1vdNrLLrvMY8t9AZS36VzZhJMBLc9//vNfxCBXAGFE0O6+++647rrrPFlwffb9zowfeNz3xrbt22Pnnj2xZfu26O0fkMGQG6diHGIYTk5NxR133RlXf/nL8elPfyau+OQV8elPfjquu/ZrcfiQjEcZpnzSEIMOg6uzo1sdi86HksvklJ59HhWxTJwl3gw8dqqIDncClAc/SZiPKZXHu/bsg8In/njH2E/TVRcmsJpiqSNOCiZrnmLS0di/hScQPDllkOrsxmHS5Xc06Xhbt23zZlhDQ0O+Hh4ctNOFAYC9HspkWibynPRSsdJVxjUEJmjS6NT0OZ3OqS94oI1Jjo1RvbcMSqjKwKNvB47SeDWEMjEUFEcJxhQrc3ICQTlY9tJdVkxgJDHpYqD6iEOASUlKrfeKqBQAjgQGHfCUY/I++d54XkKtIgZd5J/+iSbdRzbWA+qOQwCelfrbwVLOFW9FFR75X/LOV77MuPVLyDRFOVk3yJT3PjYKOOaoJ2S3ayLs7R2MoYEtMh5GFM+nLueswBD4nC5KDZ/oZkk/uDYC6oWsF+ccy/+hHdmkfdiXYo6nuDKEaRPkF+oA02nZSaUbvpZQawvVgy+q8MWgufkp9ccZnc8oTvS1siRaCuH8ZEzPTNown5mdtKOvowPHHfQ1RYf65HJTRxw8wF5HEzHQPxT9fYO6l0ohiiebv3olmPsRm4/yLi2bli4LT6sU5q449dQ9Mkrv771YcNCgbGBUQDuKP/VkY1i/yiNjvsger6axMWVPU3d0rnZGV3RHh47L02rDhZYYOzQbX/3S9bE83xK/8Iznxv/3ot+L5z77+fGTP/6UeOhDLo6RgSEZ96y26I2xhb6YWRmO6NoZ2097YFz8iMfFZY95fJx23oXR0TcSbV39sdzSGe/84Efj2htviVPOODsGRnbJ8OuPsemFuPuOo9HR2hPnP/CCuN/Z56g9MEjapZwOSFtelgGMcS70Hb1x9hn3i4dedInT3/C1W2J2aiG2Dm/VOIFjql99tzWGR7bGqXv3xen7zozt23YqLxucokh2q52W47qvfj3uuOOQX0859dTTZdzM29hdkBF9ycMvi4deekn0D/WLjiU7G6YXZuP6m74Wn/rcp2Nmfjb27D01Ovms6ZKMCPWdDp2zWmhZItQmY71joMdf01pl1ZsM/FZeteQJrIzNFbUNq2oWVjSOE9RGixpj56W85zghxX82jQDGaPrI3tNOj8d+96Ni35mnatyfjmu/dk28+tV/Gi958YviDW94XXzpyi/EabtOi+3iaUfnQEzOrcSN+++K26RQshlsm8baJtExK1ytMjxaejrj0NFqs2PRdN4FD4yHPfrhMbJzMA5qfP/wv348XvLHfxx/9bq/jr97w9/FLTfvj3PvL+VI7TDSvTOOHBqLL33hazF+dNFtMjK4I1YX22JmkmspumNzceDO0XjQORfERQ+6OPo7B9WMbbE0K6mcl+y3sSGueKI25jXBL135xfjYh/8lRvqHY8/23dHb2SerSf1tXvxb6RVfe2IuehXVFQcnIj591fXR2rMtnvc/fit+4QW/Fudf8t1x4PBc/NkfvyZ+9b//Zrzq1a+L1/yf18c7/ukT8cEPfCJuuPHO2LF1d+ze3hf7du+Ixz76MfHAc86Na//9S3HV56+MXtGzZWA4OvmC2qL677LGRjU8myOriQTq0BoT7g0YX3gi7jFdclbGdcLMpOaDmfbYsf30OP3UB8S2kT3RLb50dvRHX9dI3HTTXfHZT3855tX2vT1DktneGB1b0Dw4EBNTS/Hwyy6P8y94gPoMA4jmjVYZePPjcc21V8UXr/6c5HAptmzT+KHxp6lFdWDDbcWt8Kqcxs5VHXEG59yf8x9znecAAqs0KgO0ccw7PgA+189/5V51Xe6XcdRzcTVel/yGe2FnmdPWC5mfNGuHoo/4lRH1r6LfMCaWNhGDUnepxvVjgvJTBrT7WukaoV6nPF8vwNuiqxgfv2p+IR6OsG+R52DPw7RH6k3WnazDdTlgCHs+40EABj1pdETHI578XpWogAxCN7yiLNo765X3cNQ38jjLzzm+3jRVe5luHBepV9VobQjoS94bBz2jkq/a3ixCQ5l2mlR6B84W6Ey9ink5HySgV3pOVlw+FMEBm7yHL86rOLex0kBZOnrgcT4oa2NPJvQ41ZtyiPe5Mrruwo8clNVBdnA7nVJS1ypt6sGFn5UOx/ypuZn8Feasv/IIdUxMSyfUGEKlMWT5AsuOHTvilltu8cpQ0gLg37dvn3Xc+xqghc/qvulNb4rdu9m77RTXAZq5V9IAyQ9eCUsn2FoAzdTFX2tTvcC1VlravMjTfxTQR5B9f0589mtqez4/Pyc5a4vplX2x1H6aV/9hv5x55pnfNG2l//xH1u1EgbZgfADWex2IONrxzW9+s68vv/zy+8yxAoB/YmLCK1bd5yuAZzgZt8uepZ0a+Wfnf2vrq1/xilccrqI2YRO+YTihlStc/+D3PS6e+4IXakaRQqQ+sqyBHI//1BRf8rnLG1seOHDAn0Y+5C/55C7w4OvrYgNB3qWXAiWjGUFmIFRpHoSYgOzVVAxzCfdL8NyCAsE+HtIoy+oJ75uiPJNT43auTE6Om046cw/L5aW4s3zWE6QGae71acJwF6r6EbTR4Qh0cI4MVjxN2b5tWwwNohTm4A6d1KHLjqCctIoDwPk1OROHkVzrqNVYwkRXneiPe+mlJp3zK6BAgseb04rn4KpyCRrP0bNRqup8QhEoT5ZgFUtmWU5OGvgFDxz8agiOKTbk1MSsuBqOKk25Bur3Ml9Jl/G6X9fNKnAFa9eeOJV+PcgVOxpcdYQPhZfUvfCYkDj1q5Q//6p71JEd+dcD0oBrI2htWlRlUqllKTKvnPR2DwSb3eIIpL68IjM+MWqHQC7zVvomHBa5GkU1UbpS83sCzghosbGgNkZ2VKjjUS5QKhdZ9YFypPK4Dy8IgDhuGaEunNfauwT92CSUZdTeN4j6IAxS9FHycJ4AU5MTMaH+fvtt+70ChNfferr7RD+8aomu/q02GjUu+IkWTkWcjdlfs02np/MT3NBDn6YO9HeR4IlqaEu3Jq0tMTIykuOH6oSSwX4o7KHCK3letTLH07oF0ZoKq2XA7corIt0ycvm86Grw+tGijF2chfvvOBhfv/nG2LZzTzz9538xvud7Hx3d/T2W0WUZbdffdlu87/0fjnf+49vjriPNMT92NAaH+uKCh1wYP/Kk74vvedTFsUXXYonwr8R+pX/Oc54TH/rA++Oy73lMPPjBD46u7p44It7cvv+rcest18TM9HwM9A8EXz277GGPjKf/3M/F+fc/xwrD0jyKacggbbex9ImPfTr+6rV/F1/64pfj1D074rQzzoh2jRurqhd1vk58ZWXIz/zsz8STn/zU2KZxBulWE8bhw4fin97xjvijl/1RHDp40HvUvOwlL40f+tEfjV179kh2UtbmFqbj3e/553jlK18hli/Hnj3bvb9RV/UUC157LLHzRmOBxs2OnnQGo4CzughjhvHMSrTKrhk3ag8+k4+zjCNxyGczm5yOt8X1N94U5z7ownjBC381Lrjootixe3vcIAX9j17+8viXf3lPjGwdjKF+XsHqjIP7747Jsan4sSf9SDztqU+NvWc/IMZmZuOf3vmO+Ku/enXcfvv+eOC5Z1lmcJDceMON8aV/vz6e/oxnxjOf+Zw4835niPbF+PBHPhp/8zd/E/uV/oz73c9PlsZHR+PGG68XveLl0346nvpTT/ZGyyisf/v618efv/KVfpp8ySWXihfIaWfVhydi/Mi4N6nFiJmeRhbnY+fO3WrXp8cv/OLPR3On5kDd//M//dP4jd/8tTjnnH3xXRecZ6fhwgKvxbLnVvWp6FXNaZKL8ZmluPKL/x67tm+L3/qt34wHn3OOP09+5y23xT//41vjiis+LTnpjO6e3hidXIjR8Yk4MtMcT/yhJ8TzX/is2LpzyA7zr3zl6viDl704PvGJj0np3hPnnH1m9HV3hD9XLjnrUllLC5qD6Y8ae7yU5V6g0bFSxm86vEbGWJztjKMH5+Luuw/F8Mi2+MVfenb84BMeH/28ttWKw21RfP56vPWt/xivec2rxb/JGOgbid/+7d+Jxz3m++PUU/bEapsMCNExpbn4L/7i/8R73vtuIV+OkeFe9Ztuz8d8Wp9NYBkvGTuYk5E55n5WN7AyqiJKcfUx3sBBJJvudYB71LGc87NcN8w/nHuMwZCu5m7S1uY0ElVFfrOgWbQ6Wx9q1eLEf1nXjFYf94a4unIVss6Ndcdx4RVpDXEA9QGP66Lxv+RdC6h/4W8jnhKHE2duJvejI8644Z1Dpqmjp6QqrooEJfMc9cj2rh7g6GgngtoKvjuN8HNOOpxNZPb4pbmjS+MT8wz4TJqC6SlH6OHBBj/1j4xLmkvwKkDzRPM186rKZJ5BXgpNlIcTBjrQLZXRNUFO0en8anBFL3MmjpribGFM9soWfspE+d7LRrRZV1U5TMUdHbm6hXTEuTrKBw5WcIKP8ZkjjhWQkZ4xGocVrzJBp+vHfC6k3jyavEv5QIY51q+cMebh6NKRzdjvODgfY9MiQnlOxsqVRkBHf/WrXx0/8RM/Eeeee655RbnoBUXfaQTo4BX89eihjXkYzNzHSln4WQecSaxcST3rPwKgs75yZTqaj/yT7IaJWJ45Ei04+Vu/J5ZatsRXv/pVr1z5/u//ftf/GwXKQTaKHH47AR5/I/JAemQI23K9fPQP7r/3ve+1nD/sYQ9zf7wvATo2V65swsmAyuS6d2DyZKI4fORoXH/d1zwov+XNb5HS+4Z469veHh/96EfjGg0WPO3u7+2L3bt2xy4prNu2bfcKFfbZmJ9bkiKLd56OpYlMxv7o0THv/YCnfh5vvSYXlF4GGwZElEgGTTYs5HWGifFRO3Tm5tmgck4TH5urLXolyaAMoEF1lIG+Ae+N0VdCD6HPhrimJXcyBj/e7RvRYIz3cufOne5srFIZGR72vX6FPhmWdDbS4yH3kwjh8dNAdVAGttz3JYPVDHVoZk7Kqp3ryE+M0PyWgw3LU9lMkac90ESwM0fxBAwyujxqEu+r8ySZL9HwOg4KAQGe8RlUDFCMhFnRMDcnhYGnH3aAVWlJV6X3UxGdNwbqkjzPwHUJTEqN9wg8OUE5ZlDCgZKBOCaxvMbpcw8gingF1JfiWDF/Gnilfz43hgoNg3SjU4Gy4ffxUHDVcB4HtAPxqSii3GDgY5Dm5pnbtm213LJpHTrO0cPs6n4wjhwe94oVeMJmgbxCxOaurXyJRVCbRKpyC34rbu20byp1fj9aMsNEgmyTC2ONVzOQNWRvcEhGqmSRCYqvVTGJpmJVNwwcZCjUjAX2n2ntFD2k5ytW/dHB0/Zoj8mp+Th4iD1JpmNigrLJz9LbbpXPl3L4QoWUkKX88pOodzseOsT+LDfHDdffGF/72tfj61+/Pm6++SYrZIePHPbkSB1YKj00NKA+tEXGVI9pwqhDSbRcSH5Z2TY+ORajY3zWeSYWllV3dSc+SUr9MebYT2dRBvWB6dG4c3Y0DixMxN3z43H7zGjccPTu6N23O37tZS+J1/zDm+JxT35CtGztjSNNC/HlQ7fFn7/1zfGc3/71+NsPvjUOtMzHuedfHN/zxJ+I73n8k+KU0/fFx664Il7xf14bH/vkx+Po2N0xI5yz80djy7au2L5T/Gqdi+W5IzF28OaYPrQ/tg73K/7UmJicj6HhHfH7/9/L4uUv+7M47+wL4u67xuNx3/tEKQSPjUsu/p74jf/1B7H/1rF47Pf9ZPzVX/9t/Mkfv1LK+tZ413v/Nb5+063R1tETfQMj6pchPt4UN96wX/2WJ8Nt4rUUyhWe8vTFtu271Wa90dU3FDt3ncqaKp33RVtXh85XzDMkGMfyjbfcEoc1Ju7YszN2nbonmtpbYln8ZMVKh8a7lo5OxSEPGruaOkImWXS1dsVAj9ppUDI+uD12DO2I3Vt3x0Bnvz+dHXMyQCQbbSuSR6UntC1JfpV7eKRfPJuMI0cOxvZtgwpDLICJdrXZzMThuHP/rTGltu3vUh8a3h5tzZ1x6023x2c/9e9x150TGsOXokfyeNruvdHd3huLM8uqneR2VfgxBhjzJCtHDx3QeM1rmRiALLJpiomxw3H40O3R0bISw90dccr2LdEpI+P6a66NA/vvwmaQxLbG0MCw5p5Tole85LUqnMzs59Mq3nV3tMQDztoXD3rwA2NQ9O/ZtyfOu+D8GNkxEgckW7fcdUssNaWStbi6GNOs/KJrd6h5WjX2NkmW2VyzQ/g6Z6K5bVJhIprbJ6N/ZDXOOGs4xiZvjJf98a/FM575A/ELP/8D8ev/86fiQ+9/TTQtXhf7dk7Ed50dcdbO0di3ZTz64lAcve1zMXXwuuhamYyhdslZ22z0xpSup6JtYVptMhNtGptaWemh86XlWfVVKdPNMtiaWGFXjYceRRIaxz7GasZMxrwyFhEwujCo2Oh3q8Y6vuDH6tJbb73dYztD2eK8jNzVNrXzrti378zYun2b5sthyXKr5O5w7Ny7i5f3xPi2mNHczkblM7PLcettB+LgwTHLMWMQ8o2TdJl3odgsV0LKuKppR3VS/EIal7maTWE2jzgBCVwzhlBHHLG54kNzUhXHmEHdarwgaAwr84N/imvkCyHnruRhMi4PG4LS4GSwk5zxXLzk2o5/BQCcPOCA1lK+cR8TNPs5eR5Jg+T5yNxJIH9F2zF0K545yPWr6kX9OWZi/YmWxvb2/CDdpaQxjxQaafSv8ELg1SqSEfQeAqtV7OCX8c78YIe2+liqM9Sf8piDlNaOgHxg5M2ONX/hRMVBgN4DoB9QDx4slDonTRmPcxfnJ3MuhrdXjLJSWXMO887k5ER1D4d9biRNYDVkHvMrSTOk0RH9LPdeSX2HspJHqMFZf/jGa5A8NKAOrGpmPhsaZAXngFfjtGtcpW70rdSlpNC6bVI35CELv3wtKh0v6USkHBdFEykdIdubvdXgD3om8z1H9GbvY6jQq4BTAj3ADynFw9yMXIgom5+OKY9cJW4Hyqza/TsBaJtnPetZthk+/vGPux3RQdG3WAVV6AaSP3md+9JMqs2nHHjQ9eEPfyj+6I/+UO08vYZjBSj1TnwnE7Cf3P9WWZlRb49S328uVEi+zYC80x9OBJBNHsixYgQa1wLmnuuvv96fW+YVsYsvvtj68CZswn8VqEb7jYGJ+aabbozXv+4v7XH+q9e9Pj7woQ/H12+4QYPcjAd5ngziXWYioCOylJLPdU5NTAWbfjKY1Lz0muSY9FhujpLChOEn1krFKwxLi/N+33diYjSOHD0kZZ7lc2OaVGUc6vzIoYNx+OABf7KZCZgJkCfLeCDZnDMNWE3WUrDaNNmzV8YwG1Zu3x6n7t0bZ519dpz/wAc6sDySzs23+HGybN+xw4M0Ri14vVpFwZOW6OOpgY1Z0c2xKFTUi8m2Nsk1KDKAhsH8aawhS36holMTqSZT8cxfs+jMJxQUhNKD2oP6WBwrCw7iD0aD6paBc90nqM68XoBzyue6x7VfBcLJIn7znjBOFlavHD/hUgcCAyJ1QQHhWEK5VwLlkqYx+DUkgsrwEmbGVocqny8qoM1RSERGXekjKBVl2ShIyLhURAptBM6554xKLa67WigyjSEnNf2BQ7zlHNzICgphj4zRLVu2yYjeYnkfHR2N2++4XeG2OCxjkuW3nZ1tuU8FiiNPhRQs01bkqZ9JNU7KZAJhQkpFE0UoZcMyoyPJHaq6eumyAud+/UayTV/BGVPYVtoIABfpoddKbEu7DA0cJigorFJoUT9bUR+ajv37D8mgvyNuu/VwHDrIRq89mgB3qN7Ut1dldkrpaYpbbrkjvvjvX4zb9t8WYzLcebJy5113CscROzdRYtrbW5WPr2OhdOOsbJIi2C4lFHnGQdhsJXZmjq/08CUS0azgDV1xuCzLcJ2dVv9X/RZlSM3P+ppPLvuzy3PT0YxRyYaK8xN8iklG/mIamcvzsW/Pjtg93BcdYuP40cPx1je/KV74rGfEP77xtTHYthwPOmNXnHf6jmhdPBynbm2Lyy+5f/zSz/5wPOvnfiS29TfF6177h/HjP/LYeMz3PCR+4ek/Gjdd97l4wP22x97tHdHVNB4dq6PR1z4RXVKMm5b7YmFGvJyRktuxQ4a62rKpPYb7tsXCVEvccuP+uGP/3V7pMzY+qlZZju7+thjY3hOtfTLoB9Snu3piam7em9q1tonPalec1LMzc2oj+ii8oW9FPP4Jj4/3feiD8clPfSo++enPxPP+2/PF69yXhCeRjENsItDd1RG9/b3qx6xQW4wtI0MyfEcscyj8t96yPz55xWdk2P9rvP+dH4l/+vsPxNve9J54+9+9N975lg/GO9/8vnjLG94af/uX/zfe8No3xlvf9E/xwXd+PD710S/Gl6+8Ju666a5oV113D++O3SO7Y/vQdrffqnjOXlYzM1OSmXzaxqsdbN7ZrvGwn9cqezUPdGpc6+QVpjYFnHds0tsdnRrfOpp13twRqzLIFyZnYqS3X+eS8+m5aBEfljRvsKpIQ6y/ULMqo1uVUvuLQZKHllXJxfJULHFOJ5aJnworoyXjHiudJFcLorFJtLXOS75wBN4p2b8p7hy9NXq2dEbbgAyf3oiZ1ZkYWxiLlQ7R0zwr/mqOapqJuWbJLm/k8LntFrVV23wsdWhsE86lhZVoXlKf0699VfOf2mdrX3+cc8quGFZ/6BM9vcvTsW+oMy4559S44IydMSicR268OlZHb4+zdnbGS37zyfGS331GnH+ODLam28WDm2J15uboaZ6IvjbJTqtoXx5TWWOSDfWPmaMxPq05b3U25oR7bomVbjysSKd2GRsIjIkc04GbT2xx3jOXMbeh/A4M9EffoIy4IRmSvc1xZPpgHB0/oHxL4j1f0MOQX/CqrCc98Yfife99V3z601fE57/4ufgf//NX/Fphe/uqDcN2jTutTbxW1aX2keE5rxZvlUHY3qd5ezHU1RXYY0WttKQxjk/967igZpud4zVWzUsa6wg4WexYKcayN5/XUXKBUe2vlClMTeYn2lmFRF0ZcwHGmmXNmeaDxlKNuGlwMncrDeMlUFvRIzkuc0RtTF4viK+MtTwNx+FAf8txXWM3Y7B47A3+ZQBjpHPNEScFn/DHkazEOfkYJ/MGc1LOS96oFTkXeHyHXuH1ahWV50/P65q6Adwv9UYOmHd5rdSrAnVk3Cjy4MA8pWBdoJpf/BoqToLqoQtjN7iKcyCdJNQTBxZOMXQJ9rdjjlP9NH9CU3HgpC7nmdh08Z84O/M6Oy17I9KxWLU3PDLiLyzyCvZO6WB7dmu8qXQxXsnOB1s4GHp9jp7Eiha/goTeqDHH+kDVlhl4gFRel6n6h3hAH4Fuy5Xki/vwnH6BDlqjF77rx4pijP3ebp5k8xn15AH1yLlf7a1zVrLwaid7RiEXdkCJFykXCtX8DHY/qKrGTUmqaQOYM3E60casuOvrzT5KvaEB+tj3jVBkDieoX6OqcMJ7663WI7NM5M77yyAjlVx9JwC8f9KTnmTev+Y1r7GzBAca+gX1pc2Ra2RWVc02Vl2pO3Ef+chHbIuw2uF5z3ueX3EqfeI7EWh79DyWmDYt5wc4/jMA/ZU3GD7ykX/xeIHclX5cxp1GIB59l/F5PaDNPyX9hk90P+Yxj/GD7dIPNmET/qvAPXvHWqCR4cjR0fj6DTdJSZ3zrudD7EWiSbFvYFATAF51vPksq+RpmRRkTcC8s4uTI5csZmCAzCdjDIQoPjw9kDHPXhEynPhk5/TMRIxNHlGZB+LgoTvj4ME7ZewelTIlpWpizMvn75bRd/DgAS+DxNhlxcpgv2jRoMyXIJjoWzWQdWrC44nDFhnNO3fuil3qyOwBgaNl29atXqXCJMakxMqVU07ZE9t3bPeqAZ4eMFDkZJpPYazMWIFYOwAoTAbxjTgbv9BjhwqTpyZLBiEULyZdDVhMGOkkkeIiHpWAo8LnusdT63nfZ1LNiZWjv4ohXuc19yvlQkqnV61U6dIRw4SOsiX+q8yidDUqYOX8W4Xkg4L4QB3hnRUw+GiFjcm/itM9KyKZ1VDj47cA4LWDQ0oLihgFuG5NyF0qR729QzE0sN37i0DLUcn6rbfdFLffcXNMTR2VYsKneTUptCu0Ug+y4yiUgoORoOBluFJivOQYGSGRIPmZfG0E8wPZKAqQlG6fbxDs1FsjnpBGd3IPRYp2Hp+c8Ne49u+/XXUasxzka1rC440wefrWpLTqf6oLX6/olGK3Y/vWOP/8c+NRj3pEPPrRj4xHPOJhcdlll8bl3/3IuPzyy+KhD70wHnzhg+KCB58f551//zjr7H1x6l4Z4DtGpCz3iVesE1iJ2fnZmJia8OeacZrgTPGXdqT4saydJ3Dwv7SLHTAsZ5f8dsnA6pOBMLi4Elt0c6vo3RotsUV8HxCtfQqD4uuQ7k/feEvc+MlPR+uBg3GaGuo04dzFK1Kzt0RvHI0HnrFFRu9gXPrAs+N5z/zZeNnvvij+8P/7vXjln7w8Xvyi343/+cu/HD8q43GgpztWF2ejS4btQK+MmVaNLW3jsX1ba4yMtMggHFe7a8wSnROj05KZgejp0jjRyb5Mp6pvbxVP2SCWT/f2x5Ion1vuiKMTo967hP1FmlXnoZFtsWv3nmBTcPa84X3+d73zPfEzP/P0+D+vfV30Dw3HvjP2xtbdO+MN//fN8QvP/KV4+1vfHuNqww7xYUXj6Li/xjQe7ZLXJo2nfM5+bnIqbrn+5rjlhlviB7/vB+N973pvXPuVa+Kar1wd1375S3Ht1V+Kr37pS3HNv18VVytc9YUvxRc+f1Vc+bmr4otXXhVfvvqq+JLuv+n//oPa/fvixptuj2uuvUFjs4zy7gHRLmOmcirbq8FOkQI21+XTy3wZpae3IwaG+l03lGReTWpvz71faiAeqvdEp/gxqHRbNQZv1VwyNDQotIwD9K+U5RxC9E9trYJ0f0XtwpJ6HCq5mSbzB68GIP84gGYlZwuac5DBaFFoYhycliwejsNH74iJydGYmZuWfCrouLQ0r3G4yXKrKSM0kqrYJQX6CkUvqo9o/tL8xMoRDaWKHBYde6K7dWe0LA9F02ybZK0v9vbvjHO2nx7327I7Tu1Tf2jpjsXDU7H/mlvj7psOxp7hU+IZT31W/Oav/+94wg9fGKfcT0ZE08G449p/i3983R/Fm9/wpzE3cVvs2yM+9kjWpIgvmMaF7CMKC/QTxhfGTRl4SWMaagQbyMW4VF9izi33CGXVB6GpTbzrVk3beHWsNfqH+6KtEwc/8/hqvE1y94xnPCPe+Ia/sXG7Z6fktrsr/vEf3hI/9KQfiXe8859jdno6OkSPegjrrd1OrYzlOvJFOvqMBsEcCwk6T2dCBo+NDqrIOqHQy3mZSzgC4KNeAHMGs4jnEpwpklWCV+ooEJ905Csi5dWJKjMs3jCQBqDoMs6z8oExGDy5+iAflmAQezNo3SsPYaqMG4ZSLyDnD9Wvqr95IKA87tG2Xu2j8dKOEjtIcFSls8pOKhxTM7nygz0eJqcmnR45aXSo+LoWUma47xWxXk2U+JGLY7lSBffZeqAt3LaC5BMP4fjSDo55GdAKrMjo5uGS4niYlfzrtqzxsAw9bHhY87PCoM69Mhl9TfdZ6eCVJODE+dCRe5kRyp5+4OqUvLIqlDTW56R3HaNzIBM4nMQDVr14tQwrK8UH5kvu40jDidLVxcbsqROywToBR4tX83jsIqROV79utlSi29X22KEPeHiBPyUIxLrCK+QWHtJf8zVNHGG5lx444G3qMDjdcDal8828aJd+qWt4Sp3B+Z0GyDUPNZ/85CfHi1/8Yr/aA51sUssKFeqGc4l2hB/EsTfH2972tnj84x/v13lJX2TsGwG3wYYhx/77EnLlisbr1fwy2n8GYGz5kR/5EekDj45XvvKVccUVV3h8YGyh/ZBz+hrtgB3FPZyXawFpGINoP1at/PRP/7R5/c203yZswnc6nNCIi/CzqmLbzh2xfefOGJQyzGTjpwDqfLlaQgpfTYnjKVI+3bGzA8+551smW9IymaMMzFjJZd+Uw4cPxNjYERlhY5r4p5VuUQq5TJVOli5LAZIRghLD506HpYTv2bM79p1+epx6yimxc8eOGJFBwusUw4PDsWVkS2zdsi22bd0e2x2q8+3b/Hk0VrfU6qWJh3w8KWHFSq8GcyZRG30aDBg8OOIE8WZkxElRWi/UQKclL4G8TBCU193Nk936EllyWYESH5k4a6s/FObFUztLHPI8nSjwMJ0pfpLkewrVKpU5O1aKwpTOFZ6Q0zb5Ck+l5FYBXuAEKOf3FYAKBQGG2AFlRReFIB0b+VQsFR3zGx7qzxTcB2RQFwcppaWuRVlC8WJC6O/FfO+O0SPTcfv+uz3Jz8xMiNaVUFNFT19zdHStRFuHFHLZHTbkZEqsrLTE0mKr2k11kFXGE6LaV58s8Bg9qcibBse4euIFK2YkF8gGslXx4RsNKO4c/dSrvUX9Rdhb5mNuYSImp4/YoJyZG5PRqQmvaUn1aY++gc7oH1TdB7oUuqW49sXOXVtj3/32xoO+67y4+JKHxkMvfkhc9NAL4yEKFz7kgrjgwQ+M889/QJyncP6DztX5/eP+D7hfnHHm3ti9e7tw8FQRemRM2VnKJ6pnvTSUVUB8Kpnr8qSQpdZd3VKEu3KZM0/akq9mjuqg/kf/kHLYRn/s0AQuhZEGWJESj4mxrCNORV6r41XARRkAM+NjMnZXokdt0dc6F2N33hCTh+6IVT6FrLFq6uhUzPLVhOXuWF7olhE4JDlU+zcPxtJqVxwZm4/9d47GV756Y3zkX/9FbTsev/1bL4hXv/L345EPv1BDmMa3hXmNg8Px+tf9VXz2s1+IT37yc/HHf/zKOOecB8hgl0Kuce7SR14Ur3vjG+Klf/iKmFM//PwXroy7D7IqYDmmZ6aTH6IXoaBP8MTuy1++Oq772rUy6ZVmMVdu3HHXHfG5z3w2Duy/I5al0FDzFniofGJ39LY3R2eTZFC4jtx9IKbGZuLowclYnJqP/o7eGO7VmNg/EgPD26J/ZLvCjhhQ6B8mcK2wZXv0scFu35CCxsfhLbHc0RUHp+diUjrmovg+Jau+o6s3WjvVDjhKNL6nRNO/eCVkye2Og6K9o01ULsWMlGQ79CTjbLBbZhtxMBab1B9xVMqQb+tpjxYdmzTG065s2L2aPoNcKaMyHHCIilf+NDT9qlKAm1tx+rABI09oZTi1dfqTl02SM16Va2acaWffFdFGeSut0dMq+W/TWM8nlJc1JlWvQckUUc+WEbiidMuSSRHUrvQdq20KMloU+Fz8vO7PsyeQSJjRPLi6PB/dor+X1SYL49GxIgN29K44dPtNqsB0nPeA0+LHfvKH42ee9cy46AlPiK7T9ojcyRjdf3W843V/Fn/ykhfFh97ztji4/8bYoj75gDP3xR7Na3z6v7mJlRA90dO/Jbp6RqKjezi6+rfJaBxwXyLUnJSCHMtzrCtGJMA1czQGM4YaBtuM5uHx+ak4NH442OS8Sf2GtsIGYCw+emQ8rr/uxrj79sMaPtTuqxrnmjvj7juOxOc/eWXceduBWNYcw1fVmlfnY3VhOlpXF6JdY2cTRsTKdLQ0LSgfsj4r2nitaU4yPqu2VmiaUXmsYFUbqA7rBo0H1BPD0ca3ja5ujXesIFEbI2Oqt0Ey47lGcTk21vEQBx8wpjknjjQAKwD8MGKdwErbSW+gT5j26yb0WzseZFCwAs+vNuHowLmlORp+uy3oJxVtjfrCmkHyX+YPoLQnupXbT7TYocJ4Nz3jI6tPsk5NduwMjwx7z6th6UX9A+nstKPBTgxW91Z8ADfzk/KWcjhnnOIBGTre8c6VzAd9JQiOuW4IVT2qlqEyLserNXVMeWSlTfVqj47wzkaX8jNP4zTJV5IslCo/HQ44kagv9fKrM5pTcMrkyqwMfQqsBMGZQ93tYCn9Re0PH+AdK6KoY3ldlwA9fg1JbU1/Ecmue/IjjUtowZFFPYruy5GVxHakoHOhG2uegp9O57RF70reCI1xwRPA7a9TdEK3s+WM1d44V5I/AHVAv/bHGRRcJ4WiW/hcY0CjPH2nAfL8/Oc/31+Re9WrXuU42of+SL15mPqyl700brjhxnjyk386fvInf9LG/VpQZLgxkJYysn0yIFc459YKOHTyVbH7GsCpvs2G9PcB5DhRXXwbofD0v/23/+aVQi996Uvjqquuqt1DLulz9KEil8cDYywOlT/5kz/xXj+PetSj3Mc2YRP+q8IJjSB0YjoXkw/GEq8LTM3MOC4H83QiqKtL4ZXSzNMq8gk9r0wsanCbn5MSIGVkemoyJifGYnzsaBwd5ZWfgw4T40elKExoop3ThLcSnTIU+3o6Y2igN0aGB2JkaDC2bBmJXTt3xf3OPDO+60EPjAvUSe9/zjleSooyMTTIng8jsXPHztiza5eXl+7YvsMrUoaHhqTAaRLSxGoHh4wElnsyMROYfBnQrWQoUDcGCo6A66eJOAc0hWriyvj6IOcVIcaho855fsOmrW0arNlDgPIZ2FH6+YLIqrRY9qPx5OpB7Njgd8dZWeAATawyqAevRDGtJVQTvJ9yaVLnngJ7XghTQzll8qmfqzQPlh5MG44+L/f8U9UUso3vHfistJcKV3KC443B1o6FwkPdc6h+lFAvbQ1QEnie5fM/89TP9b9qFDuXxJNcOo/KxnLfThn4+fRrYWE5Rkcn4sChwzEq41wcir6BnhgYzJUFSzKc+JJQBuFVrwE3X7WhC+WTqrpslPJNecVH3UgeKF3WN4OdI4UHkpFaKPxoCGUjuwy6bsFBk0fvOyD6pErEzOy46nHIYXZuwo6VJT4hvKQ+uDAVyzKC2rqaonegS4a26jkspXSgQ4ab5LOTtsFpwcqnWfFrSUZps4wY9ZtO5HVFCg/vPfO+e355aGo2ryemcmUZShHtlsaK+j4Kq47IZLJHciu8uUoLI0TKtcoj8DUavnYzK77PyFCfVrkLfZ0x190aE7KpJ9ojjqzMxWGlnZRB17dnZzz12c+JP/yLv4gHf/dj4t9v2h//+oWr4qYDh6OroznOOeeMmBqfiKuv+lJ8+AP/Gn/4sj+Lpz7lF+Pxj//pePwTnhK/+Eu/Fr/34lfFu951RRwdX4227h3R3rM95le74vABDOtT4v5nPDq2bzk3Fma6Y3mOZcltdG2vcGMz2dP27Yr+YTVKy0K0tq84rOq8Z3Aptu1ojybVc+zwYSvFOOBGRgbj1L17YsvWwUpUVu1cau9S5cRfNu4mwKOFJT73vCqDqD3Y7NogecKgnZsR7+Yk08LbKbw7tmyJ887Zp3BqfPhD74sffuIT4+ILL4qLLrwwHnrRRXHxxZfExZdcHA+99NJ46MMujUse/rC4+OEP95eIzjnvvDhf6R7+6MvjF5/73PjUF66MBz30orhQylSPxt02GS5z6j8tdnbxmo9kGibIRGbMY0VXt4wgVp4syUifnuTprwxpySlPipH1FdVNNYrZ5alYkAyuqC/RhWZF/wxGg3A2seqprcmvk7mqOFQkC+3d7TbAGb9alLFJwU82uzuDzwNrdJXsq2wSKJ4VWB5ndc4KRvaa4Ws/gz3D0dcmY7O5N3qae6JtCceJQpPke6Ut1AoqVYbXsvKpehK76FTeVrV5e5MMvaYuL9pZap6KuTgqnhySHB9SvlHxYExtcTAmx26KO26/MQ4dPBRDI33x+Cc9On7hBU+P733KD8WW80+P1a6FOHznTfEPf/4X8fu/9lvxLx/6mObVWY1Hw7Ft597YsXtf9A7tiE7R2s4Xejr6VJ8BzVN8ra7PX0LqZj8TtQWvmnj/D8aRKtTnJMYExhgxWX+SFPdBO+bFb54QeyUCU5USNGvOxdmM05/2Zb7nK1CMnRpgzNtc6SDjcnrWRjtOzeZmjAUpyhpjlpemJA/sXwXSOY2dM8rL+MlrJIs6X1CbKm2zrvFcKTCmMvfa0VE9hCCUOALzk+djyVpxBFg+dO6VOCj11JnxmMpWY20Zb8uYSzyB60Z+gY15rj6PrhWWbRBgrOHcsCMAhwP6DfFzC94LCefLtPjGhrAY3rnSIOdYCoLK2g9aoLGBThJ5riVUc3OGNAyhgf0m5hZmNa7KsGe8hR/qKxiF5GGPEVar4NC2cVk5RYCabKisWvnVuecaHfXPZfGpX8bx3F8tdQjo4wtPJHOFDBwzZNPoHyfUgSuVnXpKOojsVFEAoKvUt+QBRIraXj27PeXCsqxrAq/a6J/HA+s64BWemj6kUHSXnGtbJcKVo1FH8jq/ymBDfHQp5mJe78G45nVtVtmQh6+o4SD3XKW25HP1dqD5gdeiV2h67qJeooXVl+hppoVzZNa9r6KJK8VxlGpk/lBZ+jIPGto6FDo13iu06pxPokMH6d0mhV9FfsQLXt+CJ8k5Hamf613J/Hc4UJ89e/bE27/0xTjl718Xe/7ln2PvS347fuqpT3Vfe8ELXiDD/uGVg4yvu2Se44H2ZcUkbVhC/bWyugMFR9RGkK/BJX9ZmcTqjLVCwbMWLfeE0g4nkvbE4MTKvW+AsuDHb/zGb3gj4he96EVx2223ibc96+6vQnswHv71X/91XHPNNfHMZz7Tcf+RdG/CJpwMOKGvBdER2ORz3xn7NIGgROGdpHMo6E9DkJUUZio2C2vi9QINcEzo4xNTMT9zJFZkJKSxJeUM5UATEkoCihrKE59uzc1ju03H7Gx+7nZZkxeTYFszTxxyYOV9ZuYL6CrKF4p0bhqa7/9SDyhD2cj7vPKQT7n89IKn4oonFZM7k1YZTNeDMhwwOLQqeNJWrBWn5erJkZUOlavJEodKKRvDiPOVplYZFjwBzAm2OHKsYJQSYKvuE6Cr3HcaxaGSoFRkHBM59KeCaUcINyv+pCKqdDrHsUBGXWVZ1vW47wL5y3j95SS+the6gKb06kwZKjCuCuATAX5wLIpsCZkvFb71wOloF527bar2cVvpWJxTBbidTgjKyHfTUQxpA91xnfr7emPHjp1ukwnJ/t133xx8VrnIQJEl8kMj7QSpLpNQ6kB5rocKRUurV/0ewGRN+28IMj7BUdqAlnIbmqepzHKPOnGObEMH96EdXi4szMXY2Li/mjI2PuYnqm53ADIlK9DB62n0UfqBN9oVHurmknSEZ+D1k28ptnCbslHmMSiEysqo6RP+VJbz6dDCCq9RpAINra6MwDKlUDas9tPRhvOsJ2Q2R4cUmvb2zpjReAE9E/PLaqspWbq9ceddB2PHntPil37huXHpJZeatiXlnZya1bj1tXjPu94X73/fO2Pm7i9beWXDzA4ZjgPd/XHxRZfGk3/qqf5scnNze9xx513xxr99Q/zbJz4uTb7F+5gcOnowDh64K+Ym5+Lx3/fE+J3f/s047/xz1Leb/FW0P/rDP40Pf/gDdpTcceet3jsA59Lu3TvjCT/0hPjxH//R2HvaGarTQnzyik/Fi37nxfGxf7tC40+7+yHvxD/7Oc+SwvhCb5w8NjEW737ve+IPXvoHfoVr72l7rWAPDQ7H5z71GRn2zfFr/+O/x9N+5ilx6t5TNDaOx1v+4e+k3Px+9Pb1xGWXPSi6e3AOs3R6SmNorw3jgwcP+qlsSwv7BfD6CfKXMpzOzpQfrnM1odpPbcYrbywpZ68Xlpw3NWMkyNhS3CR7XYyNxoE77orvvfwR8exf/IXYu/f0OHznnXHFJ66It/7j2+OrX7857j54OL7r4ofH037uGXHpIy6LHTu3xyc//Z5417teH9d95avRtNQc27ewme5eyQ1GG190WI7bjxyJO+++y4brj/3Ej8TPPuXJsVv83X/bTfG+d/5z/NP/fVscvOmuGN6xO773B54QP/rkn4hTzz4nWrpa418//tF469veHNdffw09PXaODMTWoZFomlqyI+LgLYdiZmomxlY745Y77o5DozhG2CBY89v2bfH8Fzw3nvfLv6prViiMxp++6hVqkz8Ux/ILHx3dzTG8rS+2b+2L3SPtMdjTGT3iDyNBh+Rz/MjRGL/jQMxOL8WZp50Wj7js4rj4sY+JbeecHU0aT1Y1B46rX37oA++Lt/z92+PLXzoSs0vivcYrho+2/vbYtnt7bNmzOwaGh6NFMkvbdGnoasPIXJ6LVc0zzaK5VfPM4mqL5pIy9uU4kXMCR/pUzo++Sz9lHlAcx7xGFnpkiDfF1VdfE7fevD9e+oe/H89+9rMko/m1rje86fXxm7/9OzE1PSmF+n6xc89OGe1T8dF//VSEaP+133hOvOCXXuiVo6w6/eM/+aP4v3/3j5LHdvWZ0yVDnWpXVjVpvNA/yrVxqGGBflteqZANqsA8lbQBllPkEytbUJwAjfMIkHURXt23E0CBMsSSKn3KOH0PID/jGpD0lDGI8jPNelDKXAvABW8wtnGYF+eOiq5Bjr25wgCa0vmT9QSIEzG1uZk/oNSRH6sZoJV6gK/g4n5Je28ADeQHCl7aAwAX/Jibya+3MA/CQ88FOooLuka3SgO0QMOpwU1AFfJflsO5oBwLDevBMs7mBrxZxnEFgUs3iE2eZqjFWVPRufhUeAX/7LhS3tRDF1NP05jOSie3hzInmdCNXKZckZc2KDJDXTD6qYvLpj3d7pX8mhajWRdIU29L8GQ8/YF5FFpXF1PvJk0NL2mgib6jI2UzH6t4txc45+aW4vqbR+Pg4WmRwZd3Tu7XgtYCnMO/9spXxIcf87BYKTKh+vTfenv87RnnxSWPeIT0gY5anQHqi+OQ8QVgLEGuG9N8M0C9yxYGBXCkHI+Xa3+pyTZP/R75eWDb+LWg7vYJ6ROHomtgV4wv7ImFzgvjq1+9xnvafd/3fZ/5/s0A+ht0wov/SKCOyMjRo0fjd3/3d/2KFs4xyyX3FaDrk5/8pMPTnva0b7qO3wrQLptfC9qEkwEn7FxhRcjpp53qgYxVEDa+VujUlVLiayFQr+LrNZMTEzExMamBfSEmpMQuSylEuFneieLexhMqJhP1xI7Odr/mQ2dlSTkGwmEZMX7vUvT09vR0d84sAADLZElEQVTFAEvW/Uk9DEsmLTbCba95j9nzxZuJ8YRDHRyALuYHJj0mTQwRzv2Uz2XnJEwa6sh5UeQ2AlI4rU6yJOJyIkL3oAyMc5avp5LFpMXkJ16xz0VzBwW6TPOOkEQ4cE7wffG1TOieYBW3UNI4LpVD41AZRXFGaRMG5zEuK9y6h9bGH0WlBpfplEb/+BMIp8o1TesAPGBT3kYwjgaAD0XhAIpSUBSDTF8f1NYCt6Wyi9vmY/XPB+JWdYT+TMt/37BywwllwJOUkVyl5I2PZeAyMdxxx50xPztNRtNEeYXuQieQPKXcDI31MCRD1wXzIQncAECQeNyO/MyjcuQsO1mhg3SsFOCpGitJ2HnfG8OqT8/MzhoXCjEyj0wkHTj/RDt1MJ6qHvzp6C9SSeFkHCAdvOMLCcg0igRPKZAP84j8wsfPoAPOleJosUxCr35cg9NP7ZDByqghUI+CgDLZSwSZXVDdcKhOzfKEVnjauuOzn70ylmRY/o//+evxhB96kl8J4ekjYxVrxcam5+PuO++OHUMLMTY24ZV0rPzoULp+jTE8uYIf0HDk0JH4oz/+o3j3e9/rTa8vueTiuOxRj4wzzj4rNFJFX3efHQOkp270xYnRyfjCv1/ppcx33XmHFbzzzz8/nvf858YTn/hEj2M4KxhjeI3iwF0H49DhQ+Yf+w2gPPf181WoAfEuFUmeet518EC8593vif/9v349V32orJ/46Z+OX3nuL8SDzjs32jVO8uoN4+745GjccMN18YEPvife8Y63WabPf+B5VvYsF/R38QQZTSMbg446IEe0uf7X2r1J8jJhGkhDSzJWMGZhRLHknNdCo4sVKVNx6M7D8fnPXB1n790Vv/LfXijl8Aeju6NPbd0ei1LkR4+yUqoleke2BJ+1buL1H+k17//IB+IVr/wTO1e+64HnxFlnnhmzklOc7S0dLd7nILrCTqGvXn9dXHTRd8WvvfCF8ZDzHyT5nokmtf/8odaYOShFWnzs3bpFRny/BFwEK7zudX+ttnxZzM1PxIMeeG6cyieqVbcWXttrbY7P/Nvn/fWrpz/7hfGo73mM+c8roaqpX08dGhmKYc1zyCX1Hh8fjTsP7A/2a2A4YWNVNnp+33veFf/2kQ9Gq3g1PDAY3Z1d0bS4FF+/9rrYs31H/PzTnxHf8wM/GEM7drqPBQ4cnO6an+gLi8IzfvhojB6aiE4ZOm3iLw7MSRnlX/jSVfHu97/PivfA0KAfavT3sq+E6qB519OT8PHgYkk/9Si3r8d2xowcJty+tLNXMiiyODGZv+mDnDN49vftioH+XXHRQy+Sovkgf2lp69btxoH8sOrs+htuiL9/89/Ha//iNf6cNXP4zz3zKfGUp/y02vG7oldztr0j4iQr2a6//tp481v+Lt7/gff5C2JnnHGaHZEpU9UYoOTlVR8bdqLF93UD2QUax1jS1cblytC37ArgKTxYWGRcEX50FJWTPHES4akbupkv8zp3lQgnbi16HQDHegCafGUDYyvTgbLgB8hfDFkKgxY/DDBNpNe5+p3Icr34A8DhwA/+6M98gB8VTX4IwFH5PaaWzGuAnQHiYSNtBaABOVmYZcVR4rdzpVYW7YIzINsgUSR9FFnKhZwaeup3fFmKA+d6AJ45jFfx0zQoePWK6CZf8qwqt6Hh6mcCpVEOxaUsFV6XPkOwPOpIu9i5omPhKVVhfmMFDVBktPA4ZSzH2do86L8spxZ0L3WS9cFlZpUMx9ZKoDIZvl0P8QG8lolaXVJXND0qy/O+6oJz5cabR+PQEY2vwvqd6FwBjhw5Gj//ypfH7d97eYTG4bjyqnj8bQfilC3b4g/+4A+chnoy3wJlTADghVdoqf/BH9JxD5ug1pbHAfVjVQxHZVf6VusQXKP/2CnMjW8QyM9KeOaW8YmZaD7yjnSuTByKrsFdMbGwJ+b/EztXqB/6hh9+i254dODuu+O7f/7nYvxnfzJWhoei+Y67Yt87PxRvevmf5hx4kgDaNp0rm3AyoEUGwosYSAogjAga+05cd911tcGrR0bp8GCvhDJfF5iZnYhpNmqUUtopxXjblkEJaXewV8Wdd9ziV32WF+fU+WajXZNwT09XDGjARqEd0qCD0uWvFVTvAteMFwm9P60sY2j7tu1x1llnxwMecG7s3Xua8gw7nsmVjuJN0aS841gp79PaENSAyn1CGtXcZzOy6ulC6ewaJBgoyiR2vAJ2fOA+S8I1pSmvOqMmNUULZ7OdRUzM3sgOJw/l6CZd1hN5pfh6nwgUSV3DZ5aMMiGmgwRHSZ4zaHGsbYCGUlzFsY8BgwPxxDU6YLIsFSS6XDddo3QTJwoUCdnQgubDH/8qPlTXOvh6I6Bu7HXhib4hJJ84iicNigpHeF/uka4OnK8dnE7BV85TrrnHpehs4olNKh1VcgGVYYJtdrvzlR+exHd3s9/Oqr/swuoODCi1qtqLDVY71Y4yYGX8ot8uL4lnMuhYGeMN6yolLZ8sKagdOaJsurx7geTxRiHbhXZM47i0acbnkzPF65ryML5ZScIeHixDZx8PPlPOu+Is9wdQgJmA2bjRrw+oTQDkh69seDm7lJJ811xGmxRZZAyDFweBSnH6YpTlEx2WmBeZTDmEfjFH/JB8VziIT9qpm3Do3DKr/k2ZHAs+jD9wIqc8waYJMXBX/b666JCi36VGHuETw3Pzup6LT33ko/F3b3hjvOvtb48rP/tZ782y77RT1d6tMTzUH4O9w7FlmL2URqJ/sD/6+3ti/+03xevf8Or4kz95iY6vife9/21x7bVfjN7u5hgc6o4HX3B+PPpRj4yz9p0WW7cMRF9/l+gQt5t4ioWytRIdwq/ayJj/yzg6Ou7XKC6//PL40R/78Th17+keGlgl4lciF5ZjYHDIKyOGhrZ4c8aR4UGPRxJY4YPDKOdqJ/WR6679evzrv30iZienVWhz/MzP/Exc/shLo11jrEYHyzgbyPKKIUrBjTddH//wj+8T/5rj1FO2p3KoH0Yx7UWfwzBoYhPYZr4sxOtZs7G4xIaNbDJchUWV14QRsySlnLTKqzxt7ezhoH7bthCj49erXD6njLNqXsbOYtx5+y1x9/7bY4vG5pGtO5WnI3oH4feIVz50dDTHJ6+4Nt7wNx+ID/zLx+LA6JHYumNX7Nx5iurPmMl4KOWwdTr6h7tjtXMm5pbHoqV7Po6M3x433vaVGJ2+O7aN9Gn+6YnWruHo6z0tevv7or2rOyYPTsUXP31VvOl1b4yPffCj0aQ+e+r2XbFbZbS2dEqml2NGXWF6fjm+csOtcWRyNr77cY+LRz/2kbH7lN12HHVpXBjm1af21licW3DciuSa8W1keGsM8LW5gUHp+zuDF4e+8u9fjWuuvlXtw9yzRfmGY2w24uu3HY7t+x4QP/GM58Rp5zwwmjr6xPceacB9LEtRW3erzmyAORg9/dtjeM9pMbBtp2RsKPqGhvwqwvjRo3HDtV+Ju26/NbrUbsPsTaQ2XcaBqro0NbULR6fai1egxLdVnJj0y/qcwNhQDNAcE+vzGp2Uc+5jOCuLkrdIyTw/HnbppZKpwezLAhxT3ghc/e622/bHv33s4zE3Mxsd3R1x8UMfHj/7tGfofpdGP/oFc2E6Yrs0F998403xyU98LkRi7Ni2Ndo1vq7Qlxlj+Gyz+jvjJ3tVQQtllnGvlF+DalzxoODLPHHPqcZD6s5qLY4eRxRncN2zzugD1FnZVEaOoeDNVYUVr8yb9UPh6XrBr7FojC2B9CVwv+glGVcvtwTXk/ofx4JGSJqPbd/Mp5sKnjeo3wY4Cs9wgrMXCE5zn1dx/hhBJUugPh7gH/f9yq3HcQW1rfenoY11tG5SjflFP3E7K7iNFZCxrO89Q6ZVHpXn+tVantu0PfdI64haHPizPJWvsosOlHNryguvu9JvoI103ENXoD0aj8VBwcOY49uT+BLWAtOjX5nH4a1XdK4RoAGotYv4Z9qUl6rjnPGDChSTCswfpWeuzTolP6ivnbn6wV/2Qzw6NiedPXUC5gi+kskXdm655RbvlYEcAeDct2+f+/F/NHR3d8VPXf7d8Ywdp8QzBrbGL51/QXz3Ix8VD3rQg7yR6pve9Ld++EF/hk744xWXmuuQjeIYIb7Uh/vIKO2VMlSHkh98ec3Dhezj3EMmjs9zokAfxybhQXPT7LXR1qL5WHZTW2dfzC/3xXLrLuufPEg+88wzTfc3A9Dqdv8m83+jQDnYa+7fklMAW+e1f/3X8dEfemwsar5aEQ+XZdtNnXNmDH/is/HAC77LNJ4MoP14GHjHHXeYVwWgBycje23STo38Q47Up1/9ile84nAVtQmb8A3DCa1cYbLauW047nf6HikwMwpTGpDHFPjc1kqcsnd3nP+Acz0B/fsXvxif/sxnNbavypAYsdCyrBolDKULBRJhtqLjQZIyc5kqQHomSO7xtBwvIjvKt0g5Q3lic0w8piwBxDnT3z9go7koGTkBtiugrKTilIoORrNwVxOdy6FwAflQqvxkRGE9wKni9SDKz7u1AHsMYLB6wzVNyHRY8JYn/zlI574r4F6RMc5ybkWKDgV+0GMFIAN5Co3lvJHmeU0W5C3XqTjoKHo46p/LKte1vFUeyiznBu6RjV8VV/JYnVljfoFnXe3ZZpzXcDVAUSJBQBsXID1AnjWyHQNl4nMb+ZR/ee5rvCo6gsZLcav0hX5WPfBJR29SLIOU5bwTkxNx9MjRYLM0JZMBjxHJxnnplGusD/TDS9oBXpgOlYG8cA19yEV5crse3Es1q/KqUCV2u1Zx3KdOnJsn1FlxOCnoD3zKkD0UcH56jxPJH/ehHeUP3pRrjtQncaFM5F5EPD0HB0/xlUSQMkudkbd0qqQsprMF5STf94cm45KhxFdxoJR7STOQZRZ5LjiLYkt5xIEDB9LCynx0qM2apRiqBaJlftWrcbqau7yfwIr6ULvGkan5hbhLBil7drT09+s4Fyvqj5Pj09HZ1KO6TMXIUJcUyynxYEH9EyfZXCiJmmxZhnp3dHWwj4YMzQXJdEev8C/G2OhkHJ0YjwnJCPzbsnVr9HT3xsGDh4INDS+99LL4+te+Hnt2n+Y9FyYnZzRWdugeq/amaDGV0WHx9Kd9RR/17ursiQ7xelLtxf4MjBfe40J1Zxw7cOBAbGVFRndP3HTTTX7laGF+VMQueUUSq0k6OuhXTR5vFxZnY3RsNE7Zs9sbWLJygHEIXgLeS6pdxgAbiBhSoiy1iJFFKY1oxkzaEjrd/rpX+tTy8nyMz96mlmhVv++MBSnqs+OzMsLUPiudsSLezc0iKx1x4OCM6B+Kls4BGSddMTHFpydbo397d/Rt6YzuTo3HqwvCvRSDfcq3IIO9Lx12LX0Rt9x6U7R1t8WRw0diYWY+2mWAt4uO5pWWmB3tj8WJgejkFVGFpdklpVkwf9hza8/eHdE/1BtT4sPEwmR0ar5Z0FzBE8qvfP0W9++p0UPR16M2l6zCD/cV1dkOfskiBjJGGa8STWusoBG7ujo89iPn6gbR3tIfQwMj0SY8rOpZ6WyLm2So7D90lz8ri8yMT2heVXuxoWazZHp+SrKkMrslJ+wrtNSpPrC4IPmWgq/xo69D7QBJ4jWvsXV28mpWb3TwKe9ZNp9lg22+5tMTswvqv8tTonfW/azMNbQndWS+q8uBWphDBdm3qXnEovrVzBR7SMyrmq2S/QXJ/kQs6eaA5taO9i4bf/TJKTtxJ2NoZNgPGdiz6rDaqHVxxnuq8bUn5mTK4oksSu3evfn1PVZt0U/YKwSHLnKGblFWnPJ2E4YkdeAePz99r8afEhiPy5hcgLT0i6lp9ndBmpk3MIyRexnBOJIUythexqEct9KYItghLBo2glJu8rBipMClmsc57wCNx+xTeQ0Nx+cHyv02xtDqlnsrf7pXzs0H2la/Rj5QRimH40bgfNBb4S4AbuIx4nn9s/CasaHOd1fU/bWuh6hs5TENHs8Z/3i9ltXG6cQiZLkUoDid008SWx0KPcQvs1LPyU0o5B5zDj76LVcZzdGpfM0/y1FVPnVAq6GfJ63JK8pCPtAB/Dlt5kzhNqm6Bxi356zMW+ayLK/iXQXQ44z1KJ3W0zkPNOma8zptlc4nXppfioMWVkEuyVBfxSkpujzPaiwir+mxPAsluoGg9B34Oze/FDfdOhaHj/AVl+/clSv3BtDDvh1spvrsZz/beh1GfgH4kK90tzueBzdAaRdklfkwZTih8A/I9s608IGxiusSd6IAzrVXrhyOrsGdmpd2xXznRf8pV65QDvVC56RceAMN73//++M3X/XKuOnSB0fsOzXi2q/HT8w3xa8/69nuYycLoG9z5comnAw4sdeCFD/Q0xFbB6QUzqPMYdBNxpGjhzSoL8Y5Z98vHn7ZwzwJfFWD3xeu/KK/BrJj2w7jQ8HukEKIxxMHC5OIny5oQEEpYlYgTqXXaODcB6Yk3ef1IrzATOhMgHRwBleeADMoorzRefxEzpNKKlTgRTHgqRqGJ5PLRpBlrw18grXJnbDyaOuPSQkFAj5x7oFEf/CwrAqgnqaRpx/+4omUcSsm1QRfnVNP0qLsl+tUXkiTR9Cj6HIvg6ghvkpf4hJ0zv8qnhvlmnIctw64bZjIq3qWiSeVlFTMUO84cXxlXCf/jr9eG7iX7b4+JI0pCwV343WLeNlcOd7yOl+DIBsGEQYnAZp5ZYYVWWzIDA7kBT5382TeuBPMJf8lfxJvKh8u1+XrxGwgHwoczpdMvx7U7tIOBJ9SEOdqa/H8GDBJJRcKWLYD6dnwM79WMZPthNGnflk2MCyf5ixKGrIJrzFm7BhSHLhQTLPPZJ3AS14/bVPeIiOkJcAvVsuUe3XZrAdN9cqfdSOkjGP81dO6HlXdzEPTAw04IFdjthlDZzVa7bOSor6kJOp6LctKRxnLvOrS5g1WF5V3Yn4mjsxO+amrrPfo6eyNLa3bY2CwX9lnZfDfEXcduEXG46jafVl8kNJqGW2KjlYZyMLVtNIWi3MrMTe9EHOzizHDE0WJpzcNxfkiPlMHaOzu6rMCum3rTj8Z4+sRM9N8wWNeNPCOPPVUPwrxqolVHhqHqLNoNVR8YzTxaj0F7g8M9FUr9Drcvuyfw2oZys0nrfA9NxL3q4cywhl/2HMFPsNTisnNjotxSuzG0unxQMfiYCYP9BFPvfkiUGun5EJ8zw2qJTPssTW3JDrZ4HRO9cApwYoKHdU5mlo6Pe53dfVGe1eP5C43M21XV+psUfuJ9y2rkl+Nf/Or48qvOnakrK1KLlXNWF1YjcV50SCjf5m2WWiO+SUhUFktKqc92qKzDQeZDPUOzQHtor9NfG1W2qZFyfNCjAsvT9PnNU5gdLQuTAr3QvAFj5x/1KbUXffoI3xGmHPLtupOOu7jzGIFZk9HT3SwCkV1ZPNdDJ+FdpxEi3Go+uw4G2CywSb7JKyq3XilqVX8or91NmueUL5J5eGrTx18ZUlt1d26Erxh0ymZY08VnJn+yhmbn4snS+LniuRoWbxfgVbR1yoJcw8SzdmnU744J56+VuJZZVeXiYxjxSV9k0+1E2bEZ1bq5UOJNvEHucERIsNTBgOyxvzHHDUzO+2VCj1NMpBVDj+AvsRXfDAweA2uXf2HvoDjlrElnxAz/rLvE/NmW7Bp6KR0Cr5+Q19A/nl9mH5UnuITB07aqDiQqQtfDmK10bQ3kM1PDFNvxjzqYB1A6byxsvi2Hqi13D89x5lfycuaQS2c8I9rVkZQhvubcBZ+5usazrYmkCfzrQ/NkpWNoLTfelDK2Kgc6rPRfcpg3yvGU9IiD/CRctFXGBM4z+t0NCxrHPRKDLUf/ME5h3OQfOCDMaTNFYuJ10Z9hYcaGZcCR0ITq+7w5K0D4KW9XJNSb5/qf3XepPYCOSUoqcsyVGWWegAlP3l98KnihMOrWMQH10VgWlXvUo+so29VZVV49QeNOG3t7KvmYvDm+JqOUYo0RfwZT50uDquLScdGAF76CfmgC5p4Xe6mW8bi0OHv7NeCTgSoF3Tx4OHzn/+8V4xedtllNvYLIJ/s10bfLzyGf+g55G+8vjcoPCBPeeX23oA8xbkyMTkTTYeLc+VI5VzZEfOdD/1P6Vyhbjgj0DuRtZe//OWu50Me8hDLFX2buljGFQr/ThbQXpvOlU04GXBCzhXFSpGbjeaF/BII7/3jVGHT2W4Zaxdd9BANco/yxINn+fOf/Xx0dnTJqN3q9Hy+EycIgz4KFSObDQt1Qo5Zbk5YVqjVIWtBcSjAOFborLxG1CVFnY6CAyWVp9ygk3NPtg45oZdAvfjqxr3B+oOnaJbxGuwdIzryiVsO4GKIFS9PtgqlLhhZKIDsGg8NKJHefV73agobioruu3MLBwMTgWvqD96y1NUOFBBL+YUzHrhIAy4xrvDMcT7yl9eJy5n5Z9477TqQNKRizmRf46GC66e4+8K5kq/VrA8lv9PmCf984GxllXf5VU6yXOepYLAxMp+h5NPbXB85fDhuv+P2OHLkiHnf29dvQwnZaZbxW/hiXuUZp/x32fWBuSobegimAtPVXgCnWA9q3K7ag+vSXnm+1gRbckFHHmkbnEkTk2NeVkp/hRb6GhvaoriWz3CTnfpjHJUJz2j4nyc6ZHtx5v2Uqn0cMHqROYPa0g4ok1uXN8twJb/EUZeZSuZdx5JGuOjHHJGLshRTf4KsI/EAtsVMk/qFbtJlCXx8hMSymfFpOR/pWW3DZqALMhDnwS1FvA0jsFVGoIY1xio+7T7Jl8iWZ8ULnlBSd1aTSW5U9uqSgljv1xQs1eKVDMZZ9fcpFCrhbG9tt8HI01jq4c9jzvJki6X+MhK9J019HwMMY5bbr7YsRUvHsox1eJ9jEpyGfgxSMRU3hCPgo784If4BOca1xswc16JNstpaGdo4Imhf0lMPnCvIACtaylekaC5W69GEsvt9XA9yvMn0HIHSfgS+erG4nCuacK60ytBoFy3Unb2X4EM6fsCR7Tivazamza9rzEdr83J0trNKRuMnY7Yao1U0ImuLfr1FRrvy4ThYFR/hZXuz8PMln2aF1ZaYXp6J2ZUZxbHaqF20qKxFyb75rdwqw6t01M5LTcIn/kypHfiSC59PhtVb+uCjSUQMIFhtwDyRbUH/whlDm7eqXOrqcQ/JU37q36aK0r5zagNxKNh1tlV9bFlpGXsn1S9ZLbOi8sGnzmTJ8lzVLEOmrSUW2UNH+HCktKrOraK3BbkUPl6tm5oc9/wBselcoXz1UdHJiNO0TBDF0Kb80M+5+wVyBk76u++TNe9TiUxHjTCI56Us5z4GOMJY7YeszM0veB8ceEe/dT2hV0YijgpWUHlMwfEpTO5P4Feb4Pz0ayGSU1YMYmx4PvEcTMjxQSTYQTM5hVMl5yRWgvJqLXWg/jiJ6QvoIjhciC+bunKOXsG4Nq0+SZ8oDwUY9wjJi6y/K7AO8JW2dI7UeQl4fnX/yHGuzN3uG/rZuQIvVU6WuX4ZpT9tBC2Sr/UxJBTa1gLubXQfYM7YiA7z9V6cK+TPsjKP0elfmRsYGxivwMUKDJKBi7KLcwUAR7ZRIiK+8Jf9miwk60DBTbmuDUefc3QSSSblJJ1wtsYbHX1GW3Nchx2MS9BMbvOgosd06h5H+kFjHUBYK0t/dq6oH6TOmryETvgIbsYI0jaGlME6TpzZXsazAbSJ3/QRaIQuaJpfWInrbzwSBw5NiZT/3M6V4wHb5eMf/7jHlyc/+ckeC+BntgljBo6mKrEg91hJuaN+2Ankvbe6whcct6UtNgJwod8MDQ0d41yZnTga3YM7/tM6VygDXn31q1+Nf/iHf/BnmU877TTL8ncq0F6bzpVNOBlwgs4VDexSrLtkrbDhLJMDAz8KLStRzjv33HjkIx6pAaXb36q/8nNfsII2NDSSHV86IUZQmYDKpJICrclRZfLpOoAvGDDL+egBT5MENzTJ4KBhYuAJInRymydJ4C2rR8oE16hociRspPQUIN16wMsOPFXkc3mlPBs6GhgXqkmSI0ZBs5QRqMf4wRBigmUQ4hnpvOLgAfU/JlRKCcqbj6Qh7jhljrmhnkaDXpUmr8GT6bkJDcT7nAvFwM+a0bwOeLBXevNDfzW+mpdpZKS6VFcEShrijr1eG5RT/4VrAwCHkGRJ4Krwcc4Z+w5g+OHwIqJFxlBvX68GzH7vE4QBdGT0iDevnZqctuHJxrbIjPmoH3sC2XFQgfnFEQboDxpoc4BSXbZpyWsnksLp4wZQu+u2OK5tdI7icwzY8ivg1HZ4YHCwCmdUdaLvco0y5T1ZZJT56aHqjVGAzEE7xj9HT4SlfjqkwVDRo9DUkgGFEhkoclRWu2T9iYKW6ollFYqMzqlsnCtKZbkkvrwXTjoUdfox1+kErAIg3MTNLyL7oEgFnvg8EEld6UlZP165A1ghgNJup4Z4wdhAPbyXgMpij46enj4Zwe2Ky2W/yEBHm/qyxrQmVmKwwkFG2oKUsC4pmB2ik82CbbirRI99KjN5zVNanpJn/6UVockiqzFAPSBWmpQOOhVpWTahBPqs8mncg3r6C04Kt4N4hGFKOure3ddvnZoVFHwKlPbCo8QYg/FCe7PPDnuGUI+2NgwOssN/0qsA9urYoK+xbw+vO7FSgrE4HWW6oXLd53HYdK76FSrGYZR4ywCrPxjfRCD7TdGv/EU42kG8NwrGAtG6uDipuNnoEHGdTfm1kpZl3m9f0ZjImKN6qHxWCrV3d/h1KVZ0sFKpSfxYFa8XFudkLMxI5iUjs+r7Xg2SRjcO9tY2ldUKvyFf8iZ+kZY+srrCqgv6P3IDb8v4BM8pH1kVxbSBqsQeEtBGW7ZLRqAHmjHA+ew59IIfPrBhLnMW8sAmzPQ1UJd9soxX1+S3k70pN2YkX7PGLGihvZaW0imBzM4vzasdMLrof2QWkYwJeBhVt9amTgcVbxqQQ85dH59Idrq7iDDkvTpQcxxHKyrTjiAl6FD7okDTRyGZpfWs/sEZ772UYJRkGqOklY2KlZ9ZDflukUyQTz1AMiH+SC6WFkWraM8VcpIjiyCEQCvyoXbFaOTz2qyGIm2DnuCNezVf4nDh4Q1Am5W5hSM8hb+z4iftBf6MTz3Fcmr60yGwHtDOblvkHVotG8lbG9Ec1ZZlri3z9bHOFdoz860FpN+IBkBUu22+WYDuQvt6cG90UJd7d65QVgaaVBj9859u2klFmypfPa/6pNqzOFcop7QhwRRVtMFff9aYzrgOIHeey7kgH7+q/LwWP6thL/miY+FudV3aM6Oru/V/SsA/0kJj0gu4LpIpj/2UpWC++69+zLagrgriI/S6rkpPflY+ch/jr/AJ3nGOvlJwrPKsBDVjHaC2pMPBgEwy7kArK1e8oe1/gZUrawF1Zoxg/5jPfOYzNvof/ehHO476AGWFO3XCSUJ8acfSbox7brQqzmOieMg92higTe4NyLuhc2V+e8x3XXyfOFdo60If5TaGAo3n3wxQBh8Yed3rXmeHBHvg8Ml+yv1WcX+7ARo3nSubcDLghDa0pf/0drbGKTsG/CpOf19PdGvwKCs4du3Y5U2Zurt6YnJ8Mo4cGvW72r1dfX4azBJtlCrGMnD7qa4CT5isxaoAlKJ6R60mFGVgkvAkI8WHu6UT8ASZSSL3ZOmVMlt3rNiQsaKWE2HGE5x1QyB/DrDHJkbR7Opsj0HVHYdSTuipdHlZP/QrERMlOPykxrjyuQn4Sh00Hfuac3DkzxeGVOyyLhwhJc/hSZMmTaVPtmVenRwfcrAljf/V4kuc4zeAct91aCy/CsSlCnhsvO8dF7cuSDaMaAPwBKgkwiRciqjwGbd+q82L4smsgibBlqXo7mmNkZG+6OvvlGI2F6PjfKnlzpiaGvUrCT29vEKBEcsrCvMhsbGs1KCQVCl0kEhLYVQTT/FJB/lEgduKhBvz80QgHVeNgbLq5yrEf8gb+3X4y0BT01YW7MSrjP2yNBOS4B+yiiOQ/orTsyh31MFfyACpg8BlSj4kYylDlFndq8BGBkFlEFL+McplyGNwimlJr4AylJ1L+hAnKKjeZ0Q/+48oopQvUFNG85zSzavPKJqVAtxG3lbht352hqiQFZwNOJdk5HepyXo1LvTL2O7maX/7nPoq76zn6gOMP0yXxYWmmJkRzYsyylbbRXOz+CYFbVHjkHAgD61t7XaUTs2wj00+4XL/VWXgLXuQoHgtr7CyhVUmOF1lGLZTDxwLs1Jqp7KvNqkM4cWIBZc3fpxfjLnZBZ1joC/7tZrpaV7x4hUMjZ09fR5D2fBzbmFOuDC0kUnVXkWsrFaOI+Xn9UPaCgMWI5TNbj3mwVVp425DGoCMvFt1fND4jFNFWDMoronX3JQeh3RbO0q+jNelsWhRHVt49UZ5cFhRPzuSJFNLOl9k6foqDigp+K2dwtUmeWgVL0UAr9B0s8KjJ1pau5WPFRKdsSDDemZBRoDSDe3cGc0d3TGn/jkxOyP+j8b0/EQssGpGQoFBzutANsRVRgsrHNo6VYwaQG3MHg04XJFHZJPxeGVeNMkwaV/uiHbRw4qvOV5jktFB/IpfZ5IsiUaMl9UVVne1676udc7GuG1tOGTZDLtd+FtiXrI3s8RrSisxz4MBpWtWO7c1d0nelF55Wpqk+Cp9E5/eV7lN8ES0hu53qm139fdFj+raIdztpG/tU9ur3buHo61rMOaFc3G5LZqpo/Lw1Nvty8oR1bWnuz/6eges/Jan4fQ72htnA7yi39P8tD0/LvjZSaDzrvb+6O8dEa5Bzd8DMkR58suXN9hzA2bw+hmv82qulcHFhrf9ff3eEwhakM/uXo0vXTI8sWJxLFjOJKc45BhzOjuis6dTdch7rF5xn+GVNukVGCLdnb123KWBKSNI9Hv80S/nc+Q9H2BwpJ5ZX7WR6mFn1BybNUt+kUmlT8cKDiLGReZlyGNsWi9ANv/Er+wwnBi/+xBBUclB38h8oo/XyNLJUu7rV+W7R1jr13Df82oWvS4Uh8B6Ad4dEyQLjUFFZl3XAe6xV43bQPjqelTyG/mCv4qqlen2Ea/RJ/kEPHOEuJM8AqdCSUc7cY7s0o7MSQ4N5+hQ2ebqpIDSHx/ADV268jXHQo/TCKCR0qlu0lLVm3OdUhev5NVR/6pshZeIE/cT3yr9iGvR73pUodDhI3JQjtYPKFgyuiw92+l8MJ5lHg553oZv8+p3ueK0yGyRd452QkIZdLgdK5qSWseTF0AvhW/0czZVHx3jlWGcOLna4TtxQ9tvBaAf2wTDHycJxvRb3vIW15XVFfAY/iJXXm1ZGdrwy+0jQG5zvExnPLyrtamOhUcnApQDHfOa65tmyoa2c9GmcW5+uTeW2/bcJxvaFtngWPp6ykc9fDMA7ThU/uZv/iauvPJKj9EXXHBBnH766f+pZIO229zQdhNOBpzwp5hH+trjfrulyNkDzKA073euAb5v/rCHPdyK1w3X3xAf/MCHYsvWbb5G+WLzPT7vCnhCsGKA4lSBrnn6ylRsA5D3tSsHBunxwKPAcE2gM+CJZgDw00rFARsPJFLSVph4NkijWzUcGm/pjAQGYj95Uzmr9zLA0mkTTw5yVnL56ZywjOIq48BPrY8LnjD99DTPoaTk0z9f849Xsgp+X5O/unaAn2rD9UGVs6NHdXG+ejnGKcgnk9Q1Jx7kIoOvfGTPhHJe7hco541xx0Pe25ifrAKCBGHP9BU6zvnxZBdeIKc4+pC5lLvmODp61BuE8j4u6ZGT0qZcpwEiqZOFZd5Xdeee21zpMcyZVLm/MWx8v5G364HUVhJmOxsq5b2q89z8rPeLGRsb9aTsp8pzMv7Vd2gv0vOUz/KjH3RTD5bY8znZjnZWG9RpSblDOayuycsP42gdIF1RJgsOZI2jCRetkzNTfsJN26FcAlYCpDCizJDPS5f5UTn91eiRUph0UINUzp3AkHQpadWGhZ6qLwhyJYD6qm7OzJQN6biTZbk8rnQwn6qqVtENkPUDUrGq57Uy7rxpYBRHKOkSL3Slsk46Xv+xoSA+8TSMV2TgGXmQW3+e2ZgFiuPc+EAmnLyeASn1MurKHufwhXJYTYfMmifCb4VL56ThlRWO5rEC90jXWMdyjyjLvh1YadQiJ8iS0+sPvO4THI0h+QlQTtLFMa8BPqVPf0r+YWCBV/ldZvLTzpoqT3Gs28lejTXLNjxkNCg9BhyrP8jHyixWaeQTyian4dU57heZM07aC4VX59Qx9+bKMSjrmTyABpRw2qdxvIBucNnwxLkl3DDE+/+04KRZ9lxHnjSyIDvrDw63LriVvq9/0PwDSrn54CH7U668qNqFPkHfUKBveYyHXx7/sh1JR2MwBpSVicyR3KNux7e5+6boVKcxH+AH5dGi4Kd9WC1iA7gahwud4KCO0IhHKtuw0MGRdHkNX1IuqW7mLzjqQZyBHp1jCOXT/FU/NKFt4Qvp1gNugbPwm77j/gPPFbhf+FrvN+Sr09Cm+kDnRlDumxaXiRxnXWh7O/V0Dn7KSacscqxzxSEvOMLNL/2Qh7yPcwpnlfobq0J0v1ZODaAzzyxLVchysk4E14e2hv8QyR9xzpw4ikyvB9wrBuh6UORpPaAMwHVWsLGv9KVfw0tkaz0cxM6rjEXy0G/pT+qqVcv5f5Fb17Oqm8cSriu8LeYLZ3WecZ31z9cAczwmzRoAmsqxUfJDhM4qHAWXKfAxi4ceYojTfeSbK+ODRh0qGok0H4w/8ZV5hZ+6h18dRI48r1blIc/QTiA//CzjdKkT+yYdOLgYE+O5Qua/2sqVtSD512Q9CScGXxvau3dvPOUpT/Pej+hOpX7lWHgK+MMAml/oV98ogK+sXJmcmo049PZq5cpYdA9ui8n5bTHXdcl9snLlvgL6I3KD3ffud787du/eHeeff75XqBCPnP1nBNp0c+XKJpwMOMFPMTd55cpQb3ulSGgg4AmU0qKAD0o4T9mzJ/gqwpQM2VtuvS1fQ5ByykQ6r4mVd9gRaD7xykRrg0g/hjPKYEM6XuPglQ46NIM7k4BDt+JUBp2AeBRGvv5CZyGvJx9PVRtDsybdjYB6o5Cg5DHZgB/l2kF14Z1sp6GodQLKaA7SyUcGTZ6q8bTaTyOEf2VV9Oqe76MA2cgQXrEVZZlzK/KVkpxpq2sKr44+LefgcVxDug0AGkyz/pWU0J2BNkmF2IobimGlwBVl0UEJU+mpB+IbzzcC0sCnjQD5IYkwZvoqucvQj30soBWlgicxW7ZssUF1x513WIZ5XaJGbxXIaz7BW/HKjBde7qHcEnCmcSwkVsVuABvz+0RgrTJcT9/Ip1Jzqg/7fdCPbGxJdiga4519EFraoFttVClhZQO90pb0Qfpeyh08qMsNeHiifGx7HxsgpaYQCup8rOKUgM85Gyc/jgSVk7f144m2CvJTPQUbocYMCTmulI0D6T+MT9ANpBKQfTIdSnUaCKTnmK8dovw7RZXOB0HSVFNeK8aXtBy5D+S9ehqgVifJDnSV+icNKOppyPqJpAIb8xLAyLLwtg4ZjIxhGu8Y9/zKlQP8EJ9VR16jJLAqBDB/qjJYmQRPkG32NEEuWG1jQ48xVtesZikrmMxPtT800jdw8HCE9lJPt63SwVMr8MfIAPVv8hiespP1M78J1Xnysh4K3/JcbSfcnJfxyTzTuQO845p5IUnKViOrTjK90nCfsgKHZ6aiHZGLNLQYn+BZ4gegv8iNZUdpcOJTRwqgD2R7EbIera250otXrYqTo+B0qByS/LLvadxXGupgWa3qkP2rqq/o1sFH/bksnqam4ZkGEq+rWaaU0HMb41+FzHyt+ov7t+qBQZ60KVVVdpEB79+jOhV82QqCqj2MVuce57iEONFr36roI7ZV93AEeSyhfOcDV+ZzPDTpmDKUdAI+Vn2s0Eih5gVlNYDlR8fEUdJmXV1v48zj+oEy63KbTrmUZe4XoGzKKzRwL9Mh+9nfgGPuVzwvss69bDP6XM7xZQWf71f5s81TvukrHGtgmrNsZAh+mo6KloxXaOABAUiZStoyGGF1L2WuyOBaAO6Cay2ol1Nvr+PDMXVZA7KM7AOFZ6LUuHN8yfFgPYB8jeBeXZk8yHju5E+gOHB4Lqto8vhiXkMnfMhz33Oo93WOpsvI1w9l/nKpDXytqHAy6rYeqAjTAo3Q5npxzj1dF5TQUYLb38c8T/nIMurjVfZvO6pVH4C0YPZYqR+rJWemJaOLLs1z53+1lStrAXVBh2fDVRxJWd+b44orPhFvfetb/aDqzDPPcLswDuP8Y85GLnCWIydFLpCbPD8xoP/iYOE13jhm5UpPLCx3x1LbKffJypVvFgp9ONZe//rXx6c//WlvUovjic1pWe3DfcvSfzBt9yXQZpsrVzbhZMAJrlwJfyno9O09GppJwxDNxLSIEMauXbviwgsf4q9cYNB++EMfdXxHe6cGaV7PkGKuQQaFn88x+smNkDJxMPjRgUnPzvJ9/X3+9DJPc8uqAdJ0dqezhonTIEJyaspzD3wbjn2r0Sp6nXgdAAflobCiWENTUXJQ1FCOFjwZVxk2ADqvJ72GSdATu99QZxPWnOg90VbnIC7nZcJ1p1fwgRj98dUiXzm+KBTlGjxZ/kbAPKwWMM9S4SG2fix1TrYmY30PJccpePqaEzJ8K6EA54W+9SDTF0V6bUB5pzBocPqqiFIexhQrVphACfCcpwHFsUIbeo8IGT+uk8tM/pQ2aW7iaSYGfRortLkNjiotQN6NYWN+3xsvAHGMhPyvIJU+yCB2dmbanyIfGx/T+YwNKH+5R3WwnKo9aP+6vOUTP4xD9oDAYWE6Sgk+NNKkgph/NqhqMaYBcFE2PLe8gUoopudm7FTwfdFT6k1dUJIBaChGA3kKLjuMkGHRXXATQIFCTnsSaA/qBy1ZftbX6MwznVDKKgop5acsJyDfHEtF6XOUT/qktyK5hgs+Js6kFQUs60WZWY+UL2SLNKm0Y2wtiBfKbUPJ40o15sEv6mq8VXlAKdP9T9dsCqqE3KjKFFTH0pbEQ4fHE9pfR3AgF3xmG4cOtORnu6ctOxg3KNGpTFTGnMKxfIcXrMxIZ3MWm3EZ8hpwnQSFfvjMIc8rvpjPyTuOxSgockIZpC+yURt/jUj54bvqgTFKemikvrRPOk+Stxi9djAoUI4d5pJ/ZIjnV9BR+kq2ORQmvZRNW2WdceIl31PW6FvCqSN5oIsyTbcwsCoJx1WF0PdNe3VOLPMe583Nwo2j0Y6JKp0SQC/geiseyLI48WWCaCz9xIal6PN5dY2xf/DgwVpbEg/OQi8rncCLo9XohA9+s5+OX/mpZCJppW1Fv3CYZ/rZsYKDp0P9EeKcLo8et8mhc8qlfABeFxpTfkrZ2a/9+qXKKatXwIec5isOyZcNQeX5V/GTX7ZfPq1MAyrHR8qmXtSZsklLQu4VGkvdixyWfNwreEpApsw/HG1mQ/LOR+hJAv0f/pmoCr/nHpx4tMEqcpK8KXTQn0lf4jgm7sxPKNclnYvIf752nPHC740dGycCiW99YGyBLviOM7jwjnILP++NhiWlWTkmDfSnfHNuR5TnvXrduJ/nFX3wjtb1Kz1ElHSZp9CyHtByTWyczbloMc3+q84F9AOuhdnXHMDvoB9zy5LGuryna9PoZKKPKLWpY+plWAdRKOOF0+mfcXr8OlYGGEsnJyZtNHqOdH9W/FJzHDmyLEOevP9vrFzZCAq/mAdxsPCRgy9/+ct+ePv4xz/eziXklbmjAHngB31vI1kBSIfss3Jlanohmg7+fXS1z+TKlaEdMTm/Jea6Lo1rr/2q9dTHPe5xtfHx2wE5JvHlt+X42Mc+Fp/61Kf8AJuVKcgCdJKGuv1XA9ptc+XKJpwMOCHnChPZzuGeOOeUYU8UDPAYT3yZhIEE7x/v47GB7dEjR+PDH/6I41ukPHZ1y7Dt7I5FGQgYhKxs4VWGMnDRqTFoWY0yJON4ZGSLOn6fn+yyWgSjAOOACYYnGJS+FkA3YX2Q4r6Bc4W81BVluiiZKEUAHc/GmyZPqfFrYihFo1hTd/0pnWdDX/uo36Lm1/klXRhnKk0orJwzYdZe62DyzMwN+PRPwAocn1X3nL6cM2k7W6ZdC7iDc4XVK6kLJ++KMlgAHBlfRXBeKRQEPn2a0XmtM5LU4gpd60Hm2Xii2tC5oh878G/ZMhI7d+4072+99dY4dOiwZRiDkQE1nzyjvCYOaCoKMTTiXLHRpbTFqVYmUCu1AhSdjaE+OK8FlLkRLwCkW4mqVgbq/CcrX+caHT0ao2OjfuWFDSb5sgz9Ez51dLE3g5RRNS79i/qBA1n2qhal4ekEJZh7Qlwz6gB4IwX03l4LgmeFj5zDa44mXKim59O5UvhLOtK7r9Ov9EMRzLohg6kckzbfQRf9pW1EH22XZVd9o0Ze5iEv95Bf8Gdb50oOCFIRLqfQQTC3q3x5TFwlcF3yIguNfaPQgcLMV5jK/cLLupNmxV+TmZ6bVX3yNSBe0SJwXniAIlZwA5wT0sGgiAXRAj1VfGMaIA1bkmBQ151NrHrhtQrGNZwR7M0zPj5e2wQZOedJVSkfvtFnOKftwEOxxLndFJ98ybJKyGuGtLrxlLRxTFrraQqvCXUjthgL7ndKX3iJzNrJxDU4cK4ofVGUCp2ktYGstMh/Gue5IoRyoZ/7GEGdOieyyKfLYaxozVcBaRdeObLTyYay6i36kGnwsYktK8egF4cNq4+gR8n8KhIrg3DCYMwlD5IPgOcxxVG/dn9GPmWWMYoxiFqSC9lhpVChj/x5JAUXwqV8zRV9xkH9VH/iM10qkfCB4K828VqaAg858vUTylJ7Ly0GX1aintBmXokmnuqhbHINwBuv2tHPaVTeoYnDis82IXjeVr/gPPNl2+Zm9dne8D7jqG3KRX5aHGdWsx/AsNoTgJ6SbiOgznV+12VI/9ze8IIAX3FKZ/u1uExo9QoUtWtJV5MNpUl+lHGoGqtUh7JqhfTEd1evK3NeZNm0QEMDZH1SPkgH7nwAoDKEu/QH+E0ZllVdO59CqSP9gvzFGYn8gzfT+SyPJa/vZX8g/UZAHb8V4JVtZBHZoz8VHlFuOnM3dmoAy8pfXsU29dW46odPOpp3wkWlXFf/16/in6+ph/NxTdK8V8Lxes/xQBkdrawwFH8b5IsOxjXgcUI/YfQ1h1oZ+sFL+lfe0zUJoJGj8vk+c7mOdqaoLNqIlY75WhN7grEaMfsNQBpkl/mEI6rU/Oy8HSPeUJufyGP/pLvumomxsdR//193rhwP8JY2Rj5xtKBHst/I9ddfb76wj8ull15qvjFO4aAlTY4b+cEPAF4XJ6KdK8MjMT/25Wg68t5o7eyN2YmJ6Nu2Mz73mTvj5f9yIL6wPB/zKne3Gu6Hdp4Sz3ja05Su0/m/UaAOZYyiLnyqmrbFeYMj5eyzzza9nBNo22+1f/9nAPiy6VzZhJMBJ+Zc0YCyd+dQPPic3ZrsUUrZO2AmZhXopCmkD4pdO3fbuP3MZz7vL5l0dfc6/45dp0RbR2fMTE9bsccwRCFhkmFAIDBw4VDxypXuHg9OfjopoUcZ9esOul4PuFcmiLVBys7CXKXk5ATv2GoS5BpDo6en2x2NeKdQPPc4Z08z7Jyi5JQBqkzk/NxJwclP8X4iW+4rLAqJnSu+zz0pm87nTE5fw8lPefSPP187jYzqEg+Usv3XEFeOx96DJv6LlxiEpX5M5hqUUTSorPMpZM1TLjL4SgO4jEIpFPcG5FkPjJvyqnOn5Y9yfNIQLzDf4Y0uMWpQ3vqlBAyPDHlCYVUHk8nMzLSukQccKxsrTgC6WSMfONau4REsqehcD9KQWh8KP9cDFeV3/jEqUoaU1uVzyldiFv3Fo4mJcTtUZmWw807wygpPd1Ew80lVkpm0m3/GQX3yXl8vSlMqAfRzJnKUVAN5mkVnpdgB5ZU2oLW51c4XGyYYWBIkv8YmYzYNZcXpt7iiPJVxSxroYmIDJ7RQP15tAsqKBeJcb+RTB8erLK8iwODgTukbSk9fL/FZxzxS6TzyGlV5jz7lNdNlgAd+bUc8IBS8tDMyA36u703RKTSsB3ztgr0xMADKq06A61vVHXqIL7QBxHts0FEqk35JM/Gc6H9CdV5wWBaqMgDyE8ceN8hWrlxh1VO+T844yxhNW1FnDEOO8AQjHMDAZpXD1FTOE25n0Q5vCt+AothlGyRNpT41+pqq/RFcDfBUgZ+O0JH5K57oyuMVcqYy6Wa1roZskIByMkY0pIKJPNL+9A/Ar2NV4wFfICp0rQW5AoR9U4rMIivpsPRKMd2HMtoefNAJH1C4eXBAX6UuxJd+VNoSoD/Ql2hV7mOY5ViV/KM8koKTk+QNSMp5xQDhoceYXsXBeZyozKPMZZ67da9bcyt7mAE4V1mKDq20IxvDE2hz9qzBkD985GjNyIBPlIc8QB+yIEL8oIRN3HnwMbsiOVGjcJ9+7r4ufG02oNO5Qn7wcaTd2JAX3EV+Sp5cXZQ8w2GD04cjTpAyN5GvtF7hBccaX3TXaSwoaiflW1UGeEGabPsahno+HViRVJwl5r8A3uAwgi5kkHvIAkfag3juQzvtjMDSxtmWWQ5lgC/pSp6Wcu9xLr6WdKmvpNFL2bSZ44Ub8DknldzU617qtzaU8tYF7t8bDv0yxdrpCg3HHP1Xp28jOqFwXnVmz5V6qkJ3HnHIITus0uLVDhu36rvgpV3on6x0c9Eu69iyOaV9SQuPcYoytnEv+zcjr+RUbVIreg0ojpd1Qbck6e5f8J4yoZv2pe+6bAWu3TYQJrC+4xP1kWr+yHplMI6GOPAim+xbSB1YvTs1ORd33YVjndf/N50rJwLZ/vnQh/GSFS7lfP/+/bZjGAt3794T5513Xpx11lnmK/xmo/eVm66PputviKb2iVg5+pWYu1P6Wk9z/NRVd8TnL708YuvIsfKkNuu94eb4H2198d+f/wI/hC7jR2lfzgGOrM6+5ppr4oYbbvADE9Lw2hMPGbkPbaxIYQ6A7jKW/b8G8GLTubIJJwNO2Lly+p4t8dBz96bCI+N+3hNZftKMgfiss86OHdt3+N22K6+8ysoZX7xAsWtt79LEkopUUTD4WggDAIGBnQEABZ7PLKPwo0xpxHB67uVnZNc35sFJWA+40yOUaVCl8kx6lFEvm5dy61cnREspU/9AnFOmjnwF5RjnivhiA8nHTM81gyaKR1Goy33yLC1VX5fQfZdTcNTy1/PV8FT3ODif6mCD2NfcyjT88g9lpJqcG+ONgDL4L2bYOEm+He9cIX0B3a74UKXVNUf2Lrg32LhNQFQpiRVuR1GGTxCBvF/qiJbMUy+UB/b4GRzs92atPGngHVYcdxjSyC154fG9wXeGc4U+0ea+V2SpGLBsHo1hcvToEU/qxGHkoUgWRZDJF4U+LU/oNlb+JSQ7bXQBRcZdV1UwlbPWWOZbVkJTHJyUNTc/VzMaoc9fgsCZovzg8UoBXSPL4OQTsjhXyMu1jUnhhreAcYh2g6uqfPQDTEVwVoGaJG3Je8ahpJsnlqlslHrmEaiduK/nvQzpYEkjROgrYw9DmNTJi7xPmccaQOvBvckFS8HFKfWtVHx5slzwFsXZtLlM2iCNMiDT6UTjBc1a+A1f0wEA37MdCZk325E+0q7y7HQDn+6RJvcZSMMxeZLlWe6quMIH2ph2wsmCwl54l7yq858jUPI2npdrxei84pXqIopNj885OjqNjHSopWLp5pRY2LBUQE50onuKd7rSVxM39S6v8mT5hZfKr/oB9Q0u1wZooL65L0vWE/m2c8WrSSrnSg130s195kUMKNrafVJ5aWX4y30MZwpnvunt6hGddaOI9qvzK3lo/vCDRfqX58kv76ei6/LqAAHcnj+QC6VhTKcfM88yJpayytzb1dWnuHbTRzwOa84nNM5MTUzG+MSExpwJ79+DMwXZKY5ZcFk/aMZhkjQdD0lqOs3sdBJdlMO8a2etqWTz4HQuFb4BjCv+/LOOzqO2xQnFsfQjNskurwxlv6naVv/4UiGeB/MFfMgOBCEbjoEy/iV/vWeK2terRcTbwmfwFscoYxj3ipFc7jPG0cdFleWVtuM+fdZ4q0B8rrRw1lr9ywEwHuivZBgo/b20a5E97jtddZ7111FxGwErBAv9awH9BjruDUx/DU1Vm+q69OGsQtKT1zr3X3W+ATBLHOPerslZHgv+ulyi16UsICeMhfka9bF0AKXolC30PmF1WnAnbYwj8Ikvi5V6rQX3Vg/Gab76xvhFWlYU0i9ZrWQ5IV7paMsyF+QKNPo2N0QP7dVAA3hq8iOgzuTjYQh9G8iVaotx4MBCTEzAyc3Xgr4VSHnLAKBDoJPx0KKMQdw5ODoZB45MxNj4lDe1Ze769Oc+E9c8+4djVW1/DwCfcG358tfip8dmYsuePR4TaSuMfdojbbGc75Ed4rhPmUDKEfK7CQVop03nyiacDDjh14L27RqJi847TQoSSjhGFhvm5dJaOjpe077e/jhy9Gjcest+Px3tkvLYqXsrzQi1BiQNAgg4zgyMPJ6wcb8YwsUo8HLnasBAkUadsOHVMDEeDx7wNrqv0LkqJVCdiImOOYkNI3nywbLKtg4pdzIYmKw8gFEuRxJWc4ym7VhYldGhOlPvMpjVlH4Bk3Pey3MbhCVO5yio8yjYul+Pz3QFJ7/8M5IqvrqmDLVPKgHcJjbTZPJM0zjgOl/tHvTwX4qTJ+5qstAM3uhcKZNH+e80DnnNhM/Tx3uDgmctEDb9SxycOy1/lOMTKZoo2hXt8ItrFIcy4bDfyuzsjAdQPPjcx0nHsdGg2gjQdRv5wLF2DY9gSUXnenBfOFf4vHDKXtLNawi8ysHTZiZvVq1QV2rkTx4rgJO85pP45bZ2qP7Xisw7GDUoaZDifKo8jkwbO1KwVv1p3ibzln2PMDRm1Jcpvzx5JiDLhb8YP7V+IMQ4V/x+OQWKJvdtKeqlTmWZe52qBtAlOPzFE/3IiwHqW1V5NpKOgfo19SqQfaS0Y9WuVfsKjeqRS3jhHSHT1NuZexjS3wqAA154bFMZjf2SupT2I77QSBWQAfI6HauEHMmxPp6UMQMQm82vlNdqXKvGVhws3POYVst7bL+gXIAyM6QhnQ6FNFps1B5DK2URMm/SQnziS5x5DXCbJjEtvih5Mi7/kh+JO3F4DIVXCkalPMRn2RlK+iwvy3T5hIJb+ah2V2fu67IeYMiyeqGsJjENxIkXXtXA0nwQQXuFJutDvZRfhaUDJ/lEnZB58lMP4uhrvR3deS7ZoBzqoQin50+nPnINXuP3ORfpXBElx+YVfr9So77KPNejcTIzc8gj87BlEcPTq9EwQMMO6+GREb9myYb0pe0LrxiHWD139OioxyFjE87mVmQp+yX9BVnJvpOyxkMLHqaAC7mCXstl5fAjHyWwYTx84T5gXOI1YxCOLusFpiXbF3B+6gUd8KC6Z5oVOFZJzS9oKjgSkp/UJffzofXqPAZK/TlmGQKKdK4El6I/tneq2//pWMHRDE9yZULOaZm+wuv/guraOHReApBjQeFx0ggObmcaZK1CoX+sPtwIir6yHhxT13WANObdcQHgSFuCo7EeeWi83pjOfC2oMU2Nuf4PL+y84nVS5iXKV3L0TBwXdhpUY3hFmqCRTh8M0JL0cpVy6f4qna/WZutAwbceqES/FkQ7UijzrR2KKo8ykGHOXb4CG0k3Ie+MgVW5jOOMK1Td47joo9wSAOpAP6P/snE854sLq5t7rvwHA+3QKOO06wc/8IH4n6vTEftOswwcA7ofGlfvf80N8fof+6noqgz+49t3E74xgPebzpVNOBlwws6VvTuG4oKzdvnLPyy1JmAoMWjkEzA+J9oipWsu5mbmPTG0tpB3Jbp6+qOdwb4aZFCSmKxycuFpVIudLQwgvl8Cg5MUVJ4+WYHaAEqedUH5l6cn/Dk7JpKcfNOghBYv40UZVlKUUhQ7D27VBMaMtrjaFIuqY3GulMHv+EHQgTLBwzn3+el8gZUrUrQoh8m7GDwEJch8gE58ZXx5Tn7fangtKKOqNL6uGx6+Q5zx5DknKlL/McaTx6Rfy7niH20g8LWDr3zMTzFvDCX/WgB+t2917rT8UY5P2DSXJzvwKnmJUcBqKJY8MiiiLNx9951eucJrAMgh7YlhiCJ/IvAd4VxR4Ksb2V6p5LBiZWpqOqbUPyenJmJ6is8vL5pGcSTlRz/oxNEl8Ux5AwPHSnaz7zjWafM2Mpn1tnGHkwUFS0e+kEKfJo6nYNMz017uStngg7/GS5sQMMTVX0p54jzUuQ1RDnEsUEGUXza1Bg/A/eqkdoAmKuJPzOqX/fqezhXzqdSr1KeKc7Qg268csy05ZtfIlXQcGQdwRlAvrhNHvuaBcprlrA0b3QNoR/bogLcEFGeAMYHyazS79slLxl/KTWMUPlgAk3bTn9dF8ea1Ep6E+utA1En8o+0waHFk81Wi7r40svm6kDcVb2hLxmNWIwmly6Dc8jSO676+fink3abLtFNnEnPkuvoPLQB59L+GL6/hBYYQdSVHVW9Q5ZURQT/pW2grGQcG4pWXz64zRjOGw0cbI5KtlJHqib/6gTiT/WcpV1gYn9KVNvZaEkjIUo0fSDLrBmPtybdu8KTfX7wT3/zFu3nmQeQz26NsVOzVjyqDJ8a+Dz3KDz7am9UUnv+gWU2FTJKe9ip8SjlPGkybxhZd0rlNMfGknF2YjznRUiDrQooKdM779fR/0pc5gYpCi/sjr6i25BPS9rYOzdXdMdDfpz7RrjrMut/jrGYfNPrh5OSUv77A+ApOHAZNwStGRZ4ZCzLwOgZAPqian5PcuT0YZph/0mmVvM7+Qch+SHXVF9R3aEv6KPgbv4JlvlcyjuHp3mAW+p/5WQJl0J/Jl3GZzjw2T1N+eDWT8RXcJZ+DeA89JZ5QzrPepNFRczvtVO4B5rXKLfTT/yiVuwVXBvJEtLeWfZwyHiB/bfzzeMv4CoKUfZ/qvDphYM/zdcCrASvc3xDUhCtpr/FHwbQp+Fr32Q+NFVqqRaavxqv8azj65jGHBOFfUf8re64Y6p4r/+chAzLF62O0j4qWDPEQj5UhvO7WJnkRv6v+RMj2JtBFEg/8QO48Rlf1gufmu/Iypngl1DpAjQuuNUFZ/cU45E/1YZ8mXtVjzAAYp8qY7FIqGvTP/Zcjcs4n4F1KjV+1E0Pup7Tg+ZuxxyvOlppibCw0nkPjpnPlZAF9+orPfjZ+54qPxuglF0bs2Z03NB7EF6+O759ZjP/+Qz8cQ1u2uB9twrcO9OVN58omnAw4IecKg+yurYPxgH07pEwd2+lJz6BBmvqTISbWnNxyk8BcBpdGXg4y4LXyz9NVCX1ZxsikAk7mCo4ZpSNlVNeApp7qLI8oNiWOo3EoOZicTbfapRwziaCQoQQ3izZyeBmwaGtCUdcEqymalfhWYGysotSAmB3jV9KwLKFRoQCKElXugdvXlXLG0Waj7ysPuKu0iuSPu6aXo/EeF89+CXbGbADGty7QZjwFRGmp+A2POOrHH/fKk2Dg+DSct/Ld3o0A/a3KvxYYJ0peXt2jDP4WpJDbkFI6aPbGx0ND/mQ3yvDhQ4fi9v23WjFh8MRJBx7qn/hyGbd5DfOMHmMrDScrVbJy1qcyAZn9VqDIx0aw0pSvBFlWJDf0Q78zPc0+RTM+J744cqgTBmcx1DF4VlidtQFQ9w0BBR/ZUH1rRmCt7imPqdjTywqt9RUppoPVLzRfVRZ5qAvByqquC07O+QFWYJUF2V5YlHGqnkI62hl8Tiv8HLNfKp//8rwE/VOM2hgHosBOUyG20WS5ZvVZbiCIYl7qWMoqBjHjGfXaCEhHkcdCPcIGuowMMSbbSffqhjN0CjhyyZWjq/vE6LC0oHxl9YpTUbtc/UD5tBOw6M9JJs/YY4W+wrhKulX4Z3lJ3Bi1Xk2xnKsp+KobfIAf5ouC20p47dARTzBUIAIceazaQnMCdPjJqnDowte1AHE6Fn4SBzgv8oKxiOzq/Jh8VaDxveeK6C8AVsYFOzdK++rHhs52GEGH8HsMZ84SGviAUb+6BP/SqVHaGijymQFaHN1AR/KdMX1hcdbt6T6iNsZBCX47b5TWY7TuJ5DLh/LPhlrrCl/Eyzzuy35oQd9gbMJBzMoR4up9xo6Kim+zC7PZT6p2MF6VbTkWXsuBxsRCP/wq58V5jOGaYkV7SjYq2XSQtFIvnoJ7/IVf1ZxQS6OwIDp6entstNF/GIvLXk28UghfaaMiV+gQKtp1hGfcg984UqCJOMD7F0hGKZs2UWG+D0AzZ8zjpk/tvrA85/ZWMuGonMVKhczZISM6AHBQ1zIWIbN2jElPUelOU5e0LMegfKy05R7891hUo6TqJ8yJK8LPDzli/lfd3Ib68So1e2WpyuYt8kdphZciLLo7NIcx5tGu6veM8f50PvcVsmzxQlk9j4t+aLN86Ag1hU/rAag2AsqCZgBcxkpfy5j8U3yRF/cz6qgj57Clra1DbYDuh6xl+sxaP0KzSVFdGeNyfAJXNaZ0tkdzO7zwn3Lov/JCh8vP3MZfUmRZPvW/pZXFWrr1wLRVAF2kL0fks5UNbRvSHA9uk6ptyjkhSVA9VE9k1UdkDd0XPdRyxwOkVcv7zJzkQ0fO4aP7sMbyDunTfPnOPFG/IbiSqhZjJ30MAF95jZOxxH1npTnGji7H9ObKlZMObj+16d233xGHJyeCx0x94v3O7dujd3DQ7bYJ9x3A703nyiacDPiWnSsAEyKvCaEIkZbJAgHlqRn7YfB+PgoGijsKB09Y2FsFQ5h0KDYoXZ68FDgyKfm6HJmEq2vAk2zDkUk9J9eMa8Th7Lpq5wmyJzYFTVasrtH8k/siaNJBoXGc8uNsscLLkQDO45wrjRNqiSsKW5lkuc5z7utIOlOqX8lvZSLz6x9/vp9/x8YTAx8dtwFQ5vqAUiOlzPys+J3M4oooKxQbOVf44xnwRoBi4LZbB4zTyqWv1iyDI/JIwFmHY2XLli1WBpDbgwcOxMT4qLKk8cfTafBQ/1J24b8ZKiA+FZTvHOcK7by0KiWwkgMUVfpUOlem7Fxhw740MhvlSTLEOT+WRitsBPdChoxT8UQh2z9DHap+pXsFoBUlEMMFWbfhycqqKm1JU9qw9I+Cl3N+gEpzm9vxYaOxwbmiW05b8QeDiaOhoU4Flw8ycgBLk+nWNX86GofGAzsGqq9IEah3Wb2UfbUB+RpQnjYn1E5qcShSLW0yyJdyLEB54lh4gRzzOobrWIFpgQYTq78VKb7qzsVRW/p2SVf4Ydr5KR6jrSjh0Gg5cR74qJOKd9SRc+hY1b18/UW0iT7KoW2pCmMvRwfzh7IKDdmWhS6AewYKrAAaMBKJol1L+1luFFwPlYsSVAwP8EMPqw5wWEBFG7wSjkZnmemoAnUu8mXcVR2Qa+rZzDguABfgVlbZpKUOpW0aoeAG6HeaNVQ+8VkWZWLQM66SDjxZP/jrvzyvgLmkdanatN31TkfK6ioOBsaydLoUujhSTuEb+GfYVH5hxvXL+S/pLOnIz6t9BuUhDanITyCOz9xSrawb+fSftnVktlPyM+vpZBUOOw3EC1Y1sbKlW0fyltf+eFUDefeXYnCeKT28hXbTKRm1c0uCx0og2hlg9QhyySor8vOKBAVDR6NcwE3I4RxZWIpcFZJ9LPlBWVxTbrZRGpGWxUpfoV7E4wxg/5mNwGVxLHxx2apD1V8RDQ1bwovcwXPJlCJTHhgDUraSryVf0kMaQsuqZMjNg26QbWVdgZ/iS5mAMKSDhrgSoM9314ekp7pYE7JcIHEKI/0tY0xL9hfSEOpl+0onajGdVTkq2sp5OcKHLAbeZP3LkWStne3R0tFWk28KSFwVbY4gLoNjamnyuIhzZePKOt16QDu33YtzpTi4SQFvOHOZClx5rlYdLGvoHTj/eG3JOkiO0eREVr1Pyrxkf4F9rppq6bNfFackYzsr8cr4JxrUR3kV1KtX2PuJ8nRjYWE5Dh9ajKkJybv4vOlcOflQG4fURoRN+PYA/WfTubIJJwNanv/857+IJ0oFEEYEja+uXHfddR7Igb6eztg61OvJvhEY2Fl9wkoVFB+elDJ4Mzj39fdHT3e3B3mWg6NI8LQQA5j9VsqTVZRenix58lLgyCTla6DElXiCyKjuVsBEVt3TP1L6WPLo2M7ExkoalDNNWNAjquw4sbGaGVxHdAY7WJgca0chksHGdQk5OHKenZPJsQyYjSEVERQapeXH0fnKeXXP1ci65LG6X13r4PME12zNkGnWvgekUZjXyVtHcuUkGZf3gTXTUGUTtHao41gbfF9tUF1V6TmlhCwD+YO31Ad5GRwajF7JFvJy8NChOHr4sO6t2lGXjkBw1Y33wvNGoBzuZ9C5hGl9KhM2qsd9AiLRqwhqSnYaKCwjz9dT8hPfMCXf309nJmnNJ9c35XQjSDklzdoBnpRXIRp55M+o8qd4HAF5H564pZRTPyva6awEGnmWdaq3xVr8LG0OLm+4SJzkFINNJ5moym8FnPNCl2NpS2QI2ZbSzmqP8hNtlA9PmVhxVCB7Nu6oC3n4UY7Q0g4Vyg0B/pDHdFb8QmZrQWMbfOIHlL5cA/LKAGEMoczCQ9JkXNax0N/Ix8JLrrGaKY/yMWR5BQOjlhUE3C/8TvkCZ/LFoHs1vFX5Nhh15IpyCt8yneRO1453ngzkMT+MgLHVmZ2OkLJZdxI08qk4E+BjLunvtDJEHFDow7HSSbyOGOF8QQPjg2NeC5cC95EFegUU8ZpRpslPJyPjEEq9jq1b1e6CbNfkW5EL6sEptEEndFM+84rrQrlVv0hZFB8q2XJ+3YENrJ5ZWYLvlM2nPennGEU8uSSV8rufZd2zXPAVYzT7SO5tpAjKyRvOXSUyn2kbcNBWpY7166x/lpHlpFyUAB3IONhSBkmfDot6QK6WF5f9FTMcwmze6c1mcWAqj/uX+OK2bm+NDq9qUJurjvCvvTU322UcM82iAyPR+zypPPQEAk/8aV/ztWo3t51+GJwYoIyLgGVE7UJb8TUfO2aY/+mT0CMcHC0/isMZANvMg3UCr/iRj1c40zGPfNI/k6c5NoufpCWO/lbxVf/cTuz1Zhp0xCgHH/HulhDuFRzKk1d1UBqSwqfSN+ygon0Yy6o6OV2VZT2gDWvtvU4wLgFHY6zhzf+MwZku0yRAYwaPXwrH4yUAHEkHHeabQlmFkXIlGlUveqTj4auddDn+NDqbCcZtzAmFJNK5TG6uF4C14gmuj2SSy4r+tQLFMQbmmJDjmvmie/ClgMdytTH1pB+hf/sDEXOs7FK9aRulcd+o9FXGK5yvpHWfdZ1Tzhlv3HdcXhkvkNF04AldTE8r73xWiH5w//vf3/sk3nLLLX5IhQwB1GPfvn120mzCtwdon3e+851x9dVXx/bt2627bsK3B+h/vMbKh1boHwVoA+xU+M+8gtwXoH+oD7/6Fa94xeEqahM24RuGb9m5QnomEztMOjtqDhMGa5R8FCTe3WcSIc4OGNJYwZUyIxye6MGVCI3TE5WOhiqOFPm/DrXrMrmV4DyccxR2/aHA8bTABo8nopwwa06USjkBExO645QApYdgQ06hcULNTlmO2WnXCvk0RumqJy7KQC4dqjTkdxwHzo0146rzUoay6N8xtb1HyKRr3yMkfxrPOdWR+/w13AfWSpNMWQd030qfM60NxinFoLpaswwbezoiNwyGvb3sDdBuBX70yJEYYxNblYMzDzlECYNPpdzCs0bgHrRlQClN2dkINqrHfQULS7wbjiwUmUnlC6OLI1IAWNGUku+66odC575U5dsI7u2+jWqCfqX9OPL1HOIByyVHHeCvZZs+zLmf2GYZjTyzjCuU9liLn7U2188KMXHqk5Rf3cijQuJzilo8OEmfQWUuJR2UaZ6azjQOkSvkyK8HUk/koKpvCS7qXqDOowz5RDGVWtrEoRkHC0Z3KsvIMsorDoTO9nzvPo3zxqeYVfnq5zhJ7CiRDOCAK/QX+jAY6RvUBSAtRik88nir8RiHQvIx24I2WrIRk8Z12ccCXhmt2zJX93CPNunp7nEfg0bjou4iIw3BNProi26OCmrnwsU5+UhX8GAkJs9wUMAnjJPiUEnaCNDMvXbx0l9BAo/O7dig3BKId3voqJpAH/XB8PS+KGqD9o4upeNVnJQF+FDKoP7kPT5YJtS+HOt0M5dQZpZd2/+lqTxlxgisZA7jsapLOV+YzT1hmH8JtG/KUvIHPiDjxYilJrrtc9qfvkYFTRs3qiP9tNDtDM5Z8d5405ng12OpB3v2MC+qjyPDVRaByvGYAo/SiZJ08vUyvkJSOT9UB2jiyDXxdupR90rOarylb+qHNHCN7ECXHSeVIdkt/YD+wRyN3PZKtnm6yN5BtDW44BUbhNadesTzZTOciqJpEaeTOeZfckABPmpYKE4Yj1vipcio7uvP12sH+MUnpk2r2hvcHo9lFNuhybgsmrySzysJ1d4KrMIrPDCDa+TAA+Qhx3PSppOkkjm3J6HepowVdsxU18rgdMZrxOX/+pCOiuzvawUwIAuAaQAjx+oef8inHV2igaLhD3Wk7l6pJJ46uaCOt5z71PmKjLv+oqnmaBEvrB+oiv68bSVH6VjIsgre4igyTjVi8i4LIL0fDkD0WiETrh+EViW4vPVC6QcqSHkSkE3i0iGC869N2BIntLqukhfvGYO8Uobi63grfoo3pQ+ZEuip0tTrzDi8GjMzufE8vCQtwIPNmWleZeR607lysgHZPOecc7xC4u///u+9gog22YT7HuD1pnNlE04GfAOvBQ3E/fft8nDNMl07JzTxoahhJGgasNedpb0WVAUGeybjjs5uCXA6XXhNyBtzEVCOpdQ1S6ljAnH5/n9P0DxjqN/PiJzsU3FkfmDSYZLHoZKe/4anPCqD+olwp2elSs65aRAwgS8y4enoyV4TNq+tWGkmP4k0B+b+B6RJ5cRKtPIAKJZMisSXCZ9Q4jQlmi8A11TMOVO7yzTEK5S8Vg4KTn58K3cDoIrUL5XyhgnY9U7Do0ymCeCujnlwu6JwKxcx5ht4+WcFgT/RtBE4ZaWgoTA6T2N+7hG/AdButANG6MjIcPT191kxPnjwQBw4cECyuhh9GiTBW+pA3ZLeNMKt9AiItxxUR+4DrWrY6nRNIN2x/PrGobTB+iDjpElKVqXwY3TYOTk7F9Pqn2wqa4eD4lGeZmZn/Cod6aAPo5J+JIFKbBUvigwV2JAMZW9r5wszHcfkQyrcZg1QeAeQDj5nf1AfwqgQHc6vP+456F72TdGrfokTgHhfqz0AGz1etaJ2tLGX7VXKoC0ppzibuJdpUq6g2LS7zDRU0lgRvforeDjasFTfLte1ABbohpfKB/6y/No0qnz6lvHrHrjTKC3ylbKXfS2Nb66Lc8q8qOgrzo170KAAcFxayFd+GD9ReqvJ3zgNOkAbSjzjDzLjFQP6kQZDsL2zw+W7XNN/bLn5tFTplca0VqHQQVGM82U1RjECaG8IKE6VEp9fs0qZsDwrrkXjiVcNVjigOc/hbZZFOqDQVcrnSFqZldGm9EAaoFn3vE68tAH5kRUC5yUePq6oLW3AwSPKA4dxIT8qT3/IJ3gpt/CJ+/A9Q8oDcWkc5rzHPGEHj46QTr40GrO9uXadVGzLUmttTxLwFMAI4yFFKtw4LXKeQQbJiuzj3JhflEGnX2mTQg9pHZTbKzLATRpdc94YVux9ImUFOs2r/I+hTHlp0IpoCACqNgMH/ChOJgB+UT4lmocVUvaOsOxWTqhGGWxtStkougH8w3C3M0N5eLpLOjb15qtwONV5VZJywClSPEaywo/VP1zbYSna4A95CcW5RJ3Qe3jVjD1bmFesx6iKrm9Fl/mueqGnUFfKTF2Gz+imM5O0HpeUns3qvX+b4kmfvBUn4Jsu4RP5uF/nex4pC2hdrRsBZl2VLFtUOGhnVdDlVs6czJtjjjPYsZxxkAHQHlkw+zPlxujwGci+mvOk21Pxpf6ljYseBdTqXB3dl8pcpDT0g9bmNuXPlZbggrbMT1y+utXd3WUcBHTH7CPQnXVdxanPxrjIAeULBzSR3/tlqU/kRtXZH7MPOKvTEWgPV5w/3Sx88JmOqZsxDhADb/Ne9ee8Gpk8dzG+mSfEVuUhX+R1v4d30KBg54p4Sv2pTgv7z5iWewIoyopR2oVX5XgQZ7kVb5InBaDB/yt8OW5BE+nhJXRCF7K7vNIU42MRszNZT4zKzdeCTi4cYtX10aN+xZ3XU2i3Tbjvgf60+VrQJpwM+IZWrmwf6dcArukHRaqaQG08KI8nPCZJTSQYTSg6Y2NjcVgDSJeUEd7HxrGCksR74Ch9VgRQMPTnycolrQNVmgIlfQmeSBT0Z+cP9PEFlfJk05MgEycJNHsybeR0lEeuUVJwrtDNrHSShw3qPNsqMAl7Is5JzxO3J75U3Mp1fU6qndTimATrsQJd5HVD2upYwJNcY6Qm3nrN7xk8QVPHYxBlXIZMsxHALxSWxKn/zuMTMDm6phuuA05ZleMjf435HaewEeh2m2jhK0A9Pb1WmDEsxicmpOjOut1RruAR9U2UWS6htJVR6bqugNVpsxhuQEZj2m8noEwhtxgL/kR5W7uanf1HeLLNa0Eor7Sr6lM1rutk+qhXodW3BOW8OvLvWKG4B5g3Cv5aD8okcm2ZT/k2P3Venkr7qazO874QqIx8UltJuv+qMnWAPvLhBLBh4P6SeJ1OJCJXaaQTn8pvGqcZkH/Xm7FH/Rue2bBTXy311396u8aqHAM8XjW0ezmn3CStKptflYZxoRiQBQpNCflFmbX6VD4p5R36sl+IxkWNsyXMz+erIBhyxfjwho46mhduYngtRUCGEEAdbGRI3lGGixEE6TYIhQelgfYBXBf9+INkxjfuw3P2zson61U7ko+y+Slx0sB1nlMbG7HiG8G0CQ/5yUDdWWXQqTRuDwXzBDrEH06cF3odl/xqDNwvTgWcSLx2w3m55siqARwhxk/blDFK5xXL7Yz1PloKfuINrcisjsh1btqLcQbv06BMQqt6u9Zcpnwkv5I/hU5oK4418wI+KD1xaYQyv1XzI3MQDq52VivliiU7qioneRqu6TAjLU7tNBjT4FERBhUjqIwnaJHhiSywMXzhj3mk8v3wopIP6PVRoTh+cu5GbqltyotBZVFeLVRjCv3AfYH8agPPrRyhHScGvNAPGUQW/XrQ/Kz7OfzpUN2NRz9KpG1q8ipZdB+gXvBSR3D4iT681zl5ia+9Jul+kytXTDZtQn01BlC/jvYu6x2U63i3lWinPRRUEJ1ZYsN4qzaBPuiHhqWkxw4zHqQ0idfQLRminyBk2e60ScaVfu0VIaTgnikT0H6VmCojf8fIpP77WH7trbmq122kYMeVZKI4hvwJbZBQBm0ETrUHm/oiM9SDT0ozjjY1g1HFs88Q595vSLUhPW2o9PlqEe2bvKMM87vwVuc1GbLMNPQLxnB4xZiv9MQDLkX85rLMHfX+UB8vkfUqiwD6uOCe0kAT/R05U7nwgjjzUek4FLoyj4IKBkfyV0E0rajO5oIHiBKAbEOOdq7qV6ONsqOqLylKvTnnvrNlmRyLjmkgnculPsgONSMu67d2gBdVn63aAdmszy0cjdrXlNUYyANvE7I+2ZbENasfMkdA/ebKlfsK4G/jA4/G0NgXuC7pioHPNY4V7CHS0aZ++KxAenAX2SiQc0fHMbgLMG8iO/TJTagDfN1cubIJJwNO7FPMmhRO2TEU55+1RxNGKoM5UeaAj2CirHo5sI1ADecS5HSgNMe27TuCz3my3Bd85EW4/URPRwAFcUNo0P+AnObqR5QDK44EKwt5nhNTTm81RwlXIpIJz4qQAkeWGaMcKWOmUz7uZdB/KVo8ESrGJgMZeKyQwRilscKnU+OvlApCGmV1RQrgGoa6akpb4nxfoeSFR7WJmd9KKhPrAXeof+arD8QoCEy6qUhVCQ3gro55cBt/J6xcgXaUZPZawcPM9ejoqD3/PMVEeejqLCstwJ91L+2OnNEmgGVCckkoaYDvlJUry01lo8OkD2NicmrSTzjGx0ctZyhZ9Jt8cpevFRSjhE1weMWpGPbIH93LBhRx8CgLWxcom02djU6paWLzyX+K0Q14yhPGIvfJH4LoVt65RTbTS57XSmwomHwYIt6IUfHZdsLjPqyxQZEzs3wpRDi4X2W2AlzR0spmfl49QDvX2yYVDwWVYcW2ajuOhKS96hOFpqpuBXdGqa42POv0NUKRh3o0aRqPAGMD/MqniPQ/wGNBZYzQdmx8aajKBii/XPNpVpR3P/XWufuNstgxI1mgr6KkwVcbOtSdMrCuKuDMwXVR/bnPuW/mRorIUPJJRXMsNCgRhl1/X5/LZkzBaWRj0uNdrtgoCp7lUWlsaOpoepQGxGU8AH+9XbIdgaJ8Jp31UGB2ekZh2uXgsMgjvNFRhiIGaxrAWV+gRoOO4GKZPNfEQwM4mJfMW9HDPfjKPdJTR8uigP5BWgJk5b1csUkbszkxTlG+ngNeiDCXIcbtkXzFaJ+d4PPm+WCjsSzwkjed2/Ai+4wdaBj8ijAWoW9qFR9FE/nNT6fPOcRH1TE5mzzXP1+7z+hkaWWh1lfXAvPC5Wa/yrlLZSqvy1Po6Mh2B7PbHZ6IH9Sb9i7OzUaAtqQzZZFJ0Ia38EEjMgSQr/CcNnYdlI8ycL5w7voTTzvjpKFdFUe5pDc96m92zKkMmsHON8Wr9HTI6J6dnnb65itH1L3QkO2RdbBDR/VCVpEZ0s3OzsS0ZHOe+pgXyZ8cF+vjFk4zXmvztYVC0NBPSdTV3iWakg+k8094yME1qT23q1zKpr6Ay4NGHKfzkquqrchX/uVGsE1euUI+AtIE2/M+2bJtqDP3KZNz6gsPuKbc0v9Le9OW3EtnouhYRc+jr2V8Og3TcCxlkzZX8CWeEm9QnuZ26ZDCRf3zIQLRkg/RByckQabb8wB1WCVBJVvwhnSaK+gZrrlx0B4U4CKUl3krI6ynVHzgn2P1j2vavfAb/L5FGoVW1Qv6TLvulfvOq19zM06TXIm2JigdvGD+c1sLl+tQlUnfgz9slGyMNX5k0D+jztfxoBFnVurCyhZHjyzHzDR0b65cuS8Aft18883xkY98xCuokWmMdOwmHkz/6Z/+qfn79re/PT7wgQ/Ezp077Rhh1R33n/a0p8Xll1/uNuUV9ze+8Y1xzTXXxGmnnWa+0ybou09/+tPjrLPOsoPgz/7sz1zeb/3Wb8VjHvMY54OOG264If73//7fbrOXvvSlMTw8XO9D/48DfWNz5comnAw44ZUr3V3tMdTXZYW5fB6wGFi5pFSGn9LxBI6vBG3fti12794de/bsid7u3ppypJHDaSkD44pPzPEVmHsdDI4b5ymr8ciZvfVWAvJpWm3ptu4yT7C7OhNSQcWRYEVUR+q2KDpQGMFjRaVKT5oVKeWauTzJQm8JpT5MXMcCORMo30f/GkAXed2QtjoW8CTXGFk9fVoPuFMm51rBgjIRZyAi49eCMjGXRPU8OhLH3/GEHgdO6UyZ33ka8ztOYQOAr6x4GhwckPHW7UFxfHzMT1uQOz89rWQUSJRZLqEoKHkPJaeSieo+ID1F5z5dExrTfvtAtDanLGFwsVoFZ+XszEzMaRLlGrByq2ZJ5SrrYZlSPbMe/Et8/pE2I3yvLLlfL+BYsbJpZOnoaXzaDa6yJNtBdEEzQBqeaC+g4FkJLAKSNJk0BcaIgQE2u+6xQU5/TQM7DV3vi8Q5yqbaF4WT/sxTepbw40hANssTPtNW8YKf1W7xY1lGkh0M/FXOhOyz6q84Smuk6UfeY4LiKzmhC1Ef6gmvoTV5kgopaSnEZdqZkmVkevFFVnBjexknWQSc+/Un6qH6UGfzoAo4qMGtnFlP1Rs+gYDyytFPwT0GQV9FexbgMmp8Irh90xBzPGWQT8m9UafvV2mqI/ymragDtKec4lTIVygw+pFXVpPNLbBSJ+UCmkyP6Uh6gMKHxgAk79KQSLyJowRv/CjcbHSJwLMyyU+3RZ9XsSjaBhU0txGf9IOe1uCeK6CAjKNwIU8YHKyu5AEATjucJfDfBhP8xUBUNsoxz4QTnjFnsAKJPkHhNrglv12S0xacNSrIciHaGa+oFwYQKy+WZxd8DsBXnv7bYNU9b9ypPOkQwplVvfI1x34KaWCJKre701TBPOMI/3SERqrL0RXIC/98j/y863oMkKiEBIzy4gRzqPgAb/mEcemLNgydAf7Sh3N8Jg8GH/2iOIXLaiCKof3hgRtKYKcjbQ+NSoMhAW/cfk6bwbKj9Jy3Nqkc4cDpxkoUHthAJ+VSSGdHl/UN8kMrq4dYIUibuW7gMa0KymfacQgoTyf4pKeQj/ZkPOE8x64m77cyrbF6CaNWcqMox2ffqfpZdQ7uAqQzl2v/kLV0HtXknyAelFDamnPumx7lNC+Ez5s3m/caQyjXcyRjCcd0SNL2lmvhQJI89iDvog18ALTneFKvB0eugXI0uL6ZhjELXODPVXnMTemgQQ9kLKc8p1dfq4pz9XkI4PK4R5kdSguP3coV6L75qfqAIx0OvuE/86biHX2AcdpFNNBb6kiGrFvOQXz9q9S3jNmcwxfGFABuJz7++NdkhxlHyvZquarNjEN5wcEoTr61gv9BO6eizfOV8aiNdWTsYAxgnPF9AvmAhnp5vyH3/UouFJiT5mZpC1Jsrly5L4C2HRwcjAsvvDAe+chH2iH1hS98wQ/9XvziF8cFF1xghwfOFhwe3/u93xuXXHKJnSIXX3xx/Oqv/qr7w969e+OXf/mXbTO9/OUvj4c+9KFx2WWXxeMf//g4cuRIvOIVr3B7MPd+9rOf9WuJtBfOGlZd0Na//uu/Huedd17s379/0zF2HNCXN1eubMLJgBPccyViqK8jTt3ap5lbk3Q1yTIZILAsq2USYcJkFQFfCerv67cyohuKzxUsVQmeCyinNonpyES4ETTZcaH0UihVlPJgDDBp15Ver5TR0ZOuaBFy57VprTosLitOR09LqhTdibp5EtLPtIDVXoNUqlOJSUWEtJqz0rnk+Jz4OJIOPLOz7LmCQQFGKEtcBvJjBNWUAQFIj4MaPp2bNgI/J83Jcq18jYDS7IlfzPKvUhSS72BRYAKv8Jd4jOvcEJI2rugu9DcCadeKbwAr4SCtyvdZdZ1/aqfAeCRubWDpe39vf2zZOmLnysTkRNypgfLo0VHLW2c3inFxnqhM4VpVO7rlFUHdkC1KsJKDskQdaetK9pKm9YH7aeQC9Xawoi9ADluaKAOFJu+Zv7V/FTSc3hOUW30LA4J2QQZ4FWhqajKmpqdlLPGpcmiGj5WxtsITw8pQq5RJ8prTrlfiLfQAGByFLDsDdaR+ln3hzviSOmXRTxbBjaIngwjDk7JK/yAvCjAGDQrDrOhGeuE3+BlPCOAlrijZ5EM+/FqA8OGsIZ3362jK9CaoArcT9dI5ZUMbUPpezcEgHgDUx68sQQs0Up5kpuSlnFoRRs0YlnLBkbLgUabNMoCyFwztYdmCJuWHdjsbluj/PN1iHJJxUO0nQTqMXgxqP80FmfPWg2lETqGj6q8Li7OY0T7P+Hp6+KvaiMakbS2A7nSCJL/AwRP0pD9XoGQ8OLNcn0NLKUfUWl4EHjcoFb40lMt9O1wWVJbu4dxuleGd4wht35qGUoWztL/LdL1yBSRsRsbBrLvGbRIEi7yysQjuNOBs8BX6yFE1pst0XXQpGr3RMoae6wDWigbmC7WljTWdQwf1ytUvpf2zrrX2T9QOlGfZq3gCgLurm03dW43Hr1/51Ym6bIJq2cv0jwVwZTnQl04seJJfEsrVCOkUa/UrWBjMmVZ1IQP1rfISh1ENXVmHNLi4n22tIFlmxGisH3zIVUGpjOYrMqwuyHGGdG67ao5oVlrKLf2wyEfSlHzVnZibSQcJaeE3pTF+YRwjK+QtYwDn9AXoYOylXXLcSOcAeW14ih7a1DKtvlaAsgsUeshHupzLhYG/6px2ti7BXOJrblMK5CavuKYdHc+tKg5DOvu+6Ba/m+j3FY4aFtpdJFG2aTavCCQRr0p7KCwviB+SnTb2qNG4QXsTn/0tdQfq4VUaAuer8iOS6SCoZFrpPOapfAxu9ukq5ROQSWUzb0ifY4LKUNrmZeYiWi7v44RyudSjyu/+xB8VyQqbL7l6BP5U9Amv+7rohN/kBTftCvha8bUgehkP2jtwCqGLKRHx/HQEcfblBJeRZy6edABpF5Y6FJ0Ophy7s0zAuKr2dS5fl3ifKY8Mrg6VJdkQmZY7H133UkdjyZPquj62cU/jjNJylsmyTOchKE3qZ85+DB0leFWK2oU81CFx08fynBw4ejNjHihjabkpxqXiSzUVns2VK/clwDdWUv/2b/+2DfXnPe95MTQ0ZCfIE57wBDtR4GejzMHjv/zLv7Qz5n/9r/8Vz3jGM+LNb35znHLKKdn3BPS166+/3qtVHvzgBxvHq171qnjsYx/rNsMx9iu/8ivxB3/wB9alHvawh8Xv/M7vxGtf+9o49dRTa3j+Xwfkf3PlyiacDKj3+A2AQbZbhq29pRJI3hUcGh7WIDIcPd29niTnNXJPTU7G0dGxOHrkqPfEyI3lNBXUBpZq5qgdmVRzor03qKaaWlZNtwrEohpqAtRE3OzXOzJOmCG8Olcm/THhMuRQGkd8FKgOhJKSTW6ZyK04aIDyu+EKLOOnnpDKBmnkLT4OT7YcHThHkdE9RXC/TkYS3zhhllsl1GkpPOKYoTYRO829/RKfc+ifJ/JKAUtcQEmVGAFaymn0V+7WcTb8TPu9/YwsAwhRrDhyCSg+NxVeP1gpQdFv4dUfGVf+HCFPPHWh+yBzOT6mVBBb51+C8SlhxmdajiX/RoF/KKE8kVpSo7NfxRJGXnUs+2l4P4AFvqSR+wJ400kd2bSS+yhH64WFpQVPyDjn+IwpcTgcKNMESPFtlWFhBVfKO5M1PEinhPIL/4LyLSzJgFmeVbzCypxkdF6yzhNfKcqxKOMWhQCFUYZAk4wl3Sft/OKU8k8J55zvNTcvSV4yiOsOK0pLnpY2GbcdPAGL6Ohqjo5OXg1oUjtJ8VP65jYZB21sGCuDRmlbWpZrobVF180Ya2zkORMLi9OxqPKXFVZWZtVGc2rDBYnKkvFRVgnNuoa2JmiPebGFryuRHmcO57ySqHqKxhCOJo4+r4JwRlPGl3urTcpDXnCpbI7kdT6lDeHzdXOmr+MjTeb1eUmn0EQ++KC6wgP41Kq6U+ayylhSG1F32keqf43P5jU0CT/xrovSL1M/01cdKbMqo6mVcjSacb1REP3wDjpoE7cxAR63ir8K0Ot2b6nXFV6aFtcVGVJoBicbYqqN1NZuE+G3rKkNV0JavNLQZu3tkgPqL7mjPQuPCi7a2rhpd7UftLW5vckn+WmXrClAHzJlmetIeSOYt4qnHk2Sq2anQ1bIkzLXDD7JPDiRfce57qK7kgnaBTmkXeAz+S1vCq2mQ/TIRmuT3LeoTL+ShvEq5RrHmT8RrEr6Cbj65szMnB3Bk1NTMTk5HVPTM37VbVZjAV+08SstWG3MjQ3BK8eEM/ea4JgOqdaOjmhnM/ju7mjr7IrWzna/FmQZQDbVZquqh2Wba8XTdiuN8l3JleWzaj9Z0CoTfmTfTRnU+Kr0S+6jahfyOn2dj8nflBn3vzLWcLS8UoZokBysVOWFeB4qx7RV7c85NKxyVB3o24Xn8Lu9S9HwHDlTe60iZ8K/JDlbXJqKxZVplSuZo580BO6XsCx5hMb5pemYXZj0WOewpHPhWFgWnmX6Y26wbeeLfgU4Z15nzmNjaL522NXDPnI6cq426ZbByqa4fb090SNdiXieiKZcZHuK8TrP1wd8Tx0D/Qi8OLA8t82rfhrX/aUuje18fQg9yvMLc8kcR80Zij9m/lgkzWLM6Ti3gJxN6ag6Ui/xx32Mfgv/HcRL87suK/DWaThaBtCNBMyzmrs5ItsE5h8CD854mOXVKuoHrPTxih/FUy/zDV7ibFHAOWAdiaPivZ8YKzJwqHsPqNS3kCrn1bkyGidGJKuk2OyVORV9c3pqOhbmxDPNwSpOJEIXDwDVJ9VRWwkaezymeKysZA/50dwzPz+p8qfE/2n3feTI45fqz1jYUo2JpldzfX7MQEFykvqg4kV7OlwyzoQUsD7KocqnOilRLX+uulEQHr8qCh80NvBlpGW1q52zXEsWaAK+dpaGumQE/QD5sFxI19D4IiIyuBwlQ0+yMtpA0ybcJ0Af/+IXv2iHCs4NVpCwAoUHDBjsrDi54oorLBc4LgF0a64//vGPx8Mf/vAYGRnxChiuWUFZ0pD+1ltv9eoVVqWwIob2Ji3OGF4hYqXL4cOHvcrl7LPP9uo+HpQjZ5uwCZtwcuHE9lxRZ927c2s8+AGne+IH/L6vBvtlDe7zmtRZTs5SQnbSz81He6x08KScsT4BYzbL0J+PxHG41wFBkwWOk1xcibdeyqDOS5wneJ6KVpMPSqr+uUhNj0qhKXWpeoqnomqTHaj5EeerVHYIVrSUOJ8wcWSFDXUv91asBOVTbSZ3qbFSgnQiPFBppMZZHZQHw1KK5DpgBwETLThcJrg4rehWCpSuLGNt8B3f5wmHCpXCQfuYL+Y5dIAvJ13wkoyGyKe4qTiVtOuC7m+UggkCAwTg6QpgnP7TP7/eVFaErA3Qv237ttiyZaufGh44eCDuuvPOmJ2bl2y1SeaUX7IA3/w0Fh6BVv+gDb4xKaXM5aSFjPD6SonTP6ddH5J3cBa2gjPbpVyLj1LMY1WKW3UfcDpaQ38ojiRbF0TAimim70ET5TFJT09LSZYiSRn5BDflg3Qo3HNzs1a6UVCXoUFKMgo7+UugivmPlSs4qXLPDOQQ51CpCzR0Semn35Y6eIUMT66V3l/xkbCAqsY3gnPnf0DdxP2vrFyBTugFJ8YoWbl2H2Ic8RE6dIRnyKbatOBbC8gLPkrVWZU026M60z/1lqovwYeUx3xCTn4vWadRSjFCRhqe9nIk2g5S6FO6whM/KYSvagv4QucBfyq7GEdSpiRjjJ0sw2/itaCqzijBGEEUSntifJUn0wU/lfBZdVzGyaIfhoM37VZZ2bYqV3HUH/6tB+AFNZ/axfgnbz0ezGoX0es2zTtOXz/6TPXL8aJGWxUyHTzNNLRjMSIxIMELb3hdjLHLEpN/KUO1i3xiV6OjKruc8F+sVXtkP3Z7igdAylLyIJ/mCqt4AyRtul+1ox2zglp1deKUjiBfhgI+q/1D5sSrYNk8o3HFA3hBEvMjPA9Q5zSg8h71dJuZ1/SNpG8tMF76genNuiWeinZw4bSwsyRp5UA8J66D4sjr+it4PlJNy8oo5DxfpVJK5Fy/7IvqFxyrvAVfGVeyPOKgk/5HdqUFh/tJorScqp5FVnMswSmQxqJpqvC2tJBXiKr6gcD5dKQ9WXXgPqdr6KKflTFEiWx8tzbVn0zeA5SPFbfg8KX/F6iu2GDYqwvWBsru7JIBpCS5WoC0RbbyuKAxdYHVLaqMxzPizc+8tiNOAV4lH9KhQLU1XMFVfzkJ3A4uQUH4Snu4TZyh3NM/nRXKvQFvM6+15euUOOV5VYjy6X/QQ5ZCMxkx2j0GiAWWgSXhW6jGJNHBChr2E/L4oWvy5WtdEGECjLPhn/sAdUyZZ7ys5F23y3hKHylQ6C9nsDc3TmaVGo7L3KvFrx9OT3vTZPCic6L7sYIa3qK/QBJ9xnNl86JxWX6EF97DB8pmDsxXySU7ylTSeFyhjZMS/ap5w22aeF11+KdjrlKkX6c8F1n1OX0AHGQ4DojKfkk6XROpctzOxPrckbow9b72fejQ0bKl4PKa0YdIlpRzsazzqZlm6REpA5srV751YG5705ve5L1VWFly/vnnW18rPMPhwQqSP//zP48vf/nLXiHBXih33XVXyOby/Z/8yZ/0GMbKChwlOEd4nQiZ/vrXv258P/dzPxePetSj4m//9m/jwx/+cPziL/6iX0PidaG/+Iu/iJe85CVuL4DXiXDwsLoFHJtAl9lcubIJJwdO2Lmya+tgnLtvtycDBm9Wz/JVBhS1HhljbFjb39/ngZtJsELmyaVuwOWATxn685E4DhsP5Lq3ioFcOVeUniPXTEwMIzXnSlMa9HXnihQBp2qKucq5YqNL5fmc/z4wcaayAd7y5Q5+VhqZQ5UOXaAoJbVJtii+Csc4Tkr9fJ7/SL+8jHEFUDDgmwZirPzohInQcRV9pld/bMZXRfp+PX9eU1cVpGgm+FQUPMGLHyhPmU60qBzqzC/bJI0WBmYr3hX9x4KpyFgjc2mGQg1Arf1Ut5IF43IZOhgBbaD8lYFRcB5/5P+eU/bEtm3brFDxXundBw6Ydia49nbegRc/wIskcEQusqLGg0JPeYUPubGh6lcpQ5STdSU1kOeFBvKgPB2zUaxu0t7EcLG6qjbFweb7uskNZIb7ukZhTYzrgehoZaNBGdLg1g+nxOQkX0WasdzYKBKdbjNd+6klTzVxrKiOS8v5xNgGTSttmI4CT7TUT38o29BnJbGSW8AKsPK5/TG4TANilEo0Y4KdLOI7HCM9aVEiLffIdXW/oxtlt67k8q64l8zrgn5K5KwUZHCiQDif8oMXXrv/0e+S5DUhlfKk3VUgoY/ZnkDWMQ0dy7RlO/dMyHph9NDHsh35Txro5ghe2tpKLG1clVcUZupOG+jM6aGJOoHfhk0br2BJuVX9AJ588oQZuuBPOh94wpvl1McV6FJpuuHyxQs3H+XSnjqm/FIyN5CHpG09ID2GHQ5w8hdDN+9VPFFgpEz5qtND+VSdOgK+7zTV0TTCF+rBNcZGOo6QP/iCLJOqOFud4TggymN4XiYuH33FP5UJ7yvZY6xXoaSjDAJ8Mm/gldrIeXQ/+Zoh71HK8URkyaSvgaKM07i44FzlRpv4kMYKOEFFLtLqTwYgqzhSRkFn+aM/Si5siAlD5Quq8sJ7ciaAE6cpdSrjFnhIR5lcsLrLK1XIR53IWNUNOkifCj/RSYdl23S0+mhHFDxU1jQ602mbIZ+cgwyaMXAxsuE9MmBqkIGqDcxf4rml8nHoM8YWZyUyQX38lF2BerSojzAeu04et0lfr0/WF6ev5NaylK+elU9YUyZOSox+Xr8rQP0BSOEfPGEuwpkEZvNIt6g/wNUKr3is41xxrPLQb93/RYvlTNGlP9Bv2XOFSJfrExduI7kQRV2zHjkuwhPzToF2Zo866GPsslwrvjjpgGzf5DmQZZtTLg9RZTUXbY1TKsfcHDPT6bfkccBlCC901sZzy6VoWhQ9PC/QL1eN5JdK6J/MD9DPJ9/BZSqSFIGpMHhsV5mUA36dQJ7rQp10kjzkHoO9jk4rKnQQQJ8OykO82al6gpO2xzmu7JZLXkFP+tpJVpNj09A07zKoHwHktEfKa47F5K2Pv/A6jwRk0itxTEC2letNmuqhGnv3wO+cv4Sfeuk8v/hDeSpW6cwbjg7IDrqc/xKqNNm2maYcvULG9Jg5xg9TuMpzZ68g0wDLGqemZ9vU9jlebTpXvnWAN/CszDWNwD34SFtxnxUu09Jd0eNYeUIcY3sjf5FBAhveEo/BDw5kGCAPoeAtMstYShxAXLm/CQm0zaZzZRNOBpzw14L27toSF557piYtBo58OsuQQgdnKRxLZUnLJOOBWniKQlCXWyZNJjmOZVAi5GDUCPU8DEBSFKRIls8/8gpQJtAAp+ytbFzIIKdp2a4WJmvOK/wrmuBQgA5PsAxWA5Tqx6THNEZdPcgpJG3VngwKqQRo8iz1YB6UEkA6JmWWZJK/1IE0BKY7f2kEhUeouct9cKbzBSMjlWWAuqfRnIMx8ShebKRn/NRDkdwnLfdd30Sc91SW41R3PoVtJQKFQvVMY1A0iTWwDopQtn1UHu4D4Ae3lVDl1aWuK6VOSWiz4nRRzcxHNgVMHqXhZFRKzn0yWeFAXTK+bFSUPdKn9ZyTOpuVLmiigG6edrFxKRMLX90YGR7WBNVtQ/bQwYNx1913myY+6S2qVa7JozamsfABWvz0SnXwEmzFoRSaJqXhHnFF6cfIBBHtShwB5YzaYpiWtoZGymNABreNCKWhzTAoYSJKLHyER7lag34lPulno0b5KTOVvvzKCU/2SQ/P4SUb2fI0Y2ZuxsYIkHtlNLksaIcGDA3akHrzyhR43f4qi7TwifvUHaXTsib+62A+kBZaqT91JD/9jPScQ6xXZHBuylPeAMtGA4DT5Qkf96CPfAQ7c/ipfjWjQnGui+lN2eNViNb2lFvTIPnCcFE2FZByBZ20jdtJeehbKWPivRQXeAxPobWQyP0aKG5NJQSe8FPZ5Mv6VQgExJcjZ+DgiS5KDnEo+o0OHaeTYo6DBd4zblIvbzCptiQNvPSScN3z2ANfdCzjDnozeEobUw+ONfz6lfZYC8Bh55XysVyetjWoAvCpLtsp+7zO5hUmKpi2gnZkhFdhCggl//MPnukI/e5/tRUyuqF4yk7Zr/OP87WAds59gWiDdOg0jlEeS1SGx0el8ysUyLT5mOOX+Ud9lQdZpO9wnsZY9hnqh+wQTx3BSTwySVzJzzyhE+Nn7INneS75ZB4jQn+sZuRhA/JKXss1jjeNNThm4IFXEag+jG84BFh9B64iC26Dil/UAZqoO84HvkQD0JaMJ+a1zsEDHQnIf84hpEEmoZO9Uni9pL0jV0yQuqyYgqYlf90reeBxRgl4RQUeZ30Y40SHaGQVBKscAGghqMBsT659J8FUiXdCazrgJ/xFxsoYR3vQtsyX8JL2rrUlMq37rLrwF2N0SQnwxisP1J7mtcoVpyQ3na4Dr1PAY6CGT2lob524HzK3QiDOTq/m4ydD1/QovXmv/C6PPMLJEYdozuGZDih8YF6h/n7oBM26TxzjKnJAPRYZA0Q3AE7GMDaBhje9mut4naxN8kDdzQPqJprYZ804hJOx0/1R135ViPFO1+JiloWMKx844TttW8qCQOKRKzbpBWiTNskGPPGr3MpPPec171BP5jfkJTcITieynW/CR9uBFzmamZ3xGFPGwJTnpIPyytFc41wBuqmD+QpfqngIzTFNPLUewmuCbX6YQDtSPvhJa76IZ25rc0E/1dmzDXVfER1CCV2kZ/zLNovUV9uqzXdVD89Lwpv8Q7Ql64wPdjAvx/TMhMvK14bgRTpuUm6gPeWc9uecgrM+1CRlhivk1n0LIpSP1gOyF9BIXOmf/8AR1gegEdmsyZXwIVdlrGCMy/KExXXkIc1qTM2JZ4vpxPxGnSuN90ocYJlTWcfHl36B/K4FhR/fLKTsV3PYtxmoF/Vbry6bcE9olIVGoM24dzwvkYfSnsfLUrnHkf7eeK/EbyR/3N90rmzCyYATdK6sxP1O2x2XfNf9NblMazJfsPLIAM+kyAa2pCvL3HG4uLPQkYSTpyAIP7j1p8BkkAMsB/oFk836QF4ppC2aYDUR4jDId3FXpOjlklVwVimlqKWSI3Un45SeV5c++PHP2fik86HAQhOTIEfSG4X7KHTm5MvEVnkkQKR/JOK+AqeqYJaV9Sud3PedV/equOz0ptC4eUJEZuIxcFBIGChQYFDCaQcbY7rPUwvqiCIOGbSJDQD9yMuRFQzUByUkleSkAR6bNlNR6uWikzZOFEFejhmXkSgO/EhEjOM5QSEQjVbgdUS5wpiFfspCCURxKHWC9vYONkdeTQVJ7QgDeZoPoEiZD5KhqempGOgfsKcfhYU4FDjuE1A8UagoBwOGRig0glNZBPpX1cVBeThCK3JLeUUGAGQXem2cKI2VMtFdlBiuzUgB+SgqFejkqw00HaEV3kMn7+HDn1SIoCf5Ak8pFxoyuggeimI6ZOB2MYKRAe6j5LrtRRftD20oz6SlPzTzqccmGfJSEK2YKi3KL0qXkphuFGQUSCYaGybUV/c5ouyVuhd5qUtNKo82MLmu6E+6qUOWQzt4snOk/+pAZTkoUCZntCu848lo5oOPamP6Hz8XoX/URXkIlGGnlmhNI5Y+jTzmBqKmVjw1WzcAl1OdrwVFNgpYxkqFGk5pH3jm8lUHQqeftGvckQGdba+/qv4G4QZ73ko6fJd/5UJHHzA8dU50/itQJeS+U64NlCTOuc/AN4xb0jNOABgq8BXFHNq7u7vMW562FWchbWu5cI57ApQgQxwtcwT9oN115aA2amTBPUE0aRzhVTc6sfukjErGQQAaaZMyPtJf4S9IcTq6j5JO9SQdxhptwLhDnRkrwIlDhjnDxqbooa7F4KX/Uh591JUBqIOAOjiDZ7UiZ1kh10//Sr9gfIMeykcOjVM/+ix7NVF+4sMpm/WzEWP0uiG8yDSyTfvhvOHpPG0EkJW9J3D2w3cgHS18Ujj7FO/wM/7ANztRNIdAB+WQ1rgggqqqTLeY6GOOoQ1KPXRTaeh3SV6SrXpW9c0Bl7A21HkEHkqpcAi4Ip46UBZpaSvGJoxhvvjkfS4Yc5WxPs8Tx0liglc8PViUbkJ9aXPADhglpI1TxnMeJb15YUNZc6f6gCQt2FPGDgDFeZ8u8cB0m09c5xgJUHeLBhXingnyaVU/bggUX+rLHiU4Z+wclO5EOyCH8JK68+rS4rzmS9HnsV153ZcUmI9ARL8FM/kYs6krcxGrHgE2GPYKL/V5HmS5Lygv7en5TGXAU87ho8dg+K989B3kUTnUp+BRGvPwjrJwXMEfZMj1d705wtsFzyvsOYbDGd5Qbo0P5gLnhRvwKvu8X6eu4i1TUK9yVBvjpg3RK3lwhBzDt0ymdPBb5/CQE+eHZ74NfeRP/YL5i2z8SxnQmMfcqTKs6xiXpbJGpWY05eOTuVOx//ZbROu85GVafZhVQStuD/iUbZXzmp0sop1z5BK8PAQs8ydzBrwpPIQ2ZK4AcY7nqHucs6fKkvo2dHpc8X3oVqAcQVadc9VA7U2/WljEuYIOnPJ0os4V8r7nPe/xKyqcs4nqj//4j3slBgYrnxhG7yftD/zADxgvr71cddVVccYZZ8T97nc/97EC0MV4xAawKRffGJCffF/5ylf8igxlfzuBtsHQ5jUcvq7k+WIT7hX4SmwjHD16ND71qU/5dShk7vu///s93iJzfMb6Qx/6kFekw++HPOQh8YhHPMIyhtP1/e9/f9x44422BdjD5olPfKLljP1oigwwLvzYj/2Y+xA6y7vf/e549KMfbXkF56ZzZRNOBpzQp5gZsIcH+2L3tmFPRhgRXVLAEUJWrTC4lhUrDPqM8+DA0MGwZBJD8D3mG3LQZ6AvRzoB5RBAUCYIFADONQ1q4kc5qSYh5QEP59CY6QFNXp7gCChBitf10tJqXH/bXeTwk3FPoELIFyzyixZS7ITHR+JlpPr9VcpnIqNw5SW/l1QrH6YGCguUeFIln+hznIKVNCtvqez7tRLVDyWFjUrFlbxf5TEO85uJHQeQjtRP5Sm573Ot6DQcUIZ0j6da+RoUDhaUZw0iOqd8ynb58MGBa1QHJmbqRTn5BAWlizjwcz8n9cRb8lA++Mqkztc7eDrse8aRTgpVMXkhXK0ynFsqY8JOJFFBPIMd8kI8+MlHOhx2LI/slWwtMDlTntLBD9qZMspTHxuIpiXr4jq7nkkvsgE/qCM8atVgjHFD+e0dnU4Pb8Fp/lf1SuUIHgi/0qYqkDSSBpmhLpxTH442rkEsuaHNcOjRjq1t6hvtnc7D7cVFFPS26NAEwn3oIc3CIisacEDBEwWeZ6l8jihofg2Bpesoa818FpT9U8gPTRiLyB1fgulUu6j2yKPKWVikz6KIqBehdCuejREpG1ppQ/pKG08yXf+sB7TCB+TL95Qmv0YAbYXPHLNfJM0iVTjAoxPHr3AsQeVzjXzwumBrG59ob5dhgBEExsy76i9/1Puc8ZBXichrhdnXWR+1tOshDkab2pU2hRekWzcodY2uNUIpv17He6aB97QZ5aMvWi4U5ucW1f48YUauNN4UPPCloV5uV+V2nU2X8LqcqjzuLWc8aQmF/nJd+Fzijw9Nahf4BL+xUaGP+LnZectiW2uH6sFT3G6dqy2UbnmZMVu0i5/Uhc0h/drEcbhLgA6PmdTVfCetoqt76nw+Hp/vmFDhX5AstLfxeUTaWJwSHciWv5KmehLHeI4RyH4LfGJ3yRtaggcFnPkk+zM0UG/ych/6UjbAlTxNWrPsTEd8Pa4cvScH95yv6qMrVdC5OGt+0decHpqR0SVGkry3qrak/bOvKn415Rye4WtHhpZdjtpM1/TxtlZW6OE0YRRKWU8egz/506o2NO3iD/1hXv27xfv90GdxGqTBnT4KHPesrmPfEiEwrTg6eWqPMwteijbajNs6N8+U10e3a84VlGUeCav5skagnrRbi/o0bYPMgdPzK31A9MCz3Bg89Yu2ti7zYkG0e6qHdypnSXxzPcFZaIT3OrYGzmXRpMB90sFn48fxrLL40hT155yyqI9lV/VgHFqBN7KhaLeQDDHm0hdSnnJsXlYbErdCv1QdWlpYMcPDEbWh0yqe9kEuXFa2fVN5lUz3GL8ZN/hi1PwcjjccJsKtNueVM65xlBc80LhSHU2f20kGN20ruhjrLE/K53ZWcLuJHmSEo3Eoxarj4I3aWfdybpB8zac8MF7BW81Sxud2WFALK76tvdu00w58hSbrormH+UZ0QDN1hNYio6V/1ILwwk+Pz07DefIt1B8ax236AjwE5xx1RaaRoyoN7ecviKl89zXh91hDW1NHxbMZfrPyWIcQf3nAtljJePKVfNQF+YZ32TepN3Ge8nWCnjw2NmpHJ84n+pRilTZXx1iXVeBIQP7oSx53ld+OLlFm/UiNgpMt9V+VgRhWoUA6UZBNeEw/Ua0Uh07jhzTWxRQpBNCM/sWYV3RnkBFH+y8sIbPgYFPwe/8UMwbsM5/5TMf/xm/8hh0MV199tT8zzGeF+UoNjhb2A+GrNxiv5OOB7GmnnebPDmMcNwJ0LUmfK/YG199IKDRirGMwoyeiQ367AvYMDmo+l8xHPJK/a9O2GeoBexDgHGcYm/ICN9xwgzfgvfzyy33Nprwve9nLzF8+W83eNXwd6aabbvL5c57zHNuXz33uc+NJT3pSvOtd74q3vOUtzv/Upz41fu/3fs+frsbJh3Pm9NNPj1e+8pV2DuLYKw68zU8xb8LJgBNeubLvlB1x0QPPIoU3vSyvAZXlojmIS1nxxJMDfZloeCpdM6Kre6ncck6aYwdaJpAySeSAygzHV0w0MeDYQGlG01PeVt3PlSvZcTxxO2giK3E6zklxeN/HPy/6VqJ/cNCdt1t1+Mo1X43bbrnZtKVR7dlKPw6FRi6Y2DCq00nA0nlg27btcd6558XIlmHv2v6xf/u3mJqaMv3Uw4q+KsggvWXr1ti9a6fSjph3rDTBiYW3/+CBg1J22G8Do1YdvxuP+SOil4FK5eWTvFYpNcvSHZriS1ddFbfddpsoQFFathrEkz9eI8GwryrQUA/oST5zRZuxU/nOHTtjYGjQ12y+yWoalhkzgY0eHdXANO4vXlA3ZZZCzYSu9pEywhMk6MVzjFc/2y9fFWPyZkOvL2lCxvNcVuJQB5QLnkCdddZZcd555/tJxlWSN76Uk0+Pmvw5uz179njw6+mRQid+Iqd4psfGxlx38qV85iCKPkHruYI+KWzINuTpNjSAB9wPvuDB5i98++xnPhO3awD2E3HJJgMz8eA/XcrCKaec6nrxZG9ifDxuvvkWp2eVCmmoOHnKE0H4sXXb1njQAx/oPsLTFiadfafviyPi7bXXXhsz01Nuq7KS5BEPe7S/QEH9JyYm4/9v786C/iquA4G3BNr3DW2AdrQhhJBAIDCbwTixTco4ydjxOJ4qx5P4IZVxKk+ppCbJU2pcrsxTPJmxXfGSOJ4Yr7ETGy+AAQGSwEJICElIQvu+b4CWOb/T3wWBhY1DyFTKfT5d/be+3adPnz5bn+771MqVaczZRiU4NGTI4HLVvHlZL2Pmuec2ZFBTX2s2TxheMcYMaOcfXbNgQRkyeGh5+JGHk8eUtXqPF2fNml0mTpwQfexTDh86XDZEXVue35I8i1Z4fcGCq8vkUFhrQgk+t3FT7V/Q2u/G+ULgN//lz1GovvqX/+UHK7KwPBHjbe763pk6C2I88NmKJ54oB2JsBftqOz319IAm0MO7uXPmlrlz55YdO7aXxx57LLOizOPOEPtZoE51ga7+7jPo2q5QeciMyvuyo+jEGXupDBs+LD/jTzIv288iMZ+9ifI9t9QaewiY/O4bv+c3PXDeZyvAHQXcVh3fl6uo9XaVXwDUxLAYPmx4mTBhQh4Q7X1M5nL86LEMZO47sL9sCwPFFgVluxVT483AYRDbmlLl44Wh+0V/vU8dkLhXHNJB+Bn3d4B+thumPIzP7jDHPBFh2vRpKsuVrJVPrcyVL43I8IDb+HAYrphxRYzH8OwHOf2DH/wgZFXNqCPnPNlBVhkZykiHo4zIKeEczJ41p2x+flNZtmxZzsnElizPV/9pPuaIx/q/DD39PK9vnCqZJr7qMg7IywHRr/ETJ5YhIdNGB8+Tbf369QlZdrisWL48n7annrpQUfUHmTU2yg4fNqyMDN0xZPCQkFuDAr/e5dl163IRpG4rI7dOl379B+T5VALPmaGS85YTdy7n/vz5V6U8Uzf9ib/8JvgsMyH5NwTJppjza59dGzLuhZ4xrOW88T5HOt7kOSbn9f2nIH4bGrLvstAHE4P/Bg0eHOPyYtm7Z3fM29B9e/eUk8F36C2w8qJtSoGb7aBWQTmBtoWaUy+8cDLk58GyY/u2smfPnuJsG7QiU2xl6rJ1+oaennHFjHT0yLenVz+d+gL/e6rP0KHDyrjQLbJH0ID83xq4cLIryhzumLsxjuhIz48bNzbHAZ7ogwe3b9uRPHQ49GR1et1HL2Y1PfR6ZS6ToYNj/MbEOFqdpd9GhePmEdCCHd+/7weZzUl/6C97hT1gy87s2bPK7Ctnp87BjLm9NvVNn3Rc1jyzOu2DaCV+ZjOl5Hk1JC7V/iJzx0a/hg4LesR8YXPgtWNHDwdt95UNm7ekgwznLuOiZqKSb7LFLFScSXsBXchhq8CDBw8sS5eGPt26NW6AwSu8UdmkR5rFf3Sf7VC33HpL0iP5MAqFpZF8yLbp01dgq3fosUfSSSJz0WfOnDnhRE2v44GPe+qEH/25b9/ecjBshcOH9qeDpW+DBg0OvXh18r/P54P23G/hqKOb9/v27gxZsaLs3rUjnLiNlT/Pncz5XXoH/6W+98SskDHwTkxCRmTwyDBYeOldBgxxBlXYZvGdMa1bgMnFaudmH6I9/Udf+g9f5zlU8d05wbCgN9y6hUn2Rje3oc9GqaD9+tsvmrlyxx13pP33/ve/v3z5y19OWwn47u677y6f/OQnUz5ySq+99try3e9+N+dp2jxh47Kv2GicXVkIFmHhoQ/mJn2jnV8U3O8+thO80+56CwFN0Yq+YKu+ll8aXBg8VfZ8wNeCKgIfbOA/+ZM/ye89fvree+8tf/7nf570NZ5//dd/XdasWVMWLlyYwZQ/+qM/ygCKcReMcaDvN77xjbwHn7rPocEf/OAHM8giCCNzCq8438bjsNkIbENyogNj2TJXGryV8IYzV4aGMTdu9IgQ7CH0w3CxyiNrgjLg6Fh9rym4PRWBqCtmVioocH6GSnzK95SANrsMFUql+84FoorSr0+v0qd3KIuYZNWZDgM0JmOfPv3DuLMiFIbhuXD4c7VDH0IQp0lsda2upjy3dVcomBfTALv5bTeXyyddHg7l82kgST8GDA8BlAwcaIXC63lNQyeNHXuU+5Yrw9G97dZb09C68sq5aSQRAEd6glWEilTQadOnlzvuvKMsunZRPolldxiF20OhERiitgwnj1pDQymyjPkhMcGXLLmxTI97CQv3HA1H6MDBA6GcjkT5fWk4EBIMUri6CCjtJkQ9SNwpTv3yLP0brr+h3Hb77eWqMLKHhJF57JiAxeE0EB00qg4KleDxGDhOB+NWBJpR3BlVeIMBapy0DTjvgmmLQuleffWCNIYYfoIWvXIVP8a4Z1xnzLyi3HDDDWkkrl69JmkeBcrNt9ycSvyScZekQUypU8j4lMCceOnE7KPfBKg6PjFQabb5jOeyLa/wUreveofSn1ruuuudecvMWbOivkvLhuc2hQI4ELeF4RZ9Y3Qb3/fe874wGueVvdH3nTt3xW9no/xlmb44fsLEcvTYiRgHuMlSqQZR/JeZSW+7+Zay+Prr01DduGlz0kV7AhZHYiyf37ot+DT4LegJh1/51bvK0JEDy7jx4UiNHFr27ttd9h7YG22+EML+4jJz9hXl+usXpyG3/rn1+VhXnhHnxhMiWHKMNn+cNgcBM3iRwDi8ELSy1WjkqFEZuJsydUqeYM95OX3mpQxQMMeNw6SYG7cHjzDWNj+/OWh9IPi1Z7tEthAjHm3hYYFW5zAZB/VjP4+WdlYEmhujGiHo2cYV79PRHNg/3wtIjAuFfOONS7KuzZs3Ba8fiXqCr4K/yAbNVmcbvwUvxxe4znv179+/L43p3MYAt7jqAYCc6jAao124pyGa8gMOnnJmrlSnVN3ea+vcWan71SCkdzkZVuqdWdKdlZFGfvDkiJGjy4f+84fKzTfdXA6Fc8xYtVJqLPAF47iukL6iwGtw2Zt4jSvnbLzFp+YXuprb2uewnT4rJbkG0ARA63a4uDXol32EdPx77WWkBg8ZXK5bfG3IoDvLlGlTy7Gg986dO4JmIXNClg0dNjSDoS+8eKocOixl25laVmYvKlODRz7y0f9aps2YVh584P50NNFNGrz3ZDraEbVwTT7MsdY/Mjyomrj09DfeCzZ3vKKPIMeCDsgx4kDQFehl9RdNLi7XXLOwLLj6mgxAjh17SekfMnjXrp1psDsPZtjQoWVuyOEF1ywIx3FMyjqO21OrVmVdJ08cT1wFWTvn6+SpE0kqQE7fdNPbgj5Hy+qnVwUvBn8G/50mYwI3PJvbzuK7c3RR9oPeE7DsH8Mo80KAOHj2Yv1Q3hkRwSsxFeA4Leh/89tuLGPHjw65ezhk/8Xp5Oj7xk0bM3ig/FljEG0FZ+Zhrm+7+cYy/+p5ZcCgvok3GThr5qyQ2wdCdq3PuVHPgKF3/F+30KKrAIs54Du/aUvQ6cCB/WX/wf3hfB4qh44cLHv27s5A++yZs0O39y6bNm1KPsHHKsj+mi5Rl+/I/4T4jL5+V3d9bwwDh2h7/tXzyz0hRy8LGUfPMXb9Pj30ynXXXZtGLr0m2PxiPsr+VDhtC8s9770n9d/Jk8ezz/sP7AvaXByy6bIyb96VGYAX/HePftK1zk05FTQcP3FcueW2W0KujCubtmwq27ZvK4PC6V9y05JyzaJrkh67Q77OmDatTJ42uezcbT4cCF5zKHjwPnoFzw4a1D/k4K1hyN8WDuQlUWZP6OKdIbOOhaMwsMxfcFWZPWdWFD4T9NwX8sA2QJqg5/I+GjMkOSxxzZgxtdx66y3lsssnJv9ZjEEHgbMnli+P/p6IcrbpRH965lO//n3LnHmzc1Ho2LEjZfUzq1P/OQPk6PHDMXa74vP+wN0WyTrv3Wce96jCwBBfRp2BBt6+ZuE1Zcr0qSl7DtGzwUsvhdzmUF4b+CwJ3fziS6fKtq1b8v6slVwI4iRvBX+SFePHjy3vuPMdKe+nTZtSLr/s8tD568v+GOuc96+5csuny1/wytDhQ8MeuS100YiwxbaVrdEeXI4cPVQOHj4UvLE/g4W7gz8tHpHNbIF58+YEjtdnHc8+uzZ1wOEof+LEsTJwQL9wvGI+L7m+zJx1RS42WKggK8gY81S9ggCHgvdGjxlV5l+1oBw/drSs37Au5sTBkIWHsr59Ua/3J184kfPkTPx51PzFgj5oG5O798X9QkZY6CAT2UUxX0JOhLUaf+RH2GZhq6Ih+mdwJWjJjpKdmzIUcwSkjew9osdVP8c9Fi6zXmXwuslIx5qHNfNKG7KouswfGUsyjF48TW+o/41lrrCR/+7v/i6zAAQAAb329a9/PTMKOLYWz/CAIJeAx6ywbWS34NEPfOAD5Stf+UrWz8brFt+Up0ur7f+LQeqXuI+jrt6X5c9bCGhFj1iIPF9/N3h96DJXOjBuAtEWBNmTsqDQ0hjyMfGLoLfgh60+5rbvHn300Qys4DN12FYkSCIwiL+0Q3byFT772c+W8GXLJz7xiXxUNZ7zmGxBwPnz5/8Uv2i/Za40eCvhjQVX4vvhQwaV8ZeMjgJ1vy0l7TfOKiXSKYALXVVl/DRoy1UdlRpceeXKElmOUdKvj1dOUI14O6C0b59+GeihXLqtBhlU6VFAVfHU7Rrk4rrNW7JvFMecuXNypcSKvcf76gsc/M6INtHh4TNkEqdARC9FNhctDEN/wYKyKozwhx9+OCcwwfH444+locswcq/gCaeRIUi4iPKb6Jxdl8e0SWkToEJDr+7TBqNUnQQOxSa4waDyXsCBEPC78vADxsPqMycfrfTDypLAz9tDIV4fQkegiND59re/k4EbeMgEobTsZbQSZ59t/hZtWbnWV0IOXxBoeCBpE/DqseudbVLQItjqUX/fwBOGyhgauAngKMfAEa0GxsS+Ssbf3/7t36ZApbCtUroocZ93hNFPYXeBo6jYf/X9eZDBhmAG44tWjPV3vetdOQb2ejIIBg0eUp5dv6E+hSj6JJtj8uQpYeBfFzTuF+XuKz/84Q+jzV1la9Bm48ZNGVybMmVSvPbLQNdJzjc6xMWAmxXGy5IlN4TxeyJX8YzZ8TAMrZwJajigcdfO3ekY2J605MYbw0kfXFaseCKciP1l5KgRQdiSBqNHTg4JB3hhKBwBk6WhYPBd3RJnPspsqYa04Jy+CpgdP3YiHbcJ4ydEvU/WuRPjg3cvnzS5rI8+c6AEzoYPG5EOzO7ACZ04snPmzEujVeDraIy57y+99LIiQDT/qvmZdTRx4qWZBTFw4KAYn70xJgIwlQeMyYjhI9L4EqCykjxr9px0Cq3eCjoZGzQeEYa1sfEZ/1kphvucuXPL+HETkrZWJDFPPQeh8t24cePLpMsnhRF5puzcFfM45qjsFfW95913h1E0OpW1VbQ50faVUZ/3FCtjlWHJoRgc4xKskvx5aRhTxu+qefPDWZgRCnhcrm4IggqWCVht2LAxHLCLwogfVG5ccmMGaskZ4zspaDtz5hXJW/hz67YtxQHN6pkx44pyVdLuyjIleEy6sewlgVOBywH9ByQPOnfi1+7+tSy7J5yUiRPDoYz3V1wxs0ydNr1cMuaScir6ZcVfQCmlbzcFzrvU5THmArUCu3j+gQfuT17ftOn5smP7jpgLG8vy5cvSuezkuExABs/bbrklA5qqGxOGiIyn2dF/c5c8ysBG8JvG8nyV8xvPF6/18mtmWHFGYpzIWeMtSGMV2NNHsi5did/zL+5z2cok0DNhwsTAdXm2fe2ixTm/HHCNDnPmzM2x2L/vQMiulbkyL7j6eMg6eA4ImWL7Hz4YPWpkBpTxtTlh7Dj/04K25iq5gx8gIygtW4RMELzRzszg5alTJ2fGEgeTM8iRHjCwXwZFdDn7H86UOer9CzGPBbTWrFldlj6ytDwfMldA6+rQHWTqM+EwHzl6JO91j4wWgRbBsA3h8C1fsaKsWrkq56wAg8yzLVu2psyudOIgVXq9ohO8r/Ol+16/BYoFOfYFb+3YuTPqsOe9JH8NHDSwrFz5VFkbstvcScMz7nWOBp3DiTNO+K+2GfimPhBIqPYBh9MWM/L9lptvTZ349a9/IwzeFUlfMhTufUKHT54ytQwO+SG7znwcHjLj7vfcnXPY6uXSpUvLxujzgf0H0/Feu/bZlBmC95xtdcGrC/gL0F6zcFE4RZeWTZs31QWPcJrJaCnnjy59JPona2l7Ics4TqlTAi92DbIJUggMjRgxPPTRezLY+8Uvfr48HXXt2r2rbN+2NTN7tm/fUi6NeYI394QdgaaCPDn2L1/oVy/6CO+uWrUyHIVHy7r168qx6PN1oWsETB96+KGgY5WhAnKCjAIaAmeXh5wj62QTPfnkExkskPkjwHgg5m61yXoXB80aMlt4ZYDZJkoeO1/Gb4CswTddZunOkPvskOfDRiLbBIXJd1ma69atTV0j6EUHCKwIKpM7dCB9uivG7vvfvy9l+IgRI8vToZ/27tuTtHw1LeLfay46/+qwdeinhx55uKx5Zk3w5b6yM8ZDcG9P0FQfjxw+Um1BGSNBR/LTQsm2rdvKQz9+MGixPegfOjp4RB+M8VOBx+RJUxOvgaHn6Gr14f+kXbzujLrpialTp6W+k+m5K3SJcWbvsLnIKhkrh4/sD/tScOWl0NthBwcNMkOsz8Cgh62/DsiNV/Zp/7DPBvYtg0Im4ElbK82TDLaSgcGrxjm6lISwSEfmJSRt6lw2mGljn44rms6x9V9PwSyXMlW9gvp1ztuyasHO1ihbyEIi5M3mys8KrtCP9J2FF5kE5CidbMuGbJYbw1YRJGFHmzMyCQRclGfvmcfkhkU1OpwNbGzh6T6ymBz614D72IF4Vn0+v5UXWdaCK78YXCi4YgHNuSvkkG09Amz4j8xhW/OPZJ7wSzyimkwx7+yewJvkqsdPf+QjH0n7C5/iP7zre0EV0PlW9IDgjG1r8OHfVDulgrFswZUGbyW8wcyVc+EkDS2TLh2XioSjwLihrFOgh0GVAv5nXT31Xwi6Mq+Az/U1/4+Xiy86G+1UIxFOzoDgBOcZIVGGc+m3vF6+r+KlvN/XhwFJyFPmJmgGV0IB6GunXPyuv+7z6t6OBn4jECgXgQaOCqPM5LTHlOAQLSVIlDVJBV2kszPqGMXu0zajk/MCB/Tvovldu+rklBIAXh3QJJrrPYfMPaLBAgzAfdrUD++NYfeeopRmJ4WOkiTMCCFBE/V65r4sBZkq+uA94aYOwR9l1a199zBWuzbh2tEO+KwOB5p1wRUC1HfAPUDdUkmVQy/OTGfIU2gEYtdXNLO66fuuT5S0975zz+uBMsYPHUXBjd0DDzyQgh7NjZutQfDcHUYB549RPS2M5euuXRgG6JZy//3353YCqMt0cJ/Vb1t8bGvZGsadlfBcpQ9cOOHvfOc7Y3zHl+XLlofTtCbpx0hm9IwORT0iHFarYgIC48ZdUt79rl+Jz0fLP3/nX9I5nDVzdgYmtm/fmY7XFdNnlOkzZkT5PUl/Tw4QXKx7ugVV6nkX6me4+ez7Af0HZjq+QIsg4oD+g1K5OafikXDwngv+F8hgpFJUgkcc+UWLrs0xWvb48tz+FB1LnDg0/cJ4PHrseAZwGKzTZ1xRFi9ejNoZKGOY22ImC+BXf/VdGYA5evR4XgJ/8Jo5c1YaXavXrEljS7BgxvQr0sgdO3Z8kXFw/Hh9zODll02Kum4KHhgbSnJbnhVC9nCm1HPDDUuy3Npnno2xrgeVDh8+Mvj6Pck76hP0kFmHVS65ZFwYl3PSaDxw4GAeAOxcEQGfd7zjrnAGbysjh49KXDnEssimBf1tp8Cvxu6hhx4K3uNEnSsjRw1PA8zn7du3ld0xprYrnIgxEnDCM+bUXXfdlXNeirpMLPKBISu1Wr3owHDE3/jWIW2Uv7EZNmx4zo+6XWJUmTWrBqmOHz+Z/CcAEMj81BU1Fdl23gtSTZkyLbdKjB41Juby8Kw/z14Ig9yrcwLcZYzQ0hwm82wJWrduQ+Jw8sSpcAiPhZOyNz73BBK0YAU16jm//ddeZLKghfrPhtGfDkb8BatFexdHkZptx1nIe6I+nz2lpsrMieWpcPzXrF6TtBM4su1DkA3Pup/juXv3ntxCdyZuVl572aeo97bb7cmeFby/MemNV53/0ckjjpc5ljLrXO8yL+Ti299+e46DPuJ7ZxY578UWpOuvv6EMHTI0AxRoU59M1i0+1OwcgTw6U/995vQ6i2FkjKXtcOokAx3mnTTK8XAAbd0iSsKZu5w89eJ7tDD2mzc/X2kW96GZNqsckDEVX6Hj61wv3xev1163OAPK9P7y5SuSrrhBX84EHuOCfz7ykY/GfLs+DNfHEje44JnMuAzwXr14znwTOBGYt61w2fLlQf969oVxdz6Yg5/RlfOpjC1I+JCDfmnIITpeIACO6rToIFDL8R8+Ynj284knnow2nekCl7MZBCPnbTNdFvJX4MD2no4e+HrQoCHJ03NDDuCdDRueK/v27a90M/+CF23PsShgDtBD/UJmkj34QrnxEyeU+VdfUybFfMK75r3MnG4cLnTZ0hwFku7q69d3QNDxTAZt1Uve+q1ebI4cgaQDGUOW4hkyj+4SBDenLcoImhmTTk/iuf4h/3/ndz6aGQjG1NOI/C7wBU+8gl/NrcWLr0+5eF3wwaRJU2Ie/STtGfQnX+EKJ/J98OChZdHCa0OX3FZWRL2PB970B17mZK9d+0zZt//gG+I/28TmX3V12jzmEb0wPeStQPTM0DnsFkE/so5MJnPcO33a9MySkVlCf+MbtCI7yFZl8IOsJbKSrOCUo1PyYNoGoUfivsmTpyYNBNyee27jy/j5A2TcmbOe7HQ45Xyfvr2CNxwkHCV64/foavBEbtmMP0GuPn0uKv0Dj779g97OtYm+mi/aFGSp7+uVmb3xB6e88KBG1Z8YqL9m82VW38uXv57XIKYygr0yC/N6qT5V6YyzaEq1Y39ecAUd8KLFAWdbsAME2H/3d383bTKf6Si6AO533nln8pTxkzFAhmrDIbd0TWejAuXYYubxv+ZiF6pT9oMtR2/lpQ39wY9vBudftquz8TvAU/wctCSzuu/wGBqTTXiE/2F7Dz3MtxGYu+eee7Ic/vvYxz4WMmHGq+pnS8liwePKsROVwaO/+Zu/mbJbkKYLuHTg9xZcafBWwhsOrowaMaxMnTQxGa9bvRBpJ5Td87OuKrZfH7pyr4DP9TX/DwemTy8CXfS7OtQZ3IlXRRgggXKCOcIcAdV4+PnBFZF2/bK6IYBgclIQFJB7RecBxcJo853ASq5SBQ6cIkEKtJDFog2AjhwAl/oFOdCO4PDaHfzl1QochwuoB80Z/upzZgAHnyLUn3nhNMCP0JDBQqgA7Sa94344wo3itMpM6BBAggoCLJQUBaK/K1euLJ/73OfSYQSMOJFkwSCXugghdNFX5bsxg2enmEEnNOH384Ir8FKnfgviwE9dnAyf4Y5uItQcYcJXP/SfQCRYBWa6Oi8E6mNEiGBzbM8//V4dgk7OMnk62rP3X3mri+PHjS0zw6jbu29froDpl7OG0FiQxBkCs2Y6g+hcZtMcPnwwHX6sd93ixeWaBfPLumfXZSReqnFQK1e0nSkicGCveG4R27UzcRgVht/KJ1em06gNQaxR4WDA02oVXpQ1siocxWfWOAchHI74y7EOPmfscy448vk0L05COBMcCCv1l0+6rDyx4sk0fidPnlQ2hgG5NvDj1DGujbfzWQ4eOFQmhHKD06pVT5cnf1LHOgMnBw8nv3Fg0Y6RyfB25oisDFsVnlq5KtvnMBjf6ryfLkePHM0MquPHjmVA6cEHHsz6K+/0LmPGXJLzj/GM15cufaxs2WyVem1mlzH01Pfss+vT6ZOlw0nnSDHEBUmefno18ge+F2UmjVR7399//4Pl0aWPJl9x4GRocUwZ7ztC6VqtdePtoeQXXbOorI3xvO/730+eeG7jc7mSujFe8QAcbctZ9viy4qkR+ibQIIBqnjz88CPlCc59yE/z9eChg0lLc41hbyWmWyVfv3599s94658Aou86eWyvN/7/4Q9+lPQSPHpu48Y8G8f3M6bPTGf02RjHlIW196+6jB0cZaisXvNMyjrykixiRM8Mp4XRIwgMf/R3dgVnTvaMQKL5tj8cz3vv/WrqBc68V46LwLpx6GRthZ/Gw+VPQPLaRdeWKVOn5fkpHCTb6+p5P4IzVYZUBxX0BFd6HEBzeOeOXWXpI4+mcyOzZ9jwEWkAW118Jvq4bNmKNJzmXnll0pZTyYESjKM3ZDXIYnl23fqQsfsSb23jL21YtV711NOBSK907GT84SfbR50FhNYuTiZchw8fGnw4tawO/jsRDiB81ck5r05cDUDoC3p5X4Mr5vmwXLWvwZX1GZypB8VWxy/lUeo3gX6B3Xomyuzglwnh3NfgyubaZvzl/9GGMurxucKrx6K7at2lzLvyquDRG5MeMkX27rGlo6dM/K4PdNSPfnh/8iI6wj8h2qZfc7EFP8TndCDjHoYyGU+XrVj+RBb3m2AH2SFoYe7on+xFzj9HFY8dDvk+dszYsjDmpODtDdcvKZMun5w6CO+NC5mze9fekL9rM/h2Lr4bMXJUOvyDYryeijE057QDL3jicX3iCJtngsV0y+qnn8mAXJWbNbiFhuaCDC99pRcFM24KG2DRwusywwadBG493Y5TXgOdF56Lrm6uoCc6aUNgVMaVz4+E/HBIbT5eO3CoZas9ICigr86bIBNWhqw9ePBQBpBlP6E/mySfoNVzrzYf/PGPw4b4YfKD9nK88GCMoXrxsSC5AC4nxzizjSaMn5g6+ciRY4l33hv1CUbRp8bWQo0sMfzuQFyBtFGjRsZ3qzJLRPkqF17nCjwHDxqSMkYmoOxQ8h2fGzcZT+r1mdy2JZMedSDt5CmTM7ClHZkq+oKGSWOZcVHGdw7sFowTUFoX9p5t1Wia9In2lZN55GIbvRxcSRrCU33x8dzpaP9Y2r5iiRZc2Aops86ac8oEneI/NoKgx1mbsUJfoGM3d52bkpko8T7PsPFd1FNxivbi6l4TlPWSW0PNOZex0GDPa4KMx7qd1CUjU6aS/p3tDkiOuuiOnxdcYZ96rx66gj3i/flgLpGzHY2A/rlXeaCO14Lyb+aCK3vy3+Myl7txadcbuy4Evu/oeT50PovgCZvS545nvHa2sOv83zpwX5VLFfyOv32vPGgH2jb4/wFVor4BYChZkbdClZMkHLcUyKkD/PcaoRnKze9vRDCBVDrnMXhnVFjh4jBSLz5jfJf3DCxXTKmeqzrTyndCUfq5uim7Dro2O+jaNfnc5/dUTqGYGHLqEUWVjWBVRlCDwZgGXzgmVqXV4eIQCZiYuLX9evAdJ+qrX/1qOleCGFIpv/jFL6Yjyani3AgiaFf72hXYIBi6yS+1zb0MKI4EgaMsIeK+GvSqh7Z2gsXnjrbKevW5c+D0UVn9QlfvOwHIwOK0yPjQfw6VPY/6pA11ea9edZ4PfvedPnU4eQW+1xZ8fa+v6uja7YSsQ5VtifI4NrT71Kc+lUEgRlYXZDl/VeS1oA4Ok4wBASzp2AxR98reMFbags/0cPRuWHx9uSwcFnYtw04WhkOP0Tq6WV4MPJ3jIXNrdNBL/6Uq8wasPNlzPnrEiHLVlXNzYjm3Yd+e3bmCK53Z+QqMRef8SKMeE0bo3DlzwrGZU07HeKx4YnkaXIIVa8OIRpd5c+eGwTq/DA/jfcfWrWVr8ABezgOIY0726hlPh+rpL0PNGQ2mg4MPD0SfHabbr2//snDRonBUFgad++SWoKOHrXSezjp37tiZW46soE4Lx9c2la1btuZWDVkYAmW/8Z9+o3zotz+UzmDydwYxBuRqupXtQTHWZhI89FVg8POf/0K+Hj12NPh8VDgnC8oH3v/+8od/+Id5Lg9c4K+vnEeP8+Qw5BaRPvUxurJuGIh4rTNCzetMqTYw0WqwT0IXZOI8VThXduzYlsEYOJvjzjQQNPAbp0s6PboZV+diyCDKQ/cYyNmeOXY6+H9HfO4JYIaelt7dt68V+JhL0X5+H/Xpj61cjGtzyKVdGUgu9EF3r+ahgBU+Nlc63n9FxtnutKuOa9Ca/K1yzzxlLNQ5mAi8zgUvfbGNQCbWY48/Vr721a+VL8TYfOpT/6v87//z6ZwbzqHCj2S3+o2JbIGoIeWwfnHE0FpALjOx4i/xSD7sZOxrcaigrnzMbtAQTXM8Xx6D+kjaKkt6ZHkPLZUh0zsQ1JLxIDi3fNmy4NsJMc8nlg3rnwuHelXg6HBJhlnllfoYZluu+ievyoDkOJk/DjPtnKhcKQ4QcMhtGdEvW2SGh3NhvDhS+mrem9OcLNlnnHhblZzn1befbXnVGXZ+jj5xpJ0PQ0YILMgq88jg6FaWhaOm0Q/d86yGeAX4Bh955SjhCzxSM3sqjdSfEJVoI+vo6XulZ11pdhkPf17RSCaq4PLMWTNyfnjyh9X7Tk8oo06yWV+c/SGb49iJYxmgimLZPtrhUXymfQeWu5/skOUzcODgdObMd3hZmGEAjx49KmlLz1VeibG+2BakvknTz3zmM/lEiT/90z/NQww/89nPpOySNSTYIEgp2Nm/b+i+uGQcTgvnUDBn3YZ15fgJB0yTv7ZZ2ZraK+R4OO3RpgBXpUnwcx6aKkO2C2jRZ1E6+PR49NX5EZ///OfLX/7lX5Y/+4u/KH/2Z/+9/OM//t+oo2/o4SG5tcQZNvg6MxgMbkKldXcJWmqj0sj5LPRs0DHGWLvoE6gGMyR7JA3R2L3Ol2ED4H9nauG91SHbn9vwXNQxMLP+ZGEpCw/bdmw7wzN4/8TJ46k32Fb4WLDbFkp6eV/M/x/d/6Py3X/5brnve/eVL37hi+WRpQ+XO++8I3Wl+UDOXXrphLCD7srFgYMhtwRarD47g8y5cs46Yu9cddW8sItuy4CUjlQ7rdof+CXldPJ2nc/G4VS80vkPPPjjHPtHly5N++jHDz+UASWBLI8iFtgjByttaj0ubXRn8plnxlpbV867Mre07d23N+ZdzRCmT/JMo6gD3St+oI4TmhubDMDEm/gmcTR+eKK2J1NG+Vo2ZZqyPVfOoagXf9Pp5jydfDJe0Z68ePF0PVup64v7MmslcOrqILNsw7JdjP7Jw4p7kQ9kY7Vt6afMVDkT7cQrvSIo9ZJL/RmEadCgQYMG/x7whjJXGHtjRg0vUyZNrEZdpziinOtVQCH5izLKeaV+8vV1LndQtt17ioXRWZWmYEmUK6fLxfE7w45hT1dQWgw696SWjlf45apZ3NsZnepmmG7Ysj0/M7JE7hmpMle6VHyv+syAEdG3iswZAupDJ1F+wCBhcHKcGKVW4HxGN/hzzJVlkDIiBVA4dFaF/O4eGS1WRqXS2TYkw0Of4GX1wKs61Ks9hooVIwGPbnw4gZ2ir4Z8dUKMi7rgB7rsD33vMl68MrwEiqysC6C4Hz7qhLNgBNpYVWTo2KetHwI72tAm/PCDe11w8Vm/BTW0rS19V1awQluCI+irbgET9cLZSn8671EXfIH74INm6KAcXNDh9QAO7tcXzqP6O+cEeGXw4zEZFfCGD1wdeKfNK4I2tvfs2rEzDZdBYcTOCd7JE8wDB08csTecYcMouu22W/K8jqWPPFJWr1oVfbZP3dO0ODjVAGMoDYy2p4eByhlI+q5eXZ5e9VT+Hv8Cl5dyxchKvScxXNy3d/z+dFm37tlo96Xgf84dHs+eZl+rRV7bEZjwFcfDwbezZ89Mp4MT8fzzm3NP/JGjh2MMqzM0YEC/Mnbc2HRSx4wZnec/CIroF/o4iNPBjUePHSk//vGDeR6PAzDtcZ80+fIyMYxuIMvHPQ6VNE4ypKwI422HHNrTzqB1yCBD+Jk1q4OH7L+9JPlQ4MNcOHHyWI4b/DjGixYtDJ4bVn7y5E/ycMEqM06XSydOjPYnJf88/fRTYfxyBJ2v0zeDnw43tLKqXgcxqs+WLocdmg9Pr15Vnt+0KR1eq8VWMsaOHZN9PhGOmb7gdavrxlxKPt4T9MMfskI4V3CXiXTkyKHEjzGrzjPnagq7cUQP/IfHjJfxNf/V63tBMCungKwxJ837nzy5ohw8fDCDBKW3eVbKhPHjM/Nj564deQZDDT7ggVdfjHHO84zpMxLPF4MXBAUcCmtLk6eWTJs+NXnDZ4cX79zJua4BHrwwZerkqKvEGG5J+lp5PXHqZPSvS78PnJwjEI5Ix+c9PgnJHK81+IXP0admxNkmWa8tW2RedAEXskuAoSeY1tMPbV12+WXBn5dlJpOMBLx+9PixPG9i/fp1KUccKgoHY1b3Zp8tjy97NOUUB0tdV1+zIGgyMOeAsxw6/JxhktuCdm/PrXycUwEmB6EKsAjaGB9yVybTli3Pp8O2tyfjbZ8DgsMBPRW0Sec2cBasw0Pu5ZRxhuA0eOjg6OPpHBuykOPs6V/4FH/CRyAWvvitT9Rjvgwa2D/qrgeH2uYgcCgbSTnzCN9qS9ATHj4baw5vHYNX9LbDeI3fTTctyfn1k588WVasWF4c1prnfkStvR3MG/j6bE4ZQ/X0Dxzxsf4ZMzxl3PRPYNVc028XGTwr5rv798c8JafI3jlz6gGtDvF15g964s/+0cdTQQe/OfSaDKMPHBpMbzvDTHaEwIKAtP7iXd/d/vbbk16PP/Zo8OvziZM+Rg+i3Knkq/4h69D41KkTudVPgAf/cN4dRoyvPFrX/EUvY7to4TWpi2Udoun4CePKTYGHJ/gIcjhLRuASruhjPNDK6/kXOpLt6EM3o52flkRd+rHiyeV5v/kk0Jy0DTwuuWR0LoDEaKR+MC/Gjx+XQQznx7FvPC0IP5hLxkE7giqZYRyXAJ8DdNUJzylTJqe8S/4M3hGwNC7Dhg9N2ZL0H9A/56itNfgpKs9+dbKR3Onfv2+Mz4DkV1tMhw0bmvaFYI7DYh0QnQtkMRb6hlcEVPQCfdkDxtXnzZstKB3OsvpgDqW8Cn6mB9AE/fUR/s4ekk1Gt+jDEE/RirEdFOUvn3RpcXCww5Hph4cffqg8HzzmfnpQ4MNWH+M7PWSgLMhtztLZFLIl2iajtZOHS8f1UlynTh2rOFx8Lvj2VPzuTBNB1DNxnQ4boS74oa+AxytBD/UhnzpDT8f8y/fREsAGiFPnV71ylKMM/Sxoadzxzctl4k+dOZ/PCPhqu8oNjxkn8zx6PFCJ8a/nE6rPfHi9zBVAdrKVzG+Zwe1q13/kiy/G/j+fx80ZOqVlrjR4q+ANP4p58qXjyg0L5mbkXoCDY8EZyZUzwYy471wI/xT58Z6j2X3OaH5P/ReCTkFg/rw3XinAXBGjURgUZ0/k04L6h9LUduiqTNnN0EqvMPjPmjhR1j3x2YpDmEVRN8PwXCjFl8p3ly4LpVOfOOM8A68OmLXNhROjXUoFDiZcNUBrIKkLGPjM6XN1ZeHz8Y9/PI3Iv/mbv8nMEoB27hEUYKgImGgz8Y/6BBvs0UZrW0vQHQ6cLqtFHDJ4CHaoh7Lk+DPubS0gMDqcgDrV7buuL/D0mQHjbAcOB0NbBgpnRJvu50TA33s0cn8NPFyUOKrbd6nI4+raUJaR6Lvz23e5X3scT46s8kC/CT1Olr6jl99caPaOd7wjhR4lr/9A/fpP4XNwbBsS/NJH7WvvQqA/7gWEaTeOeF5bHu0mK+PLX/r73AYyYNDA7IOVV/Rw8OjVCxbkGOJJhzkeP3qkbFi/IQz7ZWFQb00aqcv43nnXnekEex6/lb0uM8Nl9e9MGGaML9sxPLEJjQ4dPlz+5TvfyUfAMiSt9jK7bHfBB8owcO//0Y+izPOZYcEBCLbO+ccys5KO/fWUE4afu3FwnsGv//r7ysQJl2aZb33zW/kI12rsVucJz8lcWLBgUSij/eU7//ydsuqpVXkejfNdhsvImTevzJ4zJxzyMdHf6Fe0b1uTffm3v/2OGIeB5X/+1SfDOA55Ekbz26I+W7kEWKSgm5NWPx3guCUcdWdjOFSQQyrw8O533x0G+YnyzW9+I3lCP425vnz4w/8lt4/ce+8/Bv8/k99bvc5MscXX55NWvva1r2bgyng4s+EP/uDj6Tx/6R/+PoOQIVmCXiUf0/v2O96eARPbxGwbkSETxEpesA3B1ikHHcNZmr3DGR346vHdnKlPf/rTyXv4CR4ON71q/tVl8qRJ+TkJHWCLxXdibPGP1V1GLVrjdffiQ301pwWszKdu3P74j/84A5Of/uz/zqdomObmKzrLjrvl5luS9v/0T9+q+F8A8B1aLF58beDmoELpt/Crc/HUCzWbxjgIKAhsCQimwRH3OljaU7Nsh/BoXOf66NuevTvKV4PeJ46dKO997z0ZlKMvnFVi/rwKAvGqAS48RzvQZ08r4+R1n7u54zwcc+HaRdeV7//gvvLA/Q9mOwIKMnpSzgVDoo8ndU2dMiUPRdXk574g221/Opfq+uhHP5oHfH87xj7PjwrUzF/y8bZb7wh98ET2Bd/lFokYg3khBxyuPCbug4sAv9mGDzmS5Nk3vvG1mMuC4X0yGOIgWvMrZUDMsZpl0jsd8l9/3/vzfs6XOSHjoNbZK/hsb/n2t/8pHUb3hYSPv3N5/sGsmVdGGavznfPnjCqLCL2y/JdC7qSz/OJLZUI437//+/8tnM995Utf+oeU45nRkrqVHnO47+xy62235VaMb33rm+mEkhfwojdTjwcNOZeXXz6p/PaHP5x9+MQn/kfShj1giw/6W+gQzPCeDraCDk8OOj3gnBBPdMp7Ag/0cebTk0+uKM4mUm+nUwULZLjZouiMo1Lo/JcST0G+p55amfJfwAo/65M5cdOSG3Mrpsf22molo49MlCVibnH8P/hbvxVO+fSkI9prz1/HtzK7LCSYF/pkzO3r7xdzYoRHmMfcEfwV2BcMkEnjPQ7Xd4tRFV7N72SJsSGrnW3CBpGFgQ+czyQbAw0uuqhvyIVD5Xv3fS/03FP5PdlBD9FhgwfZcmG738nMRtu1e0/Q8CeJS6W/rA1PHnM2yuDye7/3sTJk8PDyV3/1idymWNssSS+ZamQ8OeMxwWgsm8X2rJ27tmcmmG20Mi4yGBT0FAC0rYiugi8+MVfI9Q996Lcz2POVe7+SiwHmI7oKEKGLICnyCNR4HLrtomT/Pe97X55FVrPmep6a6IEEL9PwTPlWzNcnn3gy+i1TsFe55ZZbsw90kXLOIAOyBmVb0asOGbYd1LZDThb8jTe8Kj71cevOTbr99jvK448/Wu773vfKS8H/5lWOZcxBuv+l0y+Uffu3hcw8EfW8kAsIOkOOnz2jX2rqsUNll9i+k68ClfF3rvJXNJ//pQQO+gEnrsjeg1vtcZ3beVG0AX3j9kAjICuAVo5DBnNOe38mxq5mI7/4osU135MTvUv/GP++/ar9g4de71HMDRr8MoD5zyZjn7LH6KkOyMyw/dujmBu8KXhDwRUCftjggWXiuNFpxFNihLHViEzNJ+t77u150/NSXzk0lMvPgpq54p4uwKJ8DbQwPsrZcJp6VyVe00rdw1FWTJmqpDw5yP3+GKWhmqKg1MqzZeP2XfF6Jg1hfeqAI8GRBvru0g7onB14eKWc1K//vvMe/RgnlDd6qctvSaNQ8lXZVadP+S6Dw2egzu43k7x7dV/XLpy00dUDtOW935Tr7vW5q6/rpzb0iaMuG0WQx+8Uq/2I7tEPuHer7N5b2bBKzNDs2lMX/Dv8unY6AaWMzx0ucNZ2Rz+/K+uVovf9+TTxvqv3/Pdd/T4rCx/v1f964L7uco86vMKDs8Fg5HRxyvGBvfunwrBkBCevBT4MPgan1N6oKPFlvGVQJ9rgEDj0VBBpSDgPgj/1xHxBkoBEu46D/+HAYLIdhfFv/zgH3sGouZ0k6mcg5zYkdIx7rFzBu/IlHKpzVedLdZbUXVfLqoEdrk42yJDlkHf0ZNxbje94nJGm3W6cQDcWnCDOLjzgCA9Gu6030tvNL+0xePPslpEjyukX64odRxmOmRptFTVwQGPlAd6AX318ckC8T6cu7vHBi/utEI4YPjJwuigdMuUYybndKl4HCMIETs6XyWBcEAyN9cecMW4Upu+VEVzUT0EfqdkOtEUbFVfZwjB1ngY65CpGZj1MmTQ5D+jk0DzyyMPBf7KiOEx1+4c68CNjN3k1qqy8Yiuj7TzVKe4u9IWH+13uxVPwhqO5Yd55HGw62VGXMu71nmNQt2SdLv3wIoQvANmz+E37nGQGea8omk+6iPbVcyporFwnBzmdeBT/V+O+x4hP3gpZ2zOf8F2XYn8x+RC8aMW5QwVZU/bHG/W8Ho4dZJYEOsUresLNPehrvsP3SMipKjsG1kBk1Gu1Gj4aRj88ZEufuWubme0Q2XL8h1czeBQf3eNQamn6lR+rrPUEL7h3gR68r4wKuEX0SA1qkEd1+5pgFJy9at9Y2UoLB3NA3Vbs0dpcOBljTAZ4UpXxVn/ykCvuRXv84Lu6zcYKNr5+ofJk8B++Nw/MIXiAlNPxXpYZOYAO5je9rT346SOd+8r8Jct7JU8jjIUT9eM1K/LmGbBdTwGHkOZvIRf1r8Mb1Plb5bTvgfaSRwJvbRm/+hs5WLMI4FMD2DVAjz5wy2BMtKW+yj8Oah2Q/TTW5IMsHk9TQ0MBM4+XVrZuG6zZH9qzTajKjao38+lcwWvaUV6dOb/iMv/ipsRDvWQI2qOt+9GJHK79qFvvurFTZ/6ev7wCAm3KeboVk6XOLYH/0O0xxj7BBR7ohMfIWfymNnRz3lZm5LAz0CvaqwGJ6GO8xxPqRWu44S34GLN4k/3uxoHeS16LPsELv17Up3c5EXISCHCTCfDKMQw8XOZ0pZWzjE5nwJGswh9kuACde/GX+WzY4Io+ZAvAj8qCpGcAnNCfzNYe3sLDztCRCYMW5jo9llvVAzf1w8F9Lsiik7HLMSYbo99khyea4TW8jlbe17OT2Ed9o3zMA39xfyeDjAEayZw5ftyjvz1a2XkwwfuBc7aZgSC8dv5o+z6QcVagv3x0ckAU8S4kxMvFE5+eD/jQWLjVV1XHRwvxXxTrKdNzRb8yqBky3S1kcZc94zu/n4v7+/YLfR/z2di14EqDX3YgF1pwpcFbCW8ouNKgQYMGDRo0aNCgQYP/mMCJ7IIrzvmTWWlxrQYIGzT45QBBRtnxMioFU1pwpcG/NVwwuILxpFI++OCDGe1v0KBBgwYNGjRo0KDBf0zgRMras8XSeXgWUhs0aPAKtOBKg38L+KngSoMGDRo0aNCgQYMGDRo0aPDLAi240uDfAno2gTZo0KBBgwYNGjRo0KBBgwYNGjT410ALrjRo0KBBgwYNGjRo0KBBgwYNGrwJaMGVBg0aNGjQoEGDBg0aNGjQoEGDNwEtuNKgQYMGDRo0aNCgQYMGDRo0aPAmoAVXGjRo0KBBgwYNGjRo0KBBgwYN3gS04EqDBg0aNGjQoEGDBg0aNGjQoMGbgBZcadCgQYMGDRo0aNCgQYMGDRo0eBPQgisNGjRo0KBBgwYNGjRo0KBBgwZvAlpwpUGDBg0aNGjQoEGDBg0aNGjQ4E1AC640aNCgQYMGDRo0aNCgQYMGDRq8Cei1efPmcy+88ELPxwYNGjRo0KBBgwYNGjRo0OCXA3r16lX69Onj7ewpU6aszS8bNPiFoZT/B/QRUbKc+dq0AAAAAElFTkSuQmCC"/>
          <p:cNvSpPr>
            <a:spLocks noChangeAspect="1" noChangeArrowheads="1"/>
          </p:cNvSpPr>
          <p:nvPr/>
        </p:nvSpPr>
        <p:spPr bwMode="auto">
          <a:xfrm>
            <a:off x="415925"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n-ea"/>
            </a:endParaRPr>
          </a:p>
        </p:txBody>
      </p:sp>
      <p:sp>
        <p:nvSpPr>
          <p:cNvPr id="12" name="AutoShape 18" descr="data:image/png;base64,%20iVBORw0KGgoAAAANSUhEUgAABFcAAAI4CAYAAAHYKzbeAAAAAXNSR0IArs4c6QAAAARnQU1BAACxjwv8YQUAAAAJcEhZcwAADsMAAA7DAcdvqGQAAP+lSURBVHhe7L0HnF1VtT/+vb1N75NkMpPeSUJ6Qq+CgEgRRFSaggUUOwqi0hFRn1hRVFBBEFDpRUroISGF9D6TyfQ+c+f2e//f77pzhyGAz/f/EZ+8Dysc7p1zz9lnn71X+a61197b0bCnKZPO4H36P0x1Y0c5hr7+P5FTjBJPJPCbX9+KzZs3Aw4nbr75JvzXf/0IiWQKHq8P69atg657//jPO7q6utllruG/r7326uHvZ37kNPt8t8ixuyGrWRwOhx2idDo9/Hcmk7HjfXrv0vjad0ezOLZs2ZLp7+8f+vN9+r9I8+fPf3fM0NCnUTKZNG3icrmQSqXsnM/nQ1lZGY499li0t7fjnHPOgd/vx8c+9jGEQiHk5eXhQx/6kF0rOvTQQ7F06VJ84hOfgMfjscPtdsPr9WLNmjX46le/avfs2LEDN954o5k+PU9lqvyHH34Y3/3ud60u3/72t+0YGBiA0+m0Q+WIVObzzz9v93V1ddm5kfTDH/7Q6qGydezcudPO33zzzfZ8ac9gMGjlqSy998svv4yDDjrI/u7o6ECC5lnXiVSG6Nxzz8WmTZtw3HHHDbeR6K677kJhYSH6+vqsbb72ta8N/fJ/h96kWdQganh1cCAQsAbs7u5GcXGx/R6Px61zcg2o33W9fs+ZLDWWGk1/q8FLS0uts8VYYrxYLGb3Dg4O2nXqED1PnyNJzJLrRD1P96mMXAepk1WG7hWNNJW5Ous+MZgo913Xq+zW1lZUVFSgt7fX6iHSu+iZqrOep2d0dnba7zqvZ+sa/a13Up11rUjX9/T0mGDpPdWmasP/BHq3NIsxiyTqffrfoRkzZgx923/0rjLLV77yFVzy5RtQUppPyUsilF8CRJM0Uk4MpiOU2jc0iSP7Fc7c43nOPniYdA/9DX0dsnIu/mEaYsjouYakPMNLJfFpfureNK9TEa6hMtIZ3cB7+UuOVE7uM82L5c7lzlkZ2a96vNVJlnak1kmneI9Lv+TK1Pc37h/5KRouW5c7sudz50T2TL7DyHtUp7TDYzX3pPuRcAb1ZvZbKhlC8/Z2/OU3P8fq7a/goi98Em1tbfbb/iDBgsMPP/yNCv8/0DCzXH3jz80Fqyirwj1/fRSHH3oI9jbtxYqVq3Dc4YvgK/BlVflQm1gTs9FyTZSrzRtNRsYSN5Cc7BjrXP7pEYbgOWOSoauTQ8yoy9XozqHS0kP355hFZeQ6Svfru+ojE6H7ZCZSLDN3TbYDsxw6sjOz9Aaz6Ke3/s47h0xYjvTMdyLdnysjk0nBEXfRbO9AR9NOpANT0T8YxeTJk+DiO6XSIexeXY87fnULjjl7oTHLvHnz7N53k1atWvWuMstwawSIRYJ5BfCyJyvL/Ljs8qfx2KoXcdEnzkTd+Fq4HU5qBHZjrrOoWlIjqqDvOieGMOmWFEoN8Rg+xw5KppOIszEJHY1JEml2LxvZOoIXOahNXOxAMYHTwUYHNZyKG8EAIzs2zXrFk2ljlFxnZq/R9W90tjOTZLkp03LOIeY0EtOxDtlzbz0cpk2y38U7OtwsWoeHwqVDbeN1ueHzuu13LzXXxi3rsHvzRkQGWjDQ1YJt2zbD6VEB1DbeCOpm1+ADp3+M5b4zffnLX8Ydd9yBP/zhD7jiiisMkEejUXzve98zjJRrk38XDbdmQ3sSpQVxxNwN2NvfhbFTkjh6LoEfMZojlUBnxyB74Q11m+u0fY+3EE+N7GjTKCMOncuB1lwZufO5z9x30xxvYQoe/LfvuRzl/n6nOui8NJOOt9Mkul7ndV3uGPlbru78BQkCZ53nB3+jxiQTDroPpUCUW/m556VpplyeCGYfNM3ufSf66U9/io9//OO46KKLjEHC4bCB5u985zsGovet7/6mYTP0ma/8AEtmVSKVCeL2e+9Bw87J6Am34r+uPwyJSBAbdjRgbF0Junu6rJKSfL18DsS4HG77zEphlgvVgNY5wwJAg6R7qC1Uhn01GmIOwxLCNLlGeLM3M5Jy51NDl3pS2eenqbn0W860mYbSsyj9KkMmQiTFk+v4ISgyVCcykTicJC1nn7nrst4z0slsGTmTfNvvb8ezqzZTE3weU0ZVw01ts2br68QnvC9D7UONFotRRyaSWLjoQLjIOIP0lgr8Xix//mEzQzmmezdJ3u1+wSyLjzoDn/v4mWzkDP78wN+xZc8mpDu+hGuuoamIhNAZTsLrD5NZeuxGmQqjd2AW/ZrrhGFMksMgNC/Zzs4xT/b35NANb5i77HmRmEmk87nvohyD5ZhF94xk0Fw9xSwiMYt+H6pKtp5D1+TKzv02gsuzNMQdqmbuGfp0uQJo7I3jrnsewpRyLyI0R+MqK9HQXYTXN76MDy+YglfXvga3x41FC5dg164dqBk9GrNnTMPzZJaFCxdaue826X0UynjXMYsLQWKOfprUNsRS/fAmjkdf6ASq0CA7NoLVr61Ef1eESJ8dLZxBCQYbPvcvnY5TOmJZybRD56SWk0MdJMkR/kiSv4gcKHWZZMLwQo5MC/Cwc6nsdXYtO0TEO9hRxDE8cte6kxk70o4ka5EYfpYwiMpJEquofm/UIUsu8qEO8boxiDp/qK5OSrkdvHfkYQMtPHL1cVLz6HCkE6jJc+Br5x2PE084Eh9YtBChVCumF+/FqUsnwO3L4IJzz8Y5HzsDM6eNxwkfOBKzZk5Wo7+naJhZDjvyUMSd+di1148XXnBhb+dG3HTZb4jqw4g6Aujq7kEyFTFGyDVWrpFzx9udy53/Z/RO9+Se9Xa/5b7nrhl57cjfR37PMnH2yJ37Z8e+1+17f+7TsBQZU5jFKWnu7aXZ6SPDFxK/pNDT023AVNfEYlHEExKslH3mSFpAgbxrrrnGvitKLG/m73//O04//XS7/5vf/Cb+/Oc/44knnrBoc5LP++Mf/zhUwv6nYTN05bU34cFH1mPG1FIcdshcZBJsDFcSPV0eJCil0XAHWSvBlucHTYi4TC+VowwNuhpOv+lTlPUksp01koxDdWrIhDmGMErKlZV8B02Kyk6l4nDS7krdp1PqGB16PkGpIxu5JYAwDMBfrANcxAuiaDyK/IICdLS1oKysAtFIlF6IF063yzownaSW5LWRwTC8Xo8d8YTqrjrxIfxPz3XIw+Oz3bxPLn2OSVx8zzir66R5S7EcaT2kowgG8rF67To4Y+2IJYJw+T2YMWMmf1N0uxeFoUK+kxPt7Z2YMX0G/va3P71nzNAws3z3mhvw0EN/x5wDD8GObTEceOAErN+yEaGgG0171sLnD2HJkqWGwiORCPw+JxvQg5deegmHHHww6ht38BovEnE3qqur2XEyORkLr69dswF1deMQyvPacEEiSrePjZ2iy6uG97DxFFrv7u4y6Swuy8Mf7vgDdtXvxNlnnY37//5XG+d59OFHjNGKioowfeYshAfC2L5ti4X9wzzUkcsOWoYDZh2ATRvXERvsQkF+kCZT5suJQT2XGGdwMIKK0hJKeoZS38+6ZIcAZK4mTZqEfF8hampqMDAYMwkvLS2zxuoL9xijRnoH2PdkGK+DjEoAK8bm/Q6HD91dvageMwZ9TQ0oKM9Dz2D2GsmFUkGK8n02bBIhwxaQmQvzCo1ZTjvtNDz55JM29lZSUoKrr77arhNJCNhP+Otf/2pjdHKhX3jhBVxwwQX45Cc/ifHjx+Nb3/qWvb+u05jb7bffvv+YpXpMpZ3wUbo1/uH1BsgoQcT4kmnaccoyEok0X2AAo8eMRphekf6eNLmODBLnNQlD/910u30+P1JE/gO9fWhqbsGs2dkBvdbWvfwUqKU24N+lZcXo7elFvp9Iho0dDGYH+DLUGu1tHQjkBWy8JZTnwxh2QC87tq21lw0wCI/fhaqqCjJe1BhN+kpaoay8ED00A0mNOfF8jAwirdHe2mFMPmVqrWk/r9dv7qzKz88PYef2DrSwo91k7iDffcGCBWjfuweVY0ZRQ0greRBjO0yeOhXJ9gG4KRgPPfIARo0ahUw8idbuDjoAXuvYrvYe1I6tZX1YLTKnmNofCqChYQ/KKwvgJyBWrpAGU0/44CnvPYCbzqjDycl8QGVlFSoqCtHd245ItI+Nm0JRATk83o3RVWVIRsPEMG1sqHIyyiAltp+2OGGYpjiPDBbuZSdGqDG8mHPAbHb+AGLxLuSRKyqrSq1BZYNbWlpYTpf9rQ4X40RoLvbubeT1ETQ3N5vWaGNHb9m8lX+3orOrFUXFHnYwGzwVtgE9DRzupSRv274Vr61ejRbel6Lp6OF5n89rEicrIeZvamoyzaRz3V3dJqW61sfnRyKD/CRTxGLs2AbUTRxD6T0HZ595FkoLijF7wlSUuYM48aQTUT2KbTRqLGrqJiK/vIzezVhEB+PweoIIhkLo6OzEIMuT4MXiMdOaHnpDGZryeDps+ERaNkennnoqXn31VRx//PHYvn07br311qFfYDGWjRs3mrYRVpGGue222+w3Mfzll1+O3bt3W3utX7/eRvz3Bw1rFrijNCMuJBQPYOd5yEdSxRlkpcrtkmYhQ6Vofih9qRQb1u8jdiCmoDaIxeLo7MyOyPZSWnvZGCWllRZImjZ9Ehr37EFcqppSzdayznK4HdZgUUq/x0Mz1NtJ5iTWCBQbDnHwmZLKAN2WcVS1hfn56KWkdNH2e30B0047d+2xlIO2Fp1zIL/QR3ySgFcMXlyISLyf2qYMPZT2AZbtDwbgD3hRFMo3HBMOxxGgiXUQe+zYtZdmqwDuQMjMihhy2aLFxCd5fG4n7/WZ6Wht6rbR6mRiEOXlVSgo8qG1rQ2vrXvdwG2UGkzuuMxxUUGe1TOaHJAckkkoXBQAN9u0j2100nGnvfc0S0VlKTukFvMWTsT8RRMxb8FkBPPTKCgMkntB6QibVBO5IRqT7XZScntMQpSH0tLSSYbysxH7TP2Pqh5NYFlqEttQ32D2NzyQxOAAtQo9grpxdUNmhZ1AhhHGSaUc7Lh8uzYlL4IgsDCUNwRIk/acGH8rpU3v7+8jeG2ziKbMSyDPg1G1IUp4AUaPKkBxcQG1Tj/r6UE/zZaDneMik/T1DpKxU9jb0o6oBhVZvz3NTfyewGcuusjGb8aPHYPJE8axrDHobGvHuNpCjB1dimMOPwSx/l6ccvKh1CD9WHTQgRg7sRQzZ8wyAZFJEpaJxxOmObu6Omkqx5CpMiguHIPamhnwuAPo6wmTSWMI90WGWv+9QcPM4iO4Yyuin3a7u73NGto6pKOV6nQAfQO9CEcH+NIBhPs7KT39lGgfEukEgV8vxo6pQF1tlXVaTV01bXMRKiuKqPIDNAEOxGNJagY/H5hGKOTH1q3bTIqLC4sIlimx+XkIefIwuny0MUaC2ue6627CRZ+5BJ+/+KvoD6uD+zBn/iE46+MX4uLPfZ2qtxmjyiuxcO48VJaGMGvaOEwaNxnzZy3F9676If7rv27DxInzaVL6sG1HG9+L2q+DOGoPTYKriJ5egsydQEnFWIweOxmvvPwi3ASwS+YvQE1VFU464gicfPxxNu4T9HlQTs3mo67dvG4zvvb1byPWF8bksZPw8CMPU6gK6RhsQV83NQvxErE7xtVNoEnZSU2dJlO6sZlm0kXTXFRUigXzl1JTvysC/2+jYWbxB/wmpXQMTUpkA2W7leAjTCEd2tbaT4bxYG9zNplJyU2NjXtMhXd07qV3MchGC9E+d6JhT70leqsMeQOK/ArU+f0BSnoUzU3tpnGEOa696np88ZKv0uyNRWFBIQ495ChqhypUVVdhzty5WHLwQfjpL3+FP9x5p3kDY3ldWVkhzSFQ37ADO3dvo8kIsn7d2NWwF+s2bSXu2WsJTv19/aw7UE0JH1U9lgw9FYsXHco6ezB1ygwcunAp5o6bgqpAATtwAQ4/6nADypUVlXh+xQq0Enu0dvagpaMb99z/d3OXHW4/br/tdvP0lBzVRM302qpVmD59GhmhmNrMRdNUYF6X15nGQE8nAgT8+WxnBS5jxHlbt26kBh5u/vcEDWOWSZPK2NkEXwSW/dQqiUgc5QXlGEjHDThRa9KzSGIMQa1UbKS/xzLNBiI91mjlBI39fcQefg+9lzwDXrLVfnpGTrqU8UQPsY0bVZWjUFlda2CvvKyEbm2a6rvGQKdAodxGYY1HHnkEhx95tGEbMWsxO0EYI8IO8NFsvfzyS3Sbt2Mw0Ulz1IE46ya8lE64qS16kKKGkDnzOL2GqQrLS43BnSzDS02WXygzFTYArHiMntvR2kx3OYyJU6YRJHfSPV1umXDTpk8xBpL7W1RYhoZGClI6hdL8EpqvMHFLhZnCNJlE5lkemJvvzpvgIxbTbxm+g0DzzsbtZGqac6JCMdpnL/z8ey/Oct55Z+D+v95LaSDmYEf28yEFxfk0HQVmjgYIVGXro9GMAcpwb5c1fl9/Nt3RSZe7uCjfXFYB1liUzEYTIc109NFHYuVry02jDBJ8HnXUBy2qORhpIQ5pRTBQRIZIExMN8jvBJhtdzHHxF76YjcsQA5SUlBp4fO655w3xTxg/Cc8//wKcHgXvkujt6rcynEhiwoQJNg6T9YACmDtnDk3ngEVXV6x6FcccezQ1adC06Q6aw6bGRowbNx7PPv0sTjzxBHjzHHRrt1EbTeK7Bcn0DsNZbmqU9rZubNiTIMgmbnMkqAEDCNCLlAbV2Jfq4JUHZs2boZdHwE1vSEMTYlofgXn2lyTbiZgl5XrvMYsDxCsEq2NrKe3yVJxuSmYM7ZSCKtrvWCJGVZ+HbVsbMW3aNLy+ZiUOOfQQ7KzvxO5du+kWB8kc5Ra0EzNJA5SXVZh0eWnepI0UEFOjKgYhj6GD4FEAWL/JG1I0trSsjOajhQ2bwREHHYxXV7+GJBta5kSdIHM4SMZdtozP3rEDhXlU7nzGGZ88CzfddBOef2q5fUaig+aay7Rmh/Nh5lCR3tdee83AtwKF8WgCGvbpIvPKg6mv342VK1fgrLM+Ri+IHhk1VIb3tRHHedwhGzmuLhzFa15FwZgCttEgNm1Yx/qm0NzWYFrrkIMPMaZQ1Le8rIb1c6G5ZY9p4mQyTs0bwkB/1KLNyXjyvccs8w+cafEBl7wH4giPJ00mqUZrc4sxUYqNrASpmppa7Nq1k3cqgVmusMtcQR8BoDpFGESfUbrSXmkFahavK8ssHh89KHbKtAmTeU92BFsSqA5gf/PLIFJ0LXtoCj9AbKK4xay5c/CnP9/Nl+7HvPnzDAcdfNBBOOqYo/D4Y4/zliR/60XMQVDMZ40dU2sm0OvKzgZQ0M3qTxNbWVlJsOnAM888Q20zH7NmHYBbf/drVI2qpAYKoZrmJL8gn25wq71bWWGpMWlJZbkFDfc07sQeYrFgQbFFhQXMOzvbqGEyFKQCgv2YpRso6OhXWIH1SMRdFIigMWdj416E8r0W68nPK6bGPRpJaur3HLMcvGypdZykWw0THmg0zNHTSRxCiQ4F6bWwAXxslPaOFvMKEkkxgosS60R/LGy5rYqLtLPBfF4/YmENC/jhotsq3KHyy6k5Ljj/ImzesR0PPPQQZk6ZykZ1WA7I+Lpai/Esf/pJ1IwZg6nTZrFz9uD++x6wJKAkO9xLTHTbb27DVy79omGcqjF1ZqqiZFiB7da2LjNBNaMrDcMkaZgGwgOgxTCNs213gwW5OlrqbXrIIYccTEwyA68SzEapDRXujw4OIDXYQJwzFmHkEbA3YRdBdJjaUIKRJGMmlatCsCsGzWX7Kf3TxbZK858MjWJF+dRGiuPkFxZbGyTSNMUsQ9osQjO0ZP6R7z1mmTm1KqtZ6NkIkCWSURQT9MmuCijm+/MsOFeYX4Tevi5LoZRaT8UEQAkgQz6LVConRSZEHsFgmA1LrTEYi1iZEyaOx6wZB8DlL8ePbvkJSgvzMZ3MUlJQivETJyAR7WPjx9mQ9KCoFapH15pXlkdTU0Avie8OH3GGOmjDlu3mTSX4zAMOOADlpSXWOLXjJhrDdrS3mHa4+29/o+exBZ857wJz1aOJMMaOHWvRXEVFnycG+tiZH7UAo6KtHR2dmHvAZERi1C6DTmxrbsNGusQxCsMgcYu0VR+1IqvA3+kiU2ASZAIlj1vahtpE6RBiIP4LefOo1Rxss36LFiuVQmUI8MrEHb7spPcMs7guvvji7zz++OOYPW0MfHzRDLVKQGMclOIgwWGS4FLAsJeqvpMmaTolb+XqtfSWuswt7I0PoIDXDQy60NTShS5Ke1lppSX5TJo0hY2cwNx5xxC4lrF8EBDWYHCgE6++uBw1lWNQO2YU6kaPwrrXVuFXv/o1vY1iXj8To0ZXUyd4CDzH8VkxbNi8FXvYcfUNu82LmjNtMoqIkzZtbsCLL72IZUsXG4DcQcZ4/LFHjNkqiaEm1o3B3FkzMHliHTyuDGZNmYI/3XE7erq7sHjhAuKvqcQjBNodbThg5gzUja1B70AfzagDT614ge/Uyo6nB0ZB0UCptIfPRQ1LbcofDPym6U/7XG6abnp/xGDKhQnw+gC9RGS8pjULCv3UPnFepzZOWOwqnUpg4vhZGD169FB3vLskZhFG/P3vf//doVP/TzSsWf5w6/dNEsI0Hdl0gKThg3C437RLKqN8jDQ1rwdOMsAgG7OGDTtx0kz0kaGWLllmwPOX//VjMwtTpk2iWRmHF198AZu2bCMDlWL69IlkwBDGkjnkMSFDF5OqOhQqNEwTCOVR6hx4bvlyC4VHiHukuo85/AP46wMP4UWaCvIzPn3BuagZNQaPPfcMtm7cho9+9HTEyFDSYsXUVipLzF1NzOVnB0+fPh1/vvOP2L59Bw4h3hEDdtO91piShinmzJtLbNMLRyZB07QLW3ZsMkyitINYlBoglNWewmIyN/392XC+2kqfStASVnPyXdSGff0aB8qmSihJW0wsbKfOU9ZGkhovQjymaxYvOtE0i3577LHHbKbjL3/5S3zxi1+08aGPfvSjVo60krSzxtC+8Y1v4PrrrzeNf9JJJ9l9Cm/I/Vf9cvRua5ZhZvn59VciQjU62B+mfY+gh41fUlSCUXWV1vnNHd1U+/XYtrHeVK6wjRp7dEU1DjvsUCR8Dlz2zW/iAx86HPXrduKYQ4+ykdbsVFE2PCueH3Qbp6dMCt0oLyq1wb6nn1+ZtfnsjH5K9WHzZqCMz446ssyUSXvx+9t/j2eXP09T0cvG+jo9mTo88MADeO7VVwgUj8DSA5cRszSirCRIJh6LDqr96dNm4M+332oN9sETP2yxj86ubnoi/QinBzF76gHUnDHLWwkPDGLtxhXENxrbyQYiY460TdHYsPZ1MxlpIqC+3j740jKFSRTSvR+kVqmtoxv/wvM44fjT6Ln14+mnHuWzsmmeGo0vKi7CQGevYTyZoJwZUruOm3awMYvqmJ+fHepQGwlv7dvxisuIIfQ966rTAaclsHgWy9qX9huz/OSay/VmfHm6uJSC1dQqrXRtIw6fjYL6aWtPP/0jqKVWEBbZ01hvFR1dUWUv6Al4zG10UfU2NrajtLgEY0eVUfoGCDizmWZ5eUX2wqteW2MMNJig50Nv5Ui6yKX0FsZMmYf/uvkHlP6liLHzgnkaFBxEX08nXfN8dmAGe5tarBEULIuzwfbSpZUpOHjJYtMo5WzMbdu2YTXdY9XnqCMPFdZEV++APSuRiNGjG0N8lk9tQLDJe9ZvWsNG7WRzJNkJg/x0kZmV9JXCgQceiFdXrjTtkEmmTMIzcWoIqoiBwSgxUBqLlxyLDRs2WN6Lgo+tHfUsu9/ahyqZdc+jKY3CyzLzQwXo6e1GgtpZ7TZrwQfeewD3yIVzaX6U+pXAjJmzCEYn2cuefso5SLqLcMzph9DNi+NjH/xAtuMJaPMIiJNU4+J/Mre5pr10D/sSBHdejdBm81Oefm4FVbgbjnjSopgHHboIc+fOpafksSz3DF9KLwa38n2d6KRW+Adx1PEf+ihxzC+xdO5UNrSma7hsCEDSLaZTxtmMmTSDNDnjpk/DLTf/HG5qjAnjx2Pc2HH2gpqjJNe5u0ujxiFMmTSBz/Gietx0XHPddebJPfjA3yiZPiyaPRE9ZJqi0mKqewdCgQLMmj3bgoDK2VFMRGmRHkeIv3uwk5q2snIU5i8+iqaniV5UChXESWvWPWMmzJ5PwK5XI7oxM5ag1tY7drX1mNc2edrhw8xy3nnnYcmSJfTQDjFTef7559u8IbWN4kXyom6/nXiLTH/YYYcZsP9ntN+Y5frLv8AXiaOru9dUfzUxQV9/HyIDeZhz7AH46Q0/RMOuXThw5nR7oQnjagzDyFZLJUoNFhTkY0d9E14lWNV4kSKanfQu8gNuaqWTUUC3V9licjtzkjpIOxwn0BPe6KT0q1Gcbo9psw1r15uNPuigJVYnSWuUnpUismowpQlMmzsPf7ztdzQjfazXgXS5aw1zdXQo6y6BltZWU+liTl3vDTix7vW92EmXvI+Nv2nzemzauN7MzuwZNbw2D2MIunfT0wrS8zrm2GMtLiPALFxkHR/Ppn1GqaV8vhDO/dQl+Okvvk+PsIzaswDhwT3EF/QEKWwFBUHL2Bs3YSrLC/JcxPCQAnXCZ4UlM94zmmV4JCuWcqG+sY04Ix8TJk21cy7a3fyCOHq278ElF3wKX7/kizjyyGVU0Wns3lPPTqWEUI0/SkD62OPP4y/3PoqXlz+D5EAvDl00BycctRjnf/xknP6hD9LNjNCd7UNXRz8GInEW7kEDTUpLexdxQpQmh3adGqJ5byN6utqxkKDz9FM/iIOXzkNr0x56aG5MnTIRkybSOyJecnuDaO/sw7XfuRKHLluCj3z4Q5gwdhI1Tg8ZpM28G43nLKDGnDJ1Ajq7w6iZPBl/eeAZNLY349e//bUF1BSDSfE6HQ0tLWyHGHbT43I4CW4F5AcSFjdqIHMpztM/2I+EI4yUcxC+IOChxiwrzqdGIwgNeTFhwhgb0oiT+TVwOtAboVtfTQ0aQ2d7J3r7B9FPYJxIeCmMb05RkOl7+umn7XMkqdMVRVdi1P8mDWuWb3zxQnI9XUCqY438+jUVk2oeQxOt3HT7yqtHETgO4qknnjSQqt8VcZUWOPzQpVi4aAFxhGYuZhG/Ta2gFEWj9FKIJRQyV3Q4TjMlTSTPQNIujyQQ8BG8FVkujKRBI99yLefPm48eag1pvdrxE/HSCy+ZCXrlhZfxkTPORGWhl15UAC0dA+YtNLU026BkdXUFxtWOI0N1W2OvWLMFfQS3e9qbCEZfwMTJUyxO9MorKxCmGyvy+RJ0p7PJ1TIRShxfsvggPPnUI6iiiS0vG43Vq1fzee5ssNGdobTl4bJvfA/X3/BdxKnJdJ+AcDql/FkHls47zPDVnXffgVK+Hz1p0zipmBuTJk3ktUXvPcxyy/e/l43IslgFs9y+rCfjpup87JFH6IpmTYSinG3tHTQtDksy1loBalzhDgWokmQuNYYajcJqIFTD/PIO5FaqjBZ2qJ6VT8yjlIU8usxq2M6OVsMf5WXVmEbXu72zneC2DwcsOQi//uUvbFL9tk2b8NEzTrMBTnk2GZq7OOvbbRjGjaqKEtTWjuXfrYgRiE6YtQA/uvlmFJVU0Ht6BIlUl5mpvPwy4p9qLH9huelX4Qi3K4Hx48egqlQJV0rA9hM/HEZmedh+V8BSUVkFHL0eL72hELVhAt/61g248rtfoYcTN7MJBSwpSMJYPpffhEHAWvhIY1PChg6HFxWV1fAFRg8ziwRIix0J+F544YWWiJ0jLXCk2YXCKv8q7Tdm+ckNV5rHEQwV4hmqwj1kiIDyU6lOhRU6aQpOOvFE1I4dRSZQzqrTvA9hDx3JhBrHbUlALa0tVknl08r7mzv/QLy+bi1xRr+pWD8xzOjRYywAqJyYHjKErpswvsYaLE4PQ/fPXLgIP7z+OlSWFmHlqytx8WcuJMOAar0cu5rbyaMuy5uR66jkbXkjhQUBuzdKE7JtZxvfo1Wtht//7tbsCDK/C2flF1WZ+/38i8vZgdlpsm6noqopLJo7je9EV97lw8EHH4xnnns8i7GI/wXu9TwxXGFxiHwWwLevuAnfuforKGL7iVl62tslcXadLz9EMaCg0IUWg4kRbGaAO2CmJZ4qee9hln88+xweeuRx3P7n+7B9byvam3ejYfsGHLXsQHz0Q8fi8xddgDGjKtjBccSiEdM0gwR8UTJTJJ5A70AYDXub6AmstYCaGk0eRjwZM+ZTLq6ApsUJCHyVgL1m9TrigXaamgVsuEpLa5C2GDWpDs+8+BJu/dnPeN1mdt4MfOWSC1FSXIwITcNTr6xFF5+v0ejSklJLSZgwYSzLjaO9q4v3T8btdz+A1u4BM5H3/eUvFPYAUkkvmcJLjTIWEXo1STKApoMY4Bwip03DdZnGksbUvCAbvuCnmzgrn5jOT+0YCAaoNYlh+sO8SakIfnR09WDrjh02zYNQGEkn8QwZW9glQZM6SBOt+IyeJuaUNn0v0TCzKPXxlRWvYvaUWpx92vG4iG7cVy65hCaC2sVm0kUsgBVJZAgwHVTrVbT1KezZ04JGMld4cAA1tWMwmiagi9y8jR7AAL0NAb1J7Mwx9K4knW1kjl5qkgKauKOOOhhTp05Ec2uzMdeoCZOx/JWV+P0v78C61Wux9MAZ+NLnP42iitHoiwIr125CY1OztLxpqLLyEjJQIQI+5fk2orFhL52MIP7rJ79COV3a3/3+12igKz952oys+tf/ySzRWMoSsnuV/U9pdysVge+UMXzmofnrsnQIhe4Vng+SEVLxFMumYCTDCBKvFJPxg748C1wiMQC/04OWXV3IDPrQ2xZGa0MbTbqPfKQl0Ah0BxNobe+hBiYQ9vFefxAhf0G27f8HJM/zf4uGzdCt3/82O8AL4lpKQpQSnJ14JVtrs/Ey2Yhkz2DU5uV003wISBazs6SaNZS/dfs2i1ZK8or5m8/rQ4QME6M5kjr0EZ8oSz9IjaOYgQJTFQSO8KTw4ANPsAPT2LL2dZxzzqkEkVonZjR2kxFbCV6VDC7krPiHNFYBy88rLEAHvSeZsGkHzMUXvvJluqgzbSblE488SakuI1PLnQ1hOb00TYoLEgyrXgquKcSfzmRjJyI5IQKuUyZV873yqV1bLQlb0ziUI+x1+i1KPGf+bMvy93hDdIe9KA6GyHT56Gc5GuRUMpiDldL3kqoyarsOdLcPoILa000TpOi1TLaS0x9+dsW/ZIZkvta/vgafLvLhxy0DWvrL4jb/jPYbZvnVj67hC7qwpyeCbVTdt9z6c8yeeQA+fOQhNqUh3N9nHazxjFwoWpilpaXNvBBFbBWk8wb8piU0gqs8WMUvlCa5ePFidFlSUxpxus5KBdjJ31+iuVG8YvPrG/DFS8/RnCxKc9DGTupbOtngcdp+BaWC1sh+drQW+VOGnRhvJb2TpcsOxQ9/9htj0E07tmLVqjXoopuqOi49aJnlmDQ3t5nqVyeKUZR/I+2kCWZeSoiAd8hLLEKT+omPn0lGcFC7DK3mEFPMKEN32WnRa/MC+V7qQIFzh8dh+TAyRYVFahuQ2cntJMVnNq5fh4kTJxlWSVLLGMAlGNe9v/z9Pf+UWcSsohWvrcViaton/vEsjjnmGKu7mFHvVF9fb9fsS/uNWW686luYMusAJJwB/OLWW9He1GLR2eadm3DxxRebxpk6cyY2krsFXBXRlHki7mfnlaNubC02btxggbydNEGK5iqtQEnMfT0dpvZl98dNnIjXNm3GylWr4KBJW/f6Slz2+c8QEGaz/jtob3bTpLgJLjOutAX6pNm0+mQeO0TjJxqTkkZQp9/5l0fMNc9QyuRtNTTuwuOPPwmvy2uaceHipeZxbd++ldeHUFJYZIwhE6aGDvKZYhalLYyrqYSX75NMyv1X4DC7LGucOE3MEhfoFfNQqCzxi++jP6ODWmhIHqBiMxrQjLCOncgjgz9862/ZWYfhQ5d+mu9PHENm1PMT1KIajrj1t2/PLP/4xz9w/vkXkCFHmB2+81NPL7ekKbWDntWb7sUjrkcw7uVxJkQjab8xy803fAd33n0f0rTfr7y6AnmUYK1Ru/jA2Tj/gk/Aw/NSwbmlPOVGSt26CPrkLfXxaG1tQ0V5mU01VQpmjDiGytiy0yZOm4aHH3vKtI2AY9Oe3Tj7I6eY1vCwQ1gV7G5sM22l/BclZ48dM9qe4SVIUWc2Ne01s6hGqGV5rfTY7n/wad7pIDaKWjKTg5hkE+styZPEzT3wQPPy3LxHGi9kGspDsxrHhz/8YZsc5qJ50riNl9pGHlM53Wy5x/48XqvfeJ8Yy+USNFW7axEA4h+6R6qLUlA1MJgZWncmwU4UGI72dONnn74IrTs2oovOgIsCdPE112PGIfPhSNGt470//+Uf3sIs83esRfMhx2NnQyMZeET6wghmERNLGO733z/0I3DR/SmsnLlo6K/9yCzXXfllqlNKShIoKStFKuIgEO1Ge18LzU+MoEwZ+lr3tYSqleqaCF+pC/pNOSxe2t8lS+dhsE8gTmvYuuhxDGLq3Nn4w+13s5OTtOlxSzi64JMfQwW9CacjSrPgxS4ywSCxEJWLMeTYcXW8nx1HF1u4KOTNpnpKfUs7jJs+HV/76rX45ne/iV/9+jZzv5VKIRMHMouYXNhDaQrllRVWRlEwz2y8ZlPqbxdxmYb/8/ndo/Ns/M7OdpNO81PY0Bl2fHZettuYWBpBWtXr8dnvimCbzdGSUDJT6ZhpD/2TpukgUL7kiKMxPeiCm+X08zn+qXNw6IlHwV9QhDGV1Xjw+dVvYha529LKCv4l6ZktmDNr6BfSPsyyKbYF60Pr7CerD+t74JYDTQvmzr2bzDLsDXX39KOuZgLB6wA2baLdX/ca9rQ22XC9zMfc2bMxhSZEk8UGBiLYuXuXjdgGg36ceNIJmGuxiTjcfg98eX6MnTYTz726Cb/8xR/ZaB14+ZWXsXTWZHzz4k9jTAnBot+F5rZ+bKf0DMYyPMgIeQWYc+B8jKqswoS6sZgxbQqZiUwZT1t4v7CsEnu7+vD1b16DMZPG8PmDaG7aTXBNMxejpNPT8LtjvLcEe3ZvQ19XJ7Zv2oaNazdg46ZNpnHWrl2LF1980UaSNciXTmtcKkKzKs8tRqYbtDSFwQiZj+YnQpdfpkBMEyc2i1KDSlvGE2EyUJheYB9NLM9HycwUIBsTI8/SQiMRjSNMr68xKqzihSfuRHTDevzxqmvx6+/8AHsam4da/w0So4g0liXN+s9oXUCj99Jw2VF9acy109cO/fru07Bm+fynzjbJk1cjAJegq6jgVV1djQXaEoOahB5GR5dWr5YXVGTgq1/D7dQ4KTZ4Ju3GzMXL8Ic7bkc3PSalOrxEJjn9xOMJkktBXWKS19HZY9n/vZFBi79UVI42SZHk6igvKzJJ1tyl3HIVXZEwNmzfwk5Mo7OfHlDcj4985AzceP3X6d3Qi/PTO6LX46An1NyyA6+vaqTXVQqnL2DBMB+ZWGVL2nTkk1m/cMkltiKERMYAI1WbrcVCc2OANiVtoViMgnZsLWIj4YSBpBK3CPD5Dhoo7VcaBbVYd1sndu7Yjn6Ng/G8JsYfNnkcVqx+BdXuIjgDPowqG4XXCHi91JAfOvcsxAJvBOWkBbSIssyewHMLzWx5SXZ1c6MRmuW1vNewPbIDBd1k8upsfq+oNlWL6obqoQj0fjJDnzv3o8alOvTgyZMn2riNwvL9fQNsz6xqmzx9qg35ex1Z11BqXUGrGfOX4ZrvXIli2vtEKoadBJQHL1poaZM+v5PnixEe0IS1JtMieo6H6lypm3KFhU1oeWxGQeOeemssxT/8/jykeN0NN1xHDOFDX6SZbmwJJoyahsMOPQy33vYTG82NJbSSA3GBeU4BeEIugu1e9Hf7iDv81EwBe6YbwiE+oo6IPU/5Np/7/OexdcsWfPd7V5tEb1y/kRipxhbh+exnL8IANYpmF/ZQo65eswadrc1kkg60tO1FOz8TEWpG/j4Y6bF75syaTS/vRcsO3LR6lTFegAzA3kYs46YLXY2i0nycftrp6IhgmFmUlsAuoamjx0XuzJq9NwYbi1OP05Qdb+UJqwRaexGpzC4lvyC+AGPSY+y7ouDK6dlvzPLps0/H+PHjrJOkURwUZ00sU+Xl9Rx39DHEG5sQCLrpPvIF2PCaeDX/8OPwrW99nZpmFE0G8PLyx3HEEYdg/rwD4HemUUTXNJnxoZHmpo9qWYwo91FTI+TNyEYrvjNx4gRs2LjW3E/aOnYkQS81UxuldfXmTQTQbXC4U3D5klizej1qSmpx2qmnYjldb80P6uhsMmkqKsomd7d0dLF+/aguryIjFsJDrSfX1eHzoq87jl5KpKaR1tSQmYlvlBSuOJA6f8yoSuKXLmOYiopK5BXQPWbntXY2Wj7OqNJKvgeFivXToGbT3p22SEBBIbUAu6VPE/DyNP0lhpRDHhVBMplXeGuwtwdpmvbwQJrtdAS6w+5hZlGIQteIxCSKauvdclTuWY6u9OF41PcoHK0tSNVW4OD+g5GfZt1pFUYG7DQrYr8xyzcu+bRJntS/rVpA1S/VvHD+AahnAynGoTEhB4GbAN/khQfi21fehJK8cmoYaozulagtmI5jjj6MDdSJoLMK7tI0+nZ14/VwK/x9KcQzQbjznagKavhRI9sqy4nxY2qsk1Js3Ig7QbNCbZVw44Gnn6Z5SVMbbSTDEit1x1CqfJF4H3oHfagJ5sNZUILuxiYUjCmEKxPBAL2iJB3gGDGFUhq9SQ96vWmUJ2niQk7eJ0l1oYhej9NFoEt312ELGPoRSfbzJ6300EPpdRDIZwORHncpTU0bEsRkpQVemlw3+omXAtSIokxaC04n0N0VQ2f3DmKN6TZ0oSXOsl6TXG5ZrgzPCfwS2yQ1IOnFzFlHDTPLhAkT7VPXyXnQ2NFIZnG6aW5jG/HQwAv4QPEFrDP7gxhJE9zkpdoyIBQYkRyF/cYsnz3nTCtcDCPXV6sySboghE8Jkv0W3pi5aBm+8bWvYmrJBBw1/igc/sVTcPSnPoXLv3QWPIl2PPrYWnz0rLNppx9AuDGCh154DLs3dODwZfNxyTe+i8cf+jM7vQkfPutStDRsRMsuaiu66ckYMUv1BEycMQGjx1Vg8pgqnHraadi1YycuvfRaBEN5ePrpJ/E5uvHPblmBx/50O3729Ct48u/34UffvgzTDzgFZ542BjdddQvOPe8yzFswB+vXr8aVV34J19z4E1z9zW9QA16Lsz/xKdx+x2+o7VK4595vorUhDE+GAlHWgIZ/rMFf/vA4BgZ78KUvfg5FZcJYTni8o3HeuR/BLVc+i4LJu3HZV6+3ke7LrzjHtIZo9gFzcdU1N+P1la248qpPGQhWe2rCkrSnTLYxy5BL4fcEqAkSmDPnRKwk2L7tg4fgspfWYwxNkUyQ+kGxFGl50cknn2xYUgsthXf+EuHQyXZeC/vkKEMhcCaacf+Ly/HIh87Aqolz9w+zXPSJj1i+qdIEND/IJXNBvJIgk6hhZy04BNdeczUKC4swQK5/6ZnXsXbTcr6wGyVUnavoaRzxmYvxpZM+hI988Fjc9fwn4G88HIedNA3PPbKXEhnA0qOOwVNP3ktTVoglhx+Ltc8/gxQIhOMK4WsEuwCf+9yNCJc04qJTPokHnriPZqAEP//pY/jgyfOwac1u7NzViduv+gXuefURHHPMIsxadiyeePS3uO47P4PWvzvm+KNx1x/vNa+spy+O7138GWzIDGJ2cT7O/cxX6IaH0NXRgJu+fzNNXiEBZyGuuPwGHFz1QSz62FRccf3VKCkJ4brrL0EqHrEwgctbgjPPOxEHzD0C3/7SFbj19ttR5i7HIcdMJKDOEEh7qfbZRvQIv3TJpbjw86cR42VnaHq0BDttkxhGvKNQg7S0TJR6cPrUY4Y1izSJGEyHGEuDrgpA6rtIeExovNjxEnoch6IooGEK/ZZBz+CbE6b2hxka4nOYGtNiOVq7P03MoDiBIp/T5y/B3Q8+hht/9GOi+RBWb1iNDWtfw4KZYzB3wgJ88vKL0eXPx9IPVuCxbx+Dv939J9TMLaRJOhbL1z2Dn195D/KKUvjTC68g48ugYdVKPPn0Rj4xjdc23MfnxPHrn/6RZqYC9bsb8fDzj2LZ/IPxxFP/oNTNIDPSfKUdcNbRJBSG4YrRi7n2RnzkhCPx7MubUFnhQOuqnWhqXI2bb/wNRlUFUL99B8ZPnITpE8bj2A+fhqnFHsRSXZhcW47TTvwQTj3lXNzxx/uxt3UXbrzlZ0CLFxudr2P1qmdw/bXX2Rzq9h5NJCO2oBfY05fE2q3PI+jOw57t21CY8mNL61b4fTR5dJm7WtvR29KOy775XXabhhNCNvRhnhM1g0yR3G+BYM241CoL2ZhP1szlKDSU1yNSR+ua3Hc7hrRVD5aSPxIYVH4VBTlGU/vvoGHNcv3ll9qLusnFAV8INTNn4ntXfRehQDYLXmmE69atxbFLl2HZsmXEFBmsf3UdEgS7h3zoLHolN+OkZUci7NuMP977Es446XiUjKUa3NOEfJ+DHk4ztrV3oXpcKWLdjeT8COYecCQmjZuAR16+BbWjF6F5x2bc/+zzmFhFiadb7kIInT2b0RcvxSurH8Gy2TPx3Iub2GhBjB9dgol1Y7Fm03ZUVRajLODF9sZuzJg3Dhs3N2D+jPHY09iC8Qcuwcatr6KUXlf91i5MmVVL8BhDw64mTCZDrV6xAflj2eBNHkyYMw0b165mJ3oxf/40doTGpehy+4vR3prBtr3LMbaK5W/YRa2bJiD12RjXKLqu/dRiK1ftsBjNoQfNI46JmrBpSY94LI5BXq+OHqCnIyyolTEV+p8y8Q3MonnkSgSXoMrRkAOg8bgcFaSex71Px/CBY4+xv2WuCnwRRDPZeVfm/pPBFdBTcFHP2y9m6NpvXmKIf/qCpfjmV7+BYnormgqxbdPr9C4CyCNo/OAJJyIvQHBKhirMc6OwqAS99JiaO+Po7m1GnJ0QSQ0gmM6Dv7gAfncQSQ89GwLCurpRaKvvQ9odJ7B10sxRrbIxw72DuONPd4DeMSZMq0OKjTU42Eu2pUfQ1U2TQYDpj6A1vAcdO+NoG+ikKSnAxPGVinohWJSHaIRAOVhB3NMEVySFTLICvb5ORAf7UVI4mmbViXB/B8qL89Af87NRFSRL0jX1wu1LIOoMooBqPJKkWqczphmEAvhOdqg6RAOIJQVBmt9u5AeqbN07YZXuznZqF3khvfQQUxg9usKYS8uoatEeS710+a3TXNQiGuUuKimy0IOHJkXtWFq1cJhZLE1j1GgDt9IyWjxA9+ao0FWP+5/YYXEW3Tvyt5GkIRVhnnebWYbN0LR5y/D7+x/ED3/wY/hDxdi5fQt2b3sdeR4HDlqwEB/+8EmWNE13CFUEv55AIZpb+1C/t4cd2kZXkGoxStc2FYQ/P88WJowrDzXmRM2oOpqYeqQ9ERu4a25rRk+0H51dG/Hc83civyQfhSVVqBlTh6btDUg1u3HJRTdT1E7EV6/6AZ5YsQa//+3dmDhpCl57bSdmzViEiropSNAlHvRSY3R34euX/Yi/z0MrXeSrfnYbDjrkdOKkSTjmoDNw520P0KuqxWc+fROOOP7L6HfmkWGGQvJNDnzxgqtw9nlXYnvTTmQcg2QE4Ys0XevsPOZ4LIqm1g5q2DRaOpuh9WLkgRQUFSKQF6LLXYRKur3JtIfv1I9wRJ6Qj1jHa+ke3T2dtvSaX8MD8TTCXX3UmoTAg9nUiBxZbMnGyd6e4r6ZQ9+UL/zWSWXKBpDpEqPsDxpmlquvvd7yRfv6erBh4wp0tbWibvQEnHjiiRYs0ow8vYgCTX1J5dX2oFmZ+bTJignIPovbFUgS2YqXVIvK+9hVv4GSRN1Er0dutpbgkordtrOFLmetraw058DJ2LlnJxxeapT+JjJfF7o3PUp034Fa4pULP3Ed9vYX0wSxzLHj8djjj+CPv3sAv/vp/WjeOYiJ46pw4w230XC5qE0C+NrnL6GrG8E9j95Jdxw2AnzHFcfh48fsQd7AdqurRsjzqoL4x+NP46mXnsaU8dP5/hGLnZgLOiSPiuBqhNgd0Eg4tQYZRe8ssy3J1QqeWlhQS5JodFzvrPvlIiv3WO+q3BWvN2gMIXwoLytI931f2k5MpLhTlK65popYYjvrMVKJ2N98du587lAUWZmB+4uGmaW3sx7PPfUQ9mxbj1pigKMOOwwzpkxCcUEJtJmBXrq8pJCqOIP+Xq18FEYkQdBGqYuSAfx8QXWIvAd1BDU3OZwN391CFRygJsoN6yvIR8CXiqCtox1JV5RAcye279qMXjJINB5Gv4v4aPUruOmWW7F56yr87c7X8Ic7f4377/o5tBSp3+nGxZ+9ABd97sO44DNHY+HB1bj5hk+gu6MXeeWVuPOp7yLankG+swD33fkQvf8YtmzeiSvu3grkn4FoqtQwgz/oR09LLz5Lj+nCiz6Jl158AT6HTIfLktXjlg6ZZv21jIaDZo7mjv808q1FecRUYoiI1gGOD1icQ4Ot7T0diPP9uxX11VwjaoEUcdsgMVDCk0HaTzPsC8D5NtpBtGOHmJmQiYcx5dB3sYjI/s59jjjuvetu+31/0TBmKXG2YPKEGcgrKUU66UD1mLGWVO2le6QOHkMXtqO3HwPxlElkjKpWL6JlPNVgAb64hveVw6rrpYkOmHOALWcuj09S5EgnTeNo0v3r61fT+2o2SYwqgEYGaunssnsHqap9bo16d8Idyrc5N1RSSNIbCFHC89jQ/cR9oQJaubjLMEA+MUVvfwQVBJQJXhzrozkhHhEQT/BaH13Y3kjYRor7omHiGLelUfgIlnpt6dMEPJkgzwt4UuqpDVLsAGkIH8Fxf78WXczuPKs1gtVvtnITf3dTMtRZwivSsBqEdlAD8ZQ9VxcLEIsJVYatxqBnsE2CBdOHMcu+NHr0KD5P2lo7mMmEF+DBB/5qmCVnboSp1GbSKBLSkaTz+wWzTJoyDRXVY+gqEqFPn46x42rZ2C440zEU5fvRq8guO1ueRCxCWx7n33QHFekM0FXU+I4qq5C6SKj+pRde5DVxMpJyXBVZ5Ms56HGRkfp7e8ws6f28fq1bwhbmf6pRihqJbEXJ85LR0iyfL+4k2OTLZ9jg4bQSxNso2X3EA+02xiNzGPA50cl62Xow9EbCMeW5pBGkWYpLk7CBi/KLMHH0OFSXjkJ7Uxd6u8IoyitGaWgUisi4DkcQPj6QfWudq2h2Urko7LQIwXiS/qrydRNqA02WIzOm+Azl6GoJVIoW6++0+FSCmjQcidp8Ijm+GqRsp/lua++hYLQT7+2xtnon2ru3CTfccAPbPOsRqfNzJKaU5/ODH/zAxoH2ZZT9QcPMooE8LTQ4afJk+66AnBYuZjfDyZZTmqMOjRJr0R7FCsTZdrARRKqwDjWyMu41CizSOIquy/2unFd9CtMoQKX0SBNDktIGJC1qCA0FSKJEGmJQwpVl3LFO+ltBK7mIKksmTlKuTH3VR3OIlOJYUFJsO3Ok2M5xajTlo8gTklbUvOQ5c+dhyrSZpl2am1v4XGENajZKv83IpPYRzpAW8clLoiaNh4nRBqhV5RLTY1Fb6BrL4Bt6z+wkOw2b0ODxu37PAliNEWVH198OpO5LWlpdy2noePnF5Tib3qXSLBR00zFyA/b9TcPMQvnDpGnTUT0URdQPbkp3ASWxjx2gnJK+AUrJUMNEEwoGvYG6k5QutpOyEaEdYdau06J8GllW4jelkJ0fjysBPEWp6rAVogYi/WjtaMXWLdvZcAKIITNjqk2CIFpxCNkCNb6EStMvlAucYnnKsA/39SPBDtPcJm1qqQw85TNouXVtTqXlvvQ8LdPhovtcWFIAbfGiudYCgzKfK199mY2/goyRpDteh1Lhsu4epAZj6OluQ2tzo0TagKYtXUqPMEzwmckuP4mMNAilPBIeRIxaOUGPcJB4jmqFzKV3kdeVIfPRfBbkWwhfOTPackd5uP8qqQ1Ky8rxs86YCcn/Bg0zi9aCffGl7IZHZgcpXfl+qm8yQJwcoPM6THLsUHaYJndn1xthm9gL2TgSNZK0T46M+Yau01FEic+WlV1fRCZEGfTGhNQ6cT5UaQViNNlmaRgNmCXIbF6C5cFwdiK+yNZn02iyyuZzFKuQRtB9qk92hxMvGbEA+aESYxAFyjQyrWuKSwtZQZqaVBRbt20lTuo1HCWgWuArgNfpw2BPnyU+dfb30sNKo7CsFF7iDWkgMbGeo8RsvQ+/mmDosLqxnfQuis1EaB4HiL+CgQLTNjmt+a+QNqmSNhK+yb37v5uGmUVTLI856hh2pvJTiCOcynoj2EwlkGHHR2mfNalKa6VJqJxEAR4nG4tYRMErgVbyCf+muci46R3xhcQ8bM0UvSlppnB/N13iHrS2dCAoLcKnm1qmmeBVyKPmKC4sQF4omyObTGjXL7qQ1DTpZJR4gOWxrkGTcuIAN4F10I28fK0Lo2w6Pp8agoYO/vwgQoX5KCovJGYhuCbDtNB7iRLg9tDUxVMxPpHXis9ZEaUn5BcXEgT3oy/RQ89lABFHBP5CMlR5EcvKo1kNWuxFWYX91A6OkAtxRRf5jkGaK7AOg5pDRM9Hq2pLs0TC1IR8jxi1UYrC4KTGjPC3SE8Por3/OrNoxxACVROoSy65REt/Df3y76Nhb+jMEw6DdgHJ8U+Rn24iJev+f7xiOEBahGjAOlgrDhjYlCTxnyRZS4QJ1LrYY8pXERbRPkVKxtagmTLepAE0qUtb2CrC6XXn09wk7VrNFlCj62/NJ7ZsMeEXPUe14oN1jTpWbrxhF36X1pGEizF1HZWgaTJpLP2ezcBXGVkwrmdpYWet9q17jaHJqqYVxDgyZ9IWkhjygWIe2jPSQgJK2JHqIMAVTgkGC4iPiEscWS2qqbFmMskk/D+/q520Pl8G23c8zjMUAtZJnpawTyblxNxFJ+G6666zPZwPOuggwyaiX/3qV/Yp0vVnn3320F/vTErJ1HoumhnwhS98weYW7RdvqKyiitKfNTVqLW+okGbXg6nTZ1H1gkCxCAuXLKHt9+Nbl1/JhmNj8/vYugmUZo9NpJ+3cAm++vVvoIounyX5sdE+ce75+Ph5n8LpHz0bJ3/ko+iPpVAxajRSTj8+ef45GDdhHO+bhy997Ws47MjD4fF5cPkVl2PpQUtx8cWfl07B1/ibwODBhxyGz33uc/Z7KD9k3oaSrS//9hV8Hk0jO9MWJGJXnXbaqbj00kvZYfo7jfPO/TTfymVr+Gul7GOOUchcQJhMKCBKrDOHrv68eXMxa+YMW2l7/qL5OOmUE1FZUUPAPoXFuNn5mnLixMGHHkEvjgxNzbtkyaE4+cNn8CmKxyiFMw/f+ta3eR2ZhnXSKlFuakN/AbWpBIPaWL9FYmJv2C5tIoFuCYmO2tra4UNCnDv/zw4xorTPnDlzhked300aZhaLNvJF9EDZdEmxJC+H7jUircx8qcCnnnrKzolkl/UystFHHXWUDWJNnTrV1KXK1P30wPHkow/jvrvuxNXf/TZOOflknnPihz+6Gbt277DVqrdt34yasWOIHRL4Lq+RuRPjzp0zG6+uXMHnDPDandagevZBBy1jgydx7AeOwq9/8yt6cIocq/PluiZw551/lGzz+dmZBs0tTZT4DGbNUsg8TSksw6JFC4lPCvnOPEMzunr1aybdWsHy3nv/ghUrXrKpLVrHRYN30qzzF8wjropgAT/FbJ/61AXs0Brc+5e7+b6KOSUwc+Z0vn8MV5Cp9al21LtklxfJurzayKulucPacOLEida+jz76KJYvX26HQve5Q9gqd/6fHffff79twqmIu9ro3nvvtfLfLTIzpMq/T/87pNHi/U00R++KijFmUQT0ffq/S+8WswyboffpffrvyLG7oSkLPt6n/5MkkFtbU/3uaBZ5xVps5tijj7AJ7f5AiOArjdt/9zscvGwx7r77zxYYff/4zzyuuuq7w9+18+zI33LHu0WOnfVv1izyhkQWLyBXypt5n967pD4cN/bd0SyOlStXvou89z79J9K7DnA17qDR4ueeew6nnHKKrYyoRXByC8fkNI5GpPW3tnaR26d77r77zUk3OqfVFfWpWXcaGVUcQX9rFcZcdFJcr00KRNomX4El7TKm6+655x6LPmrtV42HaJc0rUCtMLcinrpG9yu2M5K0AUKOlNmnnd9FWl9WS3DoPr2D7tVqCtdeey3++Mc/WixDpDp873vfw49+9CP7+w9/+AO++c1v2ne99xlnnGH3qj0UIT3yyCNt/CmXDql2/N8au9nf9CbNog5VpygNQQ2qIXc1rg5ljsk0aXkLBZg0x0UDgLmGz5Hu0f2aqKbr1IhyzXWdGlWNqXPqHJWlwJ3C1CpLq2bru+5XRyr+o87Tc5WErACVOkzl7btwTY4UtFOZ6jAxs77rPtVFHaxwuuqmcjXbT9dlA5FZZhFppzGF2FUHvY8+9bt2c9XWdbm4lOqipdMVXlcZMtm6N7da038KvWtxFjGLNil4n/79JCGYOfONJOz9Re8as6xatSrz2uudmDN3GnyeMHV3gab72ot4C0OUzuz0SdMe1EEaSxM5c48f0ir6v+7J/a3BNt2j4Ud9KsdF5KL0SQozvMyGEnhO33Wv/lIRGpATpTWyp/v5iyinwaw8XihXLnfO7s9+zdJwXZTyOFRpUjrF+2xmXw64vwHoR36Khsu2S1We/Tl8XmTP1XuMuM/Jl005nDZy3t7ShJJqDdAqiZ1aMuLGP+59hOb3jwiNfsNM7i864YQT3l1miWaCtqKT1ld58KFXsXDxJHR3dWPcpCkYXaUVsduQXT+ONwy1iX1no+WaKFeb4b+to9UV2fkr6kilFmpMSI2bZRN1GRs711G8Ro2uUWBRWidIOWYRk4l0v8pUqoRMWq6jNP94347clxneoDeYReXtS7ln5Uj3v7WMN2jk79qsypHqR9POdRrrhjNUR9M32tI5MpkABnuAh353D9a2PG7Moj2N3m166aWXzNS+m8xiLeJ1xLHy1c1kmAiOOnIOfvD9zfj9n1vw7etugz/ag6efWsmOccKVyYJKkfZIVKpijvRd58QUJuEOdgCP4b/VOfxbW7ok+D1JcdVorzL91cjWYbxQTKY8VsuZcYhBs6sC5J47ssPSlN54MrueTA5HZDtNn7r+jQ53ZpSZn8rmxGRVRZbIYNm/33potHjkd/GPDjeL1uFxuuxQlp7yb31eDcRKg0Sw/vXX0D+4CsnoIDrbW1iC8l7ccLmTKCj34bizsxPb/xkJT51zzjnW6RdddNEwAwv/CUf+u8mennEVwZ9XCmeqlEDQizPPL8GCxVpOfJaaCYV55Whr7WBls/kado91yluPNxH/HNnJplFGHCPP5a7JnRv5mfsuhtj3Wv17y7kR1cide6d6qNGlnfbVJPpN1+q87h15jPxdjCqS1lQujs53d2msTSPuh6E/PZllZIVMRzY7sBvuvGyd/xmpXr/73e/su/JUVLYYRSRH4d9NZobGTj0QqXgUXr73prZuZAYexW9uz0Nvohi3Xn8w4ukorrr+dpzz8ROhteD00tkUVL6wNAjJZbmzoqG/2XjWMdm2JeXUPSWcHaS81CzpM9uhacMSwjW5jsviG/tm92Ypdy41dJknlX220hH0G7tx2LSZhtI5Sr/KyOa38Il8lHXgUDXsGv6ue0U5M5pjDolV7qvWjhOpbFFTIoSCgBdFviRSCRdeXbsSjsE2yweKZTzoau1CjJ7ZSR/6YNYrY138Hhcu/+bnzAzlGO7dJAmWNNO7jln+cP/LuOLyTwEDKWzt6sXuXZ9Cc8tXsfyFqDFLgmZq07ZOlOSzofiiIjGD0TswS64hZW5EWbOgBs/OH1brZxlAF2YvVhK3SMyS7aQ3GETMpHP6zFGOuXLMouv1u5U4VL1cPXP1FrPYNUO/5/BRruzc+RFcniX9OVQ/fehaXaLPa352N+ucwLe/eil+eOsdiPamMHliP0rK5mDH9lZUF2bjMuo8hSA2b9yEj515Or552WdtmZP9laH/4IMPvvvMUjl2FoqLPHzJMDbtSeJ3N7+GSChGWxzHzdccbRPYt25p5stqR4s3pEANnHJmO9TNVlbDOTT/h5TDBewa+8xRbll3aRgjNfiQyOak2jmkdRyO7FIS2gtZZDpDzyALjKTMkHkUg+pTlOt8dWiW8bLMIspdK3qDJ7L1zZ3fl/TUXD3foKynlZuFqbeNxePYsXkLMslOtk2pbrS9CY45+pjstaZVs8+6/LJL3lPMYi0YHuzFn+97BU5/B2761Qvohw+hQATfv3YpkukO3H33S8gv9LDRc6o826L6HHm807l/Rrpk33ty9+Wete/53Pfc7yOvy9HIv3PfdV3uyJ17p2PfazR5bt/7c5+aIyRvUbMttfhyOqO5RFlm1ezNgjxl8yvvOLuEu+YSZYYYRvTrX/8af/rTnyyL7thjj7VzV199tWUmin7+859bAFH3K1h47rnn2nkxw7+TTLPAFcTrW3di/NiZmDixAG6qVC0+rNl/jz6yCqOqKlFcrgRjHxzK6KeEicuyEpslzYMJDwzYatZqpKwnke2okWTcqVND5kt6X1vKiFLKlCdpBzHTWqk4tC6bpF+5tVmpTFHjZTWOlq0w28wG1DKiknCR08172LmK5uaHtPS5ppBkQ/BhXqcIcVlpIfY0NNhO8/6An1XyWQqkVY7/mUaSd8dOVbK5va+0C99HdVCHuz3BLPPYc3lTKoZtW3cR+7VjwFGMns4OHHLwwcQ4SWOkaDgKrcbZUL8HobwQrrv28veeGYI7gKamPRhdU0MXug3HH38QPD4CsCuvx3FHL8SmTev4QidDy65n594GEAn3YvuO7Rb+rqqsxtadG8j1ITLWeHZgdoNrLTfW0y3PwEEm8hu6TydkUsQt2XXW9D2PnS0J1H5CmlMcyHfjpu/fZCs+jhs3HitWroTygtOxBBlgEAsWLTEt98rLL9ikrfbOTpvlqPVuzzrrLHZIJe699882+8DHeigpW8uZRim5MhP6W66u5mlnkF3j3+3zoK2tBUXBUttYOxLVHodJG08K8n2dHgf2NjViVPUousMxG3Jw+5z2/p2tLTYc0N0VJnYj0PUmEfXlk4G14DJdZU2yj8XpWktDZRDmd9V/7WtrhplFuczKyL/55ptt3rKWWB1JSlT/yU9+Ys/VJDMtMKhxNW3UrvOLFi2ycSwNPWjlC9VrvzDLH+78PSsbgU+7QrL5mpvarcG1sYEmi2kd+kyG0sNHaot8SVvIF+D3qK1vq7EX7Ye8betuVNdUWONrHrC21PX4SmzJzu7eDmswrVeiJSkKC/NtrMVNTTV+rBawiZIZNdGe0s0G1wLNckg0pXbugTMNHG7etNuYL5CnXUzjKGY5pjW8XuO/UL6PnobDNrjSJH0tzByg1hCDN+/N7qg+cfIYCzgODAxa5nxjYwPaW3vR1pMdh9IqCRp3Gj9qFPo0kd6bXWpk/OSJKKksRw/vLXQG8MIrL5PZY6hkp9Tv3o0I66O1Z7RrSCKSHZsKFeTbYGgJtVfj3ib0D/Zh7Ohyqi2vlbl1y+73HmaJxtgxyO58oYngdeNGscMSbPQWvhTg98apzjX5u5cuog9F+QF4qXkmTR5vGiMSGzCOnzh5NDWxGouNTNOi9UrKKtiAMY04Z1Ch5bxKy9DW2mY2WIOH2jhT5qKtvR3t7dkdUzu7qCniWqW63Taz2rWzHq9pWxhqEH8wuzFERUWRMXJfr1ZdGrDt77Zv224S56XZ6KIJEAdpDpI0orZr0b7MmnEoj0QDplodWxpBA4u5gUv9pgHNMZNG4ZKLL8Q5H/84xlHjzpsxG4unz8EHDzkSBx18kK2RO3bcBAUCUFZZhfLCUgz0RW0FCjGIBhmFT7Sgs5hXMy0nTB5rE+P03sbgI0jLd4iZL7vsMmgeV25g07Qe3+Gqq64yk6c9pmWOpYk0oq8Rcf2tWQkabP3Nb35j2QL7g0yz3Hjz1XwxzdR3W4MlI1FKfhGqqrUUuAJJWZySVS1ZkFtSmmdqXepci/RpTf/c8lYqo72z15ivrLzIXiZMKdeUzUx8KBBGZlOsRRpt9OjRbKwOJIiVtLt6X+eg3WsrZRIb1FaWWoemEynsbWtGioyoDbAGowm0NLfA7ylGZ3crCkrcxDF+xFif0aOqrEGLSrPBq86OXltlc9bM6ejq7oCfmKyPJg8pTWN0EFO4bER60rRZtsfjqFHlKCkoooksozkZQPWoCtOgms7R3Rm2iW59/d2YNnUGegdaidfCeOjxx0zDaT64FuyppiYSOb30ksgs2sJX4179rJ/MZ0dL/3tPs2jL2YqqUkydUY0D5tZh0ZJZmD5zLALB7A6jWu6io7MF/QPdJtlwxtjgXSZBAova9zg8EEN394AxglIPpMrLqaI1+0+dNhhO8Hqt6cIOLC4iU9F0ETNowrgxERu5o70H/b1ZAKrVDLxON4Jur3WiAV4yjjSFpF8aSRpKEtg70IOjjl2McbUldtTVVrMMbdKpPZlZZ3+exWS08JBW587PL0JJRTUi1DR91Go94X6cd965WLJkKSoIfCeMHUPsVY2gP0Cm6MXcAybggGmTUVoQwswpE3HmR47G2JogTjz5SIwZl4+1a9aYRtR6cLb+DP9FyJglJdqRpJTv7kTd2FnELsV8r+x7innfa2TMUlWSDw87Ih6OI0pzos6TKm5vb2HHt9qE7kQ6hp7edmKGVnZoB2+k55KKorOnE96AFxXlhaitqaIXEad9r6V09SE/z03wOwrRCHEIO86ZSRE8fphMo3VReqgBosgLhLJ7DhJ/jBs9HgcvPhRFlOj6nXtx4UWfw+c+fymuuvoHvCeB+pZeXPiZr+Ajp51rq0MWBvMxffJUONMRVJTkYfqkqagbPZkdMx033PBT3HTTL6n9/Ni9m1qlD4iFXTRbCaxeuRWDA2S+ZADBgjKMqpmEv//1rzRTUcybNRtTJ01COc3HiUcfhVNOPJmOWwolmjutKbhkgt1b61FTWQsfsdXenU3msSkM30IAHKHQhKnx8kIF2LlzNzVmt607t7NByWIJmhQv5h24mGA8G7Z/L5Exi+yrXlarB0hdajUBSbdsrrSH2+0gBugnoySoDbxo68hu0Stb3EV8IVeyqNhPl1W7eDjNsxKo6+3u4e/dVoa8Gan7nTsaWHYM69auM28lMhjDtdfdxJ+0skG+7dc8c8YsHHrYEhxx5FE45LDDMGXGdFxz4w349a9vs40UFi6eT8btRH2DZjO+jGnTJ5jLvmVHPeoJJHc1NBoGyiVXCTuVFFdQ8sdiDBny9NPO5rNKMGP6Afjy+RchvLfdvAlhAC3oI62SotvcRI25dVcD+ljHl1etxo76RrR39aKrd4DeXz02b95k5kaar6FhD2pqiEkcwklOE7aQj1rQ70GiswtOtqc0XV9fN5qaG+jpvZFs9V4hwyy33HItTUYxgVePwRKt1pQIJ+GkJ6HdL3qlcaLZFIU4wXB+Xj6qyopoUqJmjzUbIN8boLnyw+N3sXP4ne6pls8KUvo1fbSltYngtgq1dVOMOUuLCy3AJK9h/vyF4iNiEC2lESDeacW6NWtx/AdPMvygDrcMuv5BW71J8Y+f/+zniGd6s+C4uQOLFy/B2lUbafLCsqsmBnLQU8RIBWSkogpiD+KjMmoMTbcNU0P09CgTUFl7XtvFdceOHcQsU9ihUTNzTz75JJl2mZoJxcRwGg/XdnXhKM2kg+X6g8REBYhRY6iOymER1tLSqAKwfRQWfSbpBWqS/2vrV5Kxmnh9msxVj5nTZr/34ixPPvEAJk8Zh1//5hfmJcg89BC8VVfTrFCDRLRcRDKD9g66gSXl7MBWOJIxc4EHyFS6J5HUTiIpMlKBaRInvHSri8gYDvP5t+/cykbULum1ltuRTHVj164dKKTJ0XosuiedCWLixPF0bftMw91084/s+a1tBK/UOEFfCDdcfx3LDBpmitMNF0NoiY+asWPJYCtNQyqtUSO9MZqVaVOnoKy4hKazzzakOvzIw2xFKAXyhIOefORRLFi4CNs3b8UBBxwAh5/PI2OnklqI0EmvR0unDfJdi2jOGrGnoRndmRIKiYfugNazHUSQ5aQ1XJB2kE89Nr5kKz7QPAlnDQ8t8JIs9sruh/DAXx967zHL92+82uIZRfQmFDQK+LSyc9hWVMpGUFMIsXFb2zqxeOHBtjFBb3ebrS796mtbDdRWEvlrH0Pl8VqMwa/9gzzwEsDK9dP6/7Z0Bw81mPYqVIMqxK3ftZRGOpmwMnI7WmgUKcXP2nHjsXvXLst90QbkHR09mDZtGvKGltkqIjhftnQZzj37k7jmmmutLnfedaetJqABPDOzeQHeG7Ntc5ubmm3rfkVuY2R2gW5pNEm72+uGFuaprh7N+iXgoCmxVShjabrkfsNzroQbne2dcJe48Pr6NbZhqLzH7bs22rY7Hz3zY6a16mqn2EpTff3aRZZtGAoYc8tjE/31vr++95jllZeepadDKWFjaFGfDLTmG39l52g4vYj4Q3ERBbe0YpK0QGGRdg3pZAPkW2Mq4i1VLJLr7NROH2xsjy1RIaHL5qIkqbUsK4/nJLFS8WktN0a1nhkcoKOVxPFnnoq/3HMPzj3nAix/6UWsX7+BGKjUnjt9+nR8+atfwe2/+z3cGZdhg8FUjEC6yhLCtcJmis/30PSJEbMJ5gmavIAtM7Z1206bwfCjH96CO++8C20E7dJSRx18mK0eOW5CHVa8+ioK2ckyIXK3FZpPJKKsx1or00ftqVUuteVdhHUuKSoiczvpEveyLXooPNm9p5NkKq2PKxOkF9YmXaLW1k4ctOwgvPT8ivee66w11pxOn0l6CVW0MzOIgd5mtNM13bl9B5IRekqDdGXdQfSHo7YmilODZzRP6Ugv3PSKkGbH82jasx3tLfVoo9np3rsLna070NtJr4DfkwNdCBD8HXzwMvhCfjJeHsbXjqa7W4XF8+fgwx85FRkCv3R0ALOmTcLWzeux4bVX4aSLu+zA+Tj+qEPRT2/sxCMPxdK5MzGG3tf8BXNw3OGHojjoo5vtQf22bRjs70Ehy68dU4XDDjsEtbVjkRhM4Mff/zEaG5pw0ac/i1///Efk6j6ccsyR+MzHP8b61SOf9sKf8mBiiRNLZ5cQ6BajosyPhl1rsXvnGraUmDtMgL4Xnd31xFDtZIgw9rY2YE/zLvQNdFMTUUO6abrZJm5XnObTRQYuZ13LUV5djGC+l9qzErt2b1bTv6fINMutv7zBgGN1RZWN0WhTJ6luHdISQVsc0E8gmF36KxIZQJqmx8dzAz1heHne58pmsilEHqDJ0nKfij729PWaRpFWWrJ0MapHz8BmeltP/uMxjKkahSK6mNOnz7BVt3t66aZT2+T5NMKtJU/zbBigSFv487nekA8FBNeNBLQyfSteedkA6vx5cwxUD9BrkTmIk4kjrIfM27evvtrmHR1x0CFmWkvKCi1OUzNmDG77zW/IUGNx8EEHoYNaqYngs45/BwIR+DJJxF3FuP+xh2zzBi3rKm2rwGNXf5jP9ZKpE4gSYGuQROZbyVe0MUinqEUzafjd8ng81CwpDPK6QMhrbSoHQmZ2sNf1ntIsrgsvvPA7nU1bUEHTEGdD+AncvH63DZ6pk90WzBpEhvhldGmFTS5rozscD3fC66SZ4rXxgQFikjxs3b6HTOfFpAlTWMGFvF87p4/Fhg31GF83msw4Ci5HHJvXr0ZXUxtmTplGzVJDpqnAd6/8FtauWY+jjjgak6aMRYhap6piNMFzBbZt2UY3lp1JTdfT3Ymp42oIYitRWlJrZui55U/TpZ6OCOuxk4y4iphKg5L5ZIrZM6fwmIaSwhBd8ql4fdUqLH/qKWqzWlvhyUNMsrthF9+/lGVWI7/IT28niefXrcbKNauJVQRincijidIKmtplTauJa69pMY5MTjKSsM3FBXMD/E2J2VrcmcbIPKNAUIsQZihQyteV+e0ngKa5T/lt3EyLH+0P2rp1KyZPnqxJfd8dOvX/RKZZaiuI7KVFqO61/pt2UN+6dQttK5E/gVqA7vAgGyZJ7aCFCFv3NGHS1Nn0oCYTz4xGY2cXjjn8cNxzz1/QUr/bwvfTp08yPHPvffdjb9NeLKCZUcjeRzMkyXZZqoNGg5VuQDebEllUUoZtW7fhpZdftnB4J13PsTQh8+YswmlnfBTnXXAe7fyz+NaXvooAXffvfPtqYoyxOPqII8k0vQTmWW2o/aiFibSmbx8xhKLJ99x9l7m1Z5x2urnbvcRoGsgcQ0BdWlLCzlMEuhst7U2WR+JhPbXMamNXk8WfckA5O/vQz3bQBLZsukIqQdBOF0hpDcJVbo90Dd/Kkx0a0S600iTK2lDui4ZGNBjb2+sxzaIy6urqbLalsOF9991nToRGnrXmrVz9Z555xjpf7aJnaKamUjI1A/MDH/iAAfZ9x5v2C8CtCTjRRwCXyPCzbS/cWvGaarSkotAGt4KFxdi8aTO2b91Fr2SvVVg5uxoZXjBnLg5lxbdu24DPfvazOOKYgzB/4oEoKAyyk8rpFmdzbv1qQDIHWzzLJGQQxVk2bt5uh67Jp3Rrr+gTlh1o4DjmojpnQz7xxHI8+NCDVOVJfPCDH8S8efPZeQ7c+OP/YscAn/nkZ2wV68GBdsxhA/dSw8iD0pTVXZtfN1A8ecpMYg2tr99H7dSNYHEeDpgyC83tjdSGIWzesZ5MvduizTI3/WoPmlVpEQ0paIRZ843EYHmuAnPRQTPTI5NE5pk6ZSpfLYCXVzzJthnKBaY513iSVqkc7Ne+0dk9hJTfog5v6/Mas2jnejGMwLNMt9pC9+u7PEt9F7OJNHSiMkaS7tU9+9J+YZZgst8CU5IHNdQAtcuzy5+Bp7DCRnL7O1tNzR92yKEoIqM07m0kvlAaQAhlBUX2Ai6aI0lo38AgGaWK9rzLNEskmg18KcVBjPfKipWmaTwBr42Ojq6sxIID56Fu+jRKtw+3/OQn+OTZZ+Hxhx7BlGkTzUvTkuza3HKAnpQ6S/EdTZ/tJrNu3LgO82YfgGJ6Z1q8eCpd6j/ecbuVfSwlrrgoz6S7uaXDdp330eyIeXbtbqTkLsBNP7zBRs6T9KgSWuSfTKwOitJMKP1R4zzSSOoQTfkIBUME+9kgXA8ZoIimORAotz0KNArfP9jCTtce2BqkzFjujDOpHCCt60sTxU7vHZri29Ljfu+5zs8+eL+9VHFxCJ1Us0sOOhjj6sbjKxdfhZfXvoDZhyyx4NbUulqMKS02oFtMDKCckcH+AVP5IXoj2malv7UdEYcHlcQUaqCXVqxHb18XPGxwRS8d7qQ1TiUZR4BTixNL4Sh31+0vQCyZwqYNG7GUZu2uO+/Hli1bcdTSOeb65hcoCy9tJkAMqv0F4mSQvOJ87K5vwYZVr6C5qQmnfvhUmqSA4RkNIIrBNHQhJikoIFM5Ilizfi+27dppEekHHvw75k2vo+mhKaHJ8BNj5JHR+9jh5dR2MltK7BYDiHECngIbMFQ0VyYp4/baZuLlJRV4+ZWn4PEmWZYb2jFWS7D6tQQq651xyATFifeoBVlmfWNimFk0EV9MKlN3/vnnW0qCTI+SmZSyoN8uv/xyS4K65ZZb2Lb//VSQ/cIsGGimOneT27P7BhUTOyipqXNPG7qdGmjz4IarriN678XXv/pli9hWa5eQzs5s0I4Npyw5Bdaefv5ldPZ2EShrInwn8U09jv/gMVg0b7bFbZSBJqnUML5SE82m05YoVyVGTKRstwhNEOuFXdRq8+ctoOs7xpijf6AXVdRECv0rtjNh2gw8/vDDCPeG0UCX/aMfPdPU8QBNQxfxjmIeqp+iuxYf4t+TZ85mx/ycrnseOnq62CFP8PoBVJb6MHHSOIwfN9ZyT5SsFCDzy+RKGygYqKmvonQ8O88oynpqDyECMQLqEgz0Rgn0+5FJh82LS6f1uw9tHd2YMkVLo8aN6ZIpJVR5sPyF7e89zZIa6DC1qBD7+IkTkE+bKDXuyHgI2tKYMG6C5deGNe/SmbIMtOKSUktBePCJf6CluRlF/hJjtJ7ORjNZCxbOzdpt7ZpB6dJUVEm3kyBMGqKDGkigVNdoQwjlljS37DU1X0RGHTumBls3bzRAKdOopUxbO9oMgM88cAl+d+uvsuF+dtgHjz2WkhY009HS1oo+ahRpHAHqSVMmUrP1IEFXd8Ura+gi92Ld62vxyqurMId468WXnzdpDoZcmDp5DPLpnmu7Fx/xyEC/NqDKBhMV0NM+zkrFVLRXDCStkkp4eI2Wgc9Qu4y35VcTyV67TkvaKx/Y4w5SyySoObMTUzLJENsvH8+9sGGYWQRUr7nmGtNi0iJmxoZoy5YtuPHGGy2x6X9C+4VZHHFlmw2aqlTGWB7Nh2IU2lhSeCMR7kMhO9iTX4AXX3wF9fUNcJGhLBWyrdMG6o444iDeW0gPIhtvUVhcGmeQ3pOP0hXj32I4MU17RzumERA27d1rHohQvNSqUi3ZCxYZVqPJndfuIi3t2cyvsZOm4Le/+qUlbIvxTjvxKOu0SNJNU9Ni+Spq5NF0gceSUXqoSTS5fvy0qfjhLb8xXHbvX/5s68S6POr4ONauX2vM4PZkiMccdPvrjDE03qQxKxvH4TOqq2r4LlEC/N0oLcu3dgkG88z9pUJk2Wnb7s7iKApQ8pw7HbJd+Dt7Osj0rXAHtemF8nTyoFzgjZua33uapYgvKlvspX3X+E2C3xVn0QZVq19bhdfWrMuieEqKkpm279iBow5bYvEBN02JyObV8F+cYE4qVownZuojCJXG0VFCbaSA3u7d9aimKZGYFRUW8XqvpWX292fXg5k8aSqZLY7+vgFLlPKSSbW4Tz81UUHIz2cfSimnN8IOq2/cw7LjZkrKywosVaGqvJRMM0h178SW+uz2K4MJJ+6+506UFGVXok4ktAVNMVavX81iZFZS8LpTmD1zgo0NaUl1ZLxIOaIE2E6aoahhNXlGqq+24o1rR7MYmY4aTV6Z8mHE+BmnsIz2MHBQCLVsOzUQ20mBPfWa0jGUvrpxS8cws2giu9Z6EfNrY2+5xjnSaLgWHdKUkH3d439G+4VZ8l3ZwbzqMXXWsI8+9Qxf3mM2W43U1rjb9uY56cQT2FjZdfOVzCQGk6RIMpPsDEs5oFQqO11SK5NRREBcXVWNdevW2znl7irOMp2MpsFB5bv0E2PIxZx/4AFooxYZoATX0fXdumUbNm3ZjOb6XTaedNTBS62eKZqI3bv3Qptd2gBocQGqq0ehrKTQtFcXtdWM+cvw/et/bJt1vvzyy/TAGuxexWJmzJhBvLDSGr65vcnOu52aAJbGzCk1xhQZl2InAZrNhJk0G1SmIImZNSVE00OUSZiIhgy4FtEV5ymW5cFAe7t1uoNmJ5NyWZvpHj1HCelOt5Ld01ixas97T7O8vvJFe/m0O0R7G0eGbu9m2skPHnUUZs2aRcbITmHQEunSHxr91eYF+qdIkzLse7ujhnl4pWklDUAqUbq9Q0nWfmqCPILFkGmMnu5eejRZVa1YzMSJk8g07Wa6Js8kaH3yCYvnRAhoK8vL6A0daJ4WhRQNzWQmMkQ0GscYelxyRyuqii0eMkDvam+zMvvSNC87KeF+3HvvH8zbEr5Q3myAzDrzgFl45oUXWUcXMUyLmQ4xi0xofsCJyVMnWWciTXXhySay0wFWcxHP5SGaiJp20gsMDtDVpidISGTTXDRj06tRVf6mHJlINMHbsruoJeLSwtqDSXEskFnq31PMojc2j2FPQyM6G3fi8EWzcSIB49VXXIGFC+fby0saUom4MQidGSJ+JzuoxvJb9uxp5b0tvC5JUDufno0Le4kfGpv2IkaTpd1aZ02fYSBWc4LaWtpMUufNnUVtUGaDiZqPM2nugXh59Vr8/vY/4bVX16IgL4jjjzoEBy8+EAMJB7bXt2HDlu2GrTzUCBVVFcRRBYZPBnoJjptaMGriTDz05HN4bf1W9A704YknHsS0GTPhs+Va2ZHCUzQN3bxek9vbWsgoTg+0jR35gQzADqWp1VhXkN5cnpjcQ0wS40vr3nQEg0maRj5XR9CXTzOaR3OTwvQJk9Ha0AtXIo8eYDtC3kL0dISJyfroXaXQ3NpJj6+PXiJNJRkuL0B89h4j0yxTqkLshDBCROHJTAwDlGBtDScEr0ipk16RJCXOhuwhBhEwLabZEBUTU4QHB9Da0moelHYEEVjV75K+jrYOaoEIywK1ix8HH7SUDLaXHoE25uzHvEOW4carr6HnUodN617HwtlzMWVGJQoKKaqZIBpautHJRldeiNtDqfV6kEcGk6uaphbs7+uD9lKumzIJ9//tH7Y558pVr/I34iFLcsq36RPRqCKtNAkE2wrfy9xpBqPGe0TCHKpvRXEA4yfUIkqtqNSEDE2dNI+PmsmS1Hv7cPjRh5mp0kZZap+q4jKW5afrn7REbS8LEyjWfkbCf709EQskejWqPRRLcbt8uPTya/9lzfLb227DL2aMw+TGFhzRF7XFGKXx/hntFzM0uoQeD1V3W28CYWqRvz35CHZu3Y5jFhyIgw852AYYFdeQalZwTJhDOEVey549TeZBhcgg6hylL8iTUR6JtjGppAZQQlMlwaRiJYR99vv0JYvxm5/+HClK5Z6GPRjPaxYsnIxCAlQngWVzczuaO3sMBym4pXiHTI1FjctKsLt+t03iqqwYjWtu/hnqamuRdLjx2ON/R/2uJprMtI2XjJs4HsufXc4OyobNtfiOOk6WQmA1RFdZ3k+IWMZHMzVl0ni61DOovTIGYpO0ljb7gCZL+yzJ5GpTcPWTQHxeXr7W6DGXP0ANJgaTaVQ78IFI0DQK3MuMxon/ZMpk1IRpPnb+xf+UWe68807bhyhHJZG70Jv3saG/sqSdQMgMQ3+9mfYLs+Q5IghSOqpqp2DVunW4l55HJpGCM9KDSZMmY968A7LeUXUVtmzdbHEWC6ZRqrSiwezZc9DU2GhBOE0lFVNIehcsWIi+njZe4zBNpXumLFiEn/z4R8jENfrag5rKEiw9cC69HDIgy+sJJ9Cwu9HKpdNgUWKZsMKiAoyqGkXGotvudhjzzlhwKK687ArklVeoD9BNb8nry+BPf7jHMIKy6YpLy7F582ZiFgHrfHpMpfzNbwyn1MZAMLtJ96EHLUSKgDwZDxuWSad91BBumt3s5ubSjLRWRkl6fALHeicxYCSsQGPS3O/sJpvdNvntrz/5BY466mgc//lPomZMDa8Lm9ZV5NdPRjzp5LPfkVnebsXLkcwiDaXg5t2uu61+C7a/dW26/cIstVX0GFauwYuvrsYeuqJd7R3YS61QSg1y+hkfxpJFCyxdUmF2je+oclK12hVMnSpz0tbZDs0n9nldOPSww7Bt0waE8pV5l51RN27GXFx/7TX0qioJCnuR4PHRM063PFl1niaZtXZqA8wE+sMDNnSvmYXSYvmBbBpib2+XeSNpPnvKrAPww1tuMyCtPX40i7GJ2khD8s8tXy7sbJ5JeWWFDWUojdPiOYr5UNInja/Bcccdhw2bNlOD5FGTaDpHkL8HLdob4Hd5hMrDtTEdojuZHONK4h7hOLdGpsks2UUNWS96iDLXmgudiSfxvfPPQ6CjDd3hHmQCBUDNKNx8x10sQt4kcMKHznpbZqnluydZrmikqSmJkllCb2iWXmcvnvI+Zd9//OW/4Y6LrrLvOdovzBLMDCBFexrwZfdn9mSyk8ibOhuoRaJIxnJRzKDliKiBwmQQvcgWureVlVXw+YNYsGgOGnfuMvdZw/FujwOjJs/CT374QwQKiy0a66BK+fgpp8CZ7iNzhdDW0YMWMqIaP2qzGmMoqyi3js0LelDFhhvs6zUPSEylmAi8o3H/g/fYOI5aYePmDWZaevoGqU2m47nnlg9pshSKqUkUw5k+cbKZHSVsSZPUVBTjpJPYSWQIPaufgNhiKDQPfjKKUjHFbLnt9TSUYRqG0iwBUT20MJDOp6iF9XckQgAriSejpOj1nMXyD2N79tVvQZqYazfbqHT0OJx87keRoOB9/5d/fAuz5DSKniVTNZJKySw9I5jlfv/99qnd3xLsI2n6eVvm2TnRfmGWWG+LjeJqh1BhDbmlCs5p5y9JVZCgcvbs2diwfoPFNiSZ/f29lrVfUlRsc2eisUG+HNUwNYOim2WjJ+FaAteKykIbq4l2teJTF15oE82yAbu0JWZrC/8MO12RXGEMgT+/12md76CkKgE6k6YE+7zsqDS2796LbfX1Zur6ervNDU8ns8Pz0UQPy6jD8uUv2kzEREIMLmDsoUYrtQ7QIaaYMakOX/ziF22CnJilhUBcgiLXWkyikL8AeXYxIrY1hUV4R+1TUFps2lL4xcd7FRQU8NZ4V4jCpN305X2ddtIpOKJ2DDrWrUZexoVBFpMMuNHQFYd/bCU66XGNZBaNXGvFbtHbMkvsz+gJnmXfX3O/ht2u3VY1mXldK617wOsHQLvii/YLs/S17WbDyu6mrSNTbCjZ8x6q/cWLFqHbJqxn0Ey3Vw2vii1btgQNxA9+qu8479UISUFhJYLlJbjtt7fRvjupLRLoa23DyaccBz+lXNMk+vrCJumaNircodFmDVzKuxB41rhLzZgqtNH9djsVANQOqyFs3duAxr3N1Ch/w4FzFljgr6tjuw0sOlwB2/PY6UyjdlyFJUJv29RGTUSPTNrEjqwGUd3V0SF6P9qNPUGPTx0+SMm0DTb5t7QDjY41UDSuxXey2xYnyRQaqojI66Fm0N8mXIm4DTd00H3XqH09vT0tN+ImJnNFwjSxPZgxSsMIBYjw2q6ePjiKQ+gLFL6JWaRVVEcJo+qpQ+2eo9IYNUswq1mkVdIyg+wrUe7a0+Mfwa76nXZuvzBL2+7N9iA1io4ydrgy2DS4qBC/oqJS3UreWbR0MRoo2X42rF5KqL96VDUl0I/f0L3zUtVGY/3YvXkrvvD5ixCL9iO/MJ/lBWzCWHdvdlkNSYEG/9Q46kyF3ouK8+mCK2aTsliM20k3OVSELXsaqHk68dTzj7JuhagummAaZ9OmVTYckE5rS19NK4lYdPahRx7B4kNmYPvmbpSW1NCt9VKDKTNP00uyG41nkr2YN3+2jaCrkz514UUWBfa6vcYsSp/89re/bXEjaY5Ousx7GpssNrNn904KTjPNXpclUjnTfgoWcViyH6eechru+N3tlmZwF9tD2ipKLVhEgB7LuOEmZirge84+YBa2NXW/iVnq6sZZu2hqyttRWexP6A5+HMu9y9EW6icjagd6abgEPun5pAmhSF6oaL8xixpywoSJ5tEIMIpRBDZl92tG15h7rE0tNQXTVpokU02ZMR2dgwn84Ac3kWEmWLL1C089jCuu+AaZKWVTN0P5FeggJtnb1kkmiVNhKrnIZ4nVUt3CA2ogLdqzc+cWmjlKOs8JuDpdPrzyykrsbK3Hnr1bMWn6RErwHqT6XJYxV9+41xi3s6vZNGMgSMYlxtm4ZQPNWRH6BnegKDQWZaWVSEcSNtUj7fKgtbnfMI1mYGpimZ5fQq9J6+4PhvsMJEsr1tSMQZCemPCIN+DE5i0b2U5O7Nm+GwcQYPdTG2nz8kR8wPJuSktKDWgXUWtIa3qD2muALp1HU2o0tzoB6jZ0t0XMzLd0p4aZRUviC0PpuWqXt2OY0ugfiVk+gbvLHoZngJ4b/50ePd0EXf2XI5UlM75fmMWXClu6gNw/TfEkH7Dx41i2ZD527d7Nji1g4xLp00S5CKImEURuJgM8fc8T6OjvQH4on536Kr560bnwEfS72CF5vmLEHb3YvpHegXsXouE0En4vyoKUXidNRKCczZbG9KnTsWPbJgT9JZT+PkTdSeooH4K+Itz1yH1IZTT1osmW1ij2F1LbFKJ+RwMSrjQOmXsQNu/ZSaZ0wV8SoEbroUnyo58mQtpGHk6c0lwUTsFdEGL1eZ4MyIsQ9OTD5SNojZNZyQw9/QT5rhiBomZDJs3NVoe6yPCpaBJh4rhQIb2j8CCo8xBnI3k92U0wkimtX1OGvoFmiyHl8bu1F7so25HZT1sGnnLmYJ00R2vbtoFhZtHcqJyGsQQvi8m8QcHEa/Ant+IPtWXIhGM4KXqSnZcrrmuloXP3aPWoj3zkI/uHWTr3bLMBQZFeatHC+VS5jWwM/a2gVMbmFB2wYBHWrH3dcluDywfx6T9dj2XHHYq8mTPx5G9+jE0vP4epCw6jSQpj9cp/oGFrO4448VS8eOdfseyoI3DRty7B+R8/FXOnL8QvfnsHPn/+x9DW2EBTRwfHVYoxczV91I1nnroPD9x9L6U6z8zKuLpFmDp9Kr57xcW47MobcNNfvo3wTidGHXcQ9j6+HKW897If/BAXfmQ+fvijOynN+dRQg7jlZz9GZ8Mu7NzThj/c8XvsbexE3YQJOPFDx+G+v92Cr33ps9izNYKf3vcw8jwd8GUqMXn8FGzZvgHXXPcVk9ZU1Ilf3H4fmtfXo7m7j6C+DA5vAq9v3oy7/vR9akbBSy++dcXn+P+p+O3v7sCuhldMY2pBJDGTNLQxSxYGwUNhIteiviFtzKLl2E+OdeKnHVF7pkxLrj9EJ598MoqTDwHxXvTlf5KQIESh7rfRacEGkTCmmMyf2YtzSurwkXsfs8zAd51ZOhq22stMnaKc1zACdC5sNDnDhmAlJs9diH88+Q/Letd4TyQexae/ciniLT3oaNyEWUtPwB5KYaKlFZNGeRFO9+CZJ36Plx9vQVdLGKed+RH89vY7kFeQwNkXnYdvf+EanHrqkVi6bAE50W2T2gKucvgTxElTavDzay+Dh9KaJn6Qy/y3h55Be/teHDhjHp649wUctOhIHH3uUtSOmsSO2YF77r4Ds+bOxZOPLSemoWtPXNJP5j7/3JNx9uGfxG2P/BwPP/ocxtWOg4d45bDD5uKsj34GK199DWtXrsXXLvgmTvvYuTjtwqPwgRM+gG9+/euYNEHuM70dmsyvfP0bWNe0Dld89jr87cHnEOnopwnpw3333UQtNEjvw42rrrwVgfwAqsZ48cGjjzYfyk+tJImXwEm7CCvJg9JcIzHQnvrMsGZ58cUX8fGPf8LMjzxC/Z4j9U1J5ima0i7055/BgrwoDkiL6CkZuIPVZvZ0TyzjxA+uu5plffxd1yzG67Lzmi4RI7fS/6AmyR6TZy9AeziKa77/A6xY9zpaerrw9LNP2louF33o4yisGgXn5Blo4j17X7gcPa+tw8PP3IWtO16ifa7A+Z/6FD50+olIFrjw8Mon8dhDj2HZgcdixea9+NFPtPmTH83NqxFyzUCMUvhpdtIlF59ncYpN2xvQ2rYHA135OOszX0c/diE/P4NbbvgDPvetC7B9/XY8/szz+NCR2ijhULjDPlx3w9dw1hknop7udWdHA9wxF+5gfTJk3sWLp+O3v7gZTz25HD/+yd244jtX4syzP4raSj+WLDgD/3j1PgPtv/2VUi6zQxbSDh19nVR7ARy9+HTc8ed78MHp85HJD+Lqq85DpL8dPfSGMr3ZxLHf3PYLBAMFFsvRIKfMgiRfgD5M89Xb14cBglCZvazH9QYJY4jEGCMZRSRt0+08hp8plKbut5BCzyAlmo6AcnYUdsjd43Okcdppp9n3d5tMswQzWsAnZSsjxKNpHLB0GdZv3IDHHnuSXkaK7l4fNrz+OmZMmYLjjzzCOL+Ebun9f38Ql3z2M3iV6v3Fh/4LE6csxtPPPYXiSg9mTlmI11Y5cOIRo80+3/nwwyii53HycQfgT396FOn4BJx5xrGEaAS9oQ7c+usfoCB9AHa0rMLoqtEGqJ2pEIHxq9iwO4HRlQPUPuPx2qanUeiuxtRJE9Dc1sEOGMB0aqOWHc0onz4DAadC890EuTtxxaVfxW2PPkATl8bogmK095Lldjba/Kiy0iL0dMVtEn1b/xbMrT0Ur+/ZhGnjJ/De14mlxpmXFmNnN23vQ4KMM6YuhR2bm+gBpWiOSogX0pZCmh/y4sUX1tBBWIIEzYCPLrwGWAWGpVUG6E1JByhm09/XC18gy4y7tiXf5A3JwRC9kzdUHLkTfXlnD/2VpaJADD2RN6/1sl+9IXe0w9T9wkOPxMsvrsAzy59FjMjdQcDb2LQLlflFGE9vZf6Bc8nV2ay62uoSJLxu7G1vwUBHGp09PQR+UbhiPvioAfyeUkTSBMeBOkqRC+V5VXQ/exDMdyDSO4CCkkLiAQcZz4m/P/QgZkyfjb/cfztOPukDeGbtClsDprlhM8FwNZxBFzZvXo3uzn5ikUJMnFCCfD7b4aWrn3LBHaoggOZvff0IpPMQL8hQgjvgLctHkAzn8TrhTTmQzPiR8ggXJKhSBU75/IIA4ry32FVB09WLaEI5sHSv1bV8T4/Th0FHjHiETnd+Njnd7SyA1t1tbd5rGiGViBLUlvIoodmmGXErJ5fmeCBOhvLTdMdNk8iES9O4HAoOAitWv5EpJ9I4nH5/J2bJeUPvRKqvnqMYlGi/mKFZBy6jmnfjph/8GM+/9KqFuDe+vhJtTTswqrQERx91OF+K4NOZYuMEMaa6HH1xYG99O9qbI5YlrwB3Kp6hu6hUBHoeLnoPvjGmMl3woL2vCS4Cw/rdu5Dg1V2dDejuXYdXVj7FvzJ48NGHsXDpErywcg06t3nxha//FDf8/BkMBEbh2JPPsi1UFiz4AMaOnYC7//I8EoEg4iG689Rya1/YgG3ET6d+6ot4ZUc9Grs8OPa4s7D+pRb89pcPwJV24OWN7Xj00ddx7hdvhNvhZ8MmLZH785+4Bi8+X48PnX0OXMGkjRo7qMqT7DQF5MLJQTOLYqKu7jAGBukZDYYt7jS2rg6l1JYldM1dXgea2xvQ1NqBCLWz4jpa5kPzn/u66F7LS/IEEe0bhNfhQ29nq3XASNrNthGjKP70tqQBqn9CMlc7d2YDcvuD7OnX/ehHeHXFGnMZ29r3YNWKFzCBnXLoIYfa1Mh8So/iHraiEyW6NdyLvS3tbJzsZKlsCmV2c00dirpqyoOy6yoqqtnoYTNd4nzhI6n3QH4xVq3eQRDpQ83YCiw7ZBaaO5owmAijsroIl376TOQ5IwhEt+EDhx9LCfkiVm3YjtoJ01jjNFatXIfbb/kr7rz1IWzfswsBRxynnXAq9tLVrylK4ROfPB91Y51IeGKIuPpx9PQQfvP1w/CrLy9Ad6zLgniadnLnX/+Mtatfx+MPPoF4LEMT02NaQzmzmh6jrEDhAY0Sa9K7NqNQpwwOZBdKHAjT5aZ2ywsV22wCRZQVW5FZV5qEBlmV7O2ihtIUk2KaV2kdTWfZl/Qc4Zu//ZW4hLpAR3YmQfa7yyNGzn4fedx0003y0vHKK6+YZtpfZMwSG+hFZ/NWvPQ0cUXAgUOXLsVBixdi7OixCBDcaTZgyO+1xh0IpygpMZsNGEvGzVxpkymf2wMtJig7rcE1TSabMJFYoq2Z3oLHXkKAMcPfE+k4Vq9ZBW/Ij4FEJ/oj3baQYVxLd9DeRyJN+BXd1STd3zF10y0FU8P/Lz77DBYvXMyO6MVxHzgYF15yPC64+AM4/mMT8NRDT+Pgk07GGV86AnfcfhuOW3wcr29CjCrwmm//Ek+93oNDLrwZn7n8LzSJNZZkreW+vvV1usis3+XfvhRhYhoxgk1NpeeimQEuvnMglIeYxsuSMkseMtOA1VWJTlrwJ5WOor+fngoBrKWYxvqpkRI0a0l4aU4RdCPqTCKp1Eu/kziIbZbRUkVvpS3bttlMSg29+P1BazeZLB3ijNz3kYcmoVU8/cDbpjW8m2SY5eqvnYuP0b3t6OmjdDno4pZYwlI+Ub8az5UYRLCQGIWN10kXTdKkCfLK3ZAEKdagZUClPeQe2ogsJVAzAkdVVdh55bjyvahJBPaSWEHtJQ2jbDLl5UoCWzo6Tb1H4sIFaXT398GT8dI70QoGWr+OWICufHhQixErUdppA4ppmrzCQAnaevbw+nwUkLE83jx6Uz0oIN7xad4On6OpIX6ame5YG41uNomL1ghhar7CPD/f1Ydwf9jW4hWwt+iyV4OKmkvs5N/qHJYtGaMoK9NO7nXA56dWkKbiJ/+OUxgUK1FOrwkI203DJkF6WUpr8DkCljbx0qvvPBVETDJ2bK21UQ7DVGQeRKc7e21Oi6v8e++91yLR+9J+wSyzD5iLmtpxNEEDZJQiTJ42CSFiE2c6hgwZJUS32u33sEN7LGVBicdJZYul5K5pm9vgsJmRC8kmxcL581BRVspGYsORUWQ6MrTfWnKio1WrSKWswfWLw+WxQ16Cwv0ZmpSBqGy3D04tCUOA6XRlE8OjPMScEWoF7WZCpWBzfAb4vTBYbpop5vLSe8kgWKQkb9bXqfzh7OpPIa8fY4vG0bMKoG1vO9/BgfKCSjJOOd/Bj6KSctaJKIvvowpqaxwvmXKguxdJMqnPQeahuXbwvthAhLYjg6ilcaRs3boUNU2SGEnaVjMW46yvtI+Yo7cvjLaOXnT192I78ck/IzGBLVbI+r9Bb/S5mTm2t6aJvB2j7A8yZqmtrbGlQLVqtZYZF1cLd7jSGVSVlSNJ4NrV1UdckjBsYmvw074q50PcbdcPVV6aSBywfPlzdo3+zqrSbHqARq33NmXXjhUVFhSaJtI1GqkVVtCUC9NG5AQVZwFCnlPmmkaI1WQaaNT0EV2nATRdI+ykZ+SCXsIOZdRscZbZPdBPzdPJ9qZXxHpLg40jQJ1z4EI+x4/29g6bE63fNBlNz1a2nd5VZRblFyBK09tPpokRr0T6B3htippN28UQF/GZIr2HsJpiH2oTDaHoU4ljqqfwipflKyXkvyPdpzQOjVmpbt7nnZj78x/a33KPBWb1vH8XGbN09gxi/cYdBGJV1nHCHTZUT2kfJKqPxNOUYuWWaLpHzDolwTomKEHGJPyX5AnVm4KI0ooyc+GMWVh+FrhRwqjau+iBaHbiwOAAOrrasadxL8sk0xELaN0SZds5qRWSyRhiGqfiPeosmQHlAkcjYXpY2k9AOa0Ragbew9+0aI7W+9fSGEkemrZCPApNNtNzK+jBjRpTjd4ezUV2obmlxeZqr3jlObq0A5g6eSK0hDsVGLlT86CUL9PJr9mOluZz+X1I0iOMkqH46uIMPp9vL2Ym48QjSfT3hLPL2Qfz1LRsn4xFgfMK81FcUmJ4qIsMFyLz/U9I7bxiwmz8/YTT7Pv/BhmzSNrF8WNqathZZBY2lp+g1k1cMEBsImkXg+hTpCFxNbjTQdTPc1KZ4gr75BeNKFtOqjFedsu33CG3UIyU0xhKxtb0DpWj69UQsag8EW0mkV1WS+fNJFAD6Dfdr5UmlaDUS1Cq5Ksiahm9g7ytwuJC+KhVFDWVljPtl3LymjJ7vsDjaIJBRVkDIQ+xTKepczGFaRHNXIgDATc9ETEBcVHj3r2moRzkwHJqKzcZQNfqPWwfAWoYCVlWQLR8qbQz8Z7Ta0llygBUHTI8NPin5WH/J3TXXXfZFjGalfjwww9bf/y7yZglINQtlSAgRu2gSQzBQAbaK8RJkKFFgQfDlGJ2jgTKo45naxLG2D7NEM4gUnTKrSQT9XRlUy51pFhmgvY9MtiH8EAP1X0nGytkttjcSDdBYjxKLEMJpKuqgdm8PDKhNp5gmUkC22QiwvuJGWgSAmSISJxAPKnMvAQKCvxsuDAbfw9NW4qMPMhPVtJLLJUXgL/Qj7ySPHayF3vb2pDwedCdiGIwOoCI1mNhByvfNkms00cc1DHQiuaevUh6qC28aXgDHlSMrkT16ApqXRc1VRQtfId+MpCDjOYMUSDIjMVk2IxSEXz0pnwEnzSbwmoxYi/N3ozQKXDyuTHivjRNVpz45X9CF1xwAT72sY/ha1/7mq2stWaNFkT895J5Q6ufewR148bBrWl1pLxgGnlU839+YqX9rZxTc4dlbqhVJOmy5Wq87JIbbCT2sjSH0ouypklAlKaBUiWJl+3I7jRG5iEDaL6vfhfz6X7bNYwNLPOheaAChYpzKA9EJBwgkGjpnjwk0hpl1b3SHLIe4neldEpjsSqsZzbeocNB11UlSeJ1vZvIWThDiedm963+2ZFbvbEmnhkm88nExvkbW4HXKuobj2g+Fd+V76BZA6lMlBqQ7jE1k56vzUNTrK9bmpefO7a/QnjfRQEssvegq8X7fGhsdZo3pPopEX7JkiWWp6z6aCu8HH36058e+vbP6Y9//KMN9p555pmW1KUtZd51b8hDt1eaRR6K+iZD91YrEwjVZ5RVxoYpUla/Opu2e868BfBQnX/m85dQ5ZfiwAUL7VodyiyTJ8AuwYdPPd3yRxLyIDIeTJx2AEaPq8PnL/2qdayerljHh049mfck8bVvfh2f++LF1jEOdor23lEW3te+fhmuuOIKXHThRaatvnbZN1h+2tb11/O+ecXlLI9MxPtk1r7znSttvo3WR7mCv118yedtfMpJk5BWPenBaJqu1rG75NIv4Iijj7R3j1PD6VDyF3UU3eYs87PbeZ7tknIR9BbgO9+7ls8jk/EX8+ASDpx22tnkMR8mTJzGemRDCCVlJTjmmKMsQu1V/g7rqj2SnMJl9MZypJ3TNC9KDCjBkrusjbNyh4Hif+FQuENlHXrooQbg320yZskn2MphCjG+NlywWIn+IOUitEomlk1etkzr2Uu4HRbnoHYyaT388MMNT3z+85+332VjKXc47qjDcd45Z2PbptfRVL8bP/6BNnbI4Bvf+AauueY688A0J2nd2jVm+8dPGMdOSuOaq79nORlerwsNDbutftJq11x7FZtf2MWLmppReP6F5dbZ0kqK44huuulGOyfS4F2SDKDo6LKlS2wdXmWjSTBu/P716CPoVirnqaecbO90wQXn4dtXXsF3AhYvXoTD2Piaq6QE9tmzZ2HlayvYcrLXacw9cK5pGwFr6j9MmTIZ0ViEHXYwcU4DzxED0dxq3relYEoLOgYJrtutbmq3Bx54wPKZFRdZvny5LeosTy936Ny/cuTCF8I0uc04301yrFy5MqMOfp/+dyiX3bY/6V0bdRazDH1/n/6P0ruKWd6n9+lfIcfuhiY5GO/T+/Q+/YeR8HNuBOSfka4ZN7b6XbEe7xYNWyGFFFTBm39wI44+4hBs27rFcnF0TqtFXE6vVnTLT35k7rsck8MOXmLBSH3fsH69/f4+vU/v07tH/86hv3eTHFu3bc8o3+t9ep/ep38vKfb/bsGMmTNn/kchFseWLVsyudnUI0koRPFjRYwUsdOnwoMK3+ZIMWmFC4Vq9Kkwr8KRGugYSQq5arAm9zmS3u7cSNIzlBMhEjrKJY3ovLS56qMydKgOOqfy9D1X71wZI5+V+666q876zL1b7h1GXp9799y5XJm6T4eeqzbTp37TNSpnZJvoU/fnSL+pnqJcG74dvV09RGqPnEXLtb/K0fW6JlemrlOYXX+rTfSb6pNrQ9Vb7zKyfrk21zWi3N//rJ770sh65+7LtVHuU/SnP/0JZ52VXUckd12uzUQjv4+87316g96tQNq7RW8bkJNCUWdKKDX/5Le//S1+/OMf2+ilMv1zzLJr1y7rZA1aKddC92ksiC9pDCA6+uij7bsYJnetylYCkM5/4QtfsOv0DC2ssy8tXrzYPjUWJaXy9a9/3ZhQjC4B0cbdd9xxh5WtuokptV6KstRU/7PPPhuf/OQn8f3vfx8//elPhwVHz1KdtICi7tVyYaJzzjkHhx12mG0Ipff8xS9+Yfmx+q49nvWpZ6ts7c5x5ZVX2riYVnTQYoG591RbKZ1AiuC2226zsnVe76v7n3jiCatrbpjlL3/5i32+HV199dX2qfv1DI3P6TnKnFMbKKVSSkWknJwVK1ZYnevr663OajcNUqrNZUTU7nqu6qYyNVj7ve99z9pR10qI1ZcibX6lep544ol4/vnnrW31d27BIZWrbD2NcitpXPXL9b32IlA9tR+BlpgTHXPMMcPvrBF20cj9CHR/jlSu7ld5ulYT/dWuOcX6Pv3n0jsilvfpffp3UQ5Zvk///+k/DbGYYtEM5+985zsI5ZWwk7N7uys1mqCU/3RVFoLSVEHz6yyVW+TMvossWJZGQuTsb/+Ot6VRexPtC9QdQydy1+37u+it53Jn/ps3GL7xbUrdp2Ij8/1EuXoNP2Lo76FWf3tSGcPtLfpv6vffksrat4w3P5/O7tC3N5P4462UvXbfX97+2hFlv+md3o50Xfaa3JV0QofO6swwtw6TZmrplOaoaNXmyIDWMYtCE4I0Mdnrc9u+Kzk09V4keQBCjf/RiuWSr1xrldTqM1IkoYCX0LqLHeHAzt17MGrCGMyfNxF/ufcJXlOEsaOK4PPGMH7cKIR7B+gMK/eQ/3KCo+PNfW3n7HNIyPb5efj3HO37u67QfrgjiV63febKZHWNbLI1FWRgyP0R7LfPfUrV3zlhz1HuEbl3kZodSZbZPoKU0jeSVJdcfXKUe37uvE260+eQ6zD8LP4td0QpzKJ9yxG9ocyHlPwQvXH+nWjf+ITKzsY1/vt7s5Sr7zvR/6SsfSl33773OzJsjZSLnz62iqZOxOF3x9GwZws6ugcxffZB7DOlePI+tpc2i9K8JK3FloixPik39mytx6Y1a7Fm1Qo0tdajZLzHXFhtNiHKuZP/6STDn+uD94RiufLaH1iubEtjHxYumQmHpwu3/mQlPn3JIYhF3fBRmBwxHxy+LXC4RiOZSeLvD6zBCR+eD3fMgfU7uxDKD7FTtXqC4ipkEEeWkYcZZgjl5CgnXDnKKYWcMO3LYGrOfZVVjt4QwDcL8L5l7fs5knLntC7vSNJ0W1Hud21DI3qjjGxH556ljt/3ubkA5Bv1zN6jlSnsc6jeiuOI9m0r3jl0vDM5aI3tc59nvFFv+3iDlMQ0/A5Zess1+1COqfd9v39G+/bzvu2bK2O4rKEbNAvDKJlBb98gWloakYm38ehA3OOHz+lC92AGLk07TrjQN9CPZQcfBG3G4cktOjBUZizhQ3wwiS1rt2H1y+uwu/OJNykWren3r5JiUGoHuXD61N+K/ch46HuubXIunv7WecXX5Prp819pt7cj7XaXi4H9pyqWLIcMUcjtw7bdA1j+ajOaOuJIx/PwyYuOxeaNGdx133P4099W4rs/X4dPf70Tn7/5Yzj78i340MnHwN8XRypUjG0721BVWUrW18T+7EqharyRDZj7+1893onUUerQnADnOlKUu1ed/M+OkddJ6PWZo9xvI6/Z956Rf+97Xkwm5pEVlKLIKQvRvvdoEqaO/+46/vcW2vea/2lb6NrcaFDuyLXrO1Hu3lzZ+/bD2x052vdeQ2ZDClekgLIOvaqO3PVwatENtifb1LasTPipKWoRSY6FP1gDN5WIniMjKZKyHn720OEhwskvcGHyrDqccOaxdt3/X7r44out3hqsUP1+9atfWTtqQY5PfCK7KJeUig7VQdt1izR5Q3xxzz332N//V+lNiOVHt92FZ558DccfOwdedrrt5gwvNre1onnXDhTEd2P93mrUNz8PbygPO+tn4/c3L6Xw0DKkvLY6yusb9qK4ophMM0CjQ/g61LnWwaSc5TJmEQ1Z/hy5HENWZpje/LvYnaXZdzGm6K0WNisUw89AVljV8bpn+PQw5dh4RJmuNxfqSu8raNlC9hXAN575Vtr32tQ+RXoI10eSFhYT5e6jOL7FZcu1pxSCiIbdKFcP7VcykjJDr5XrD5EQ4Mg+ylGuDD13JDkUuxhB+96n5t/3lJYLGEn7IpiBhBObOxPwpmnQqBTqCtMooZA66M7IBUoRHW9tr0e4qxmu3k4WkEDKFSRyLoDDnccXcyFOXkrE4jaDS1X2+ekaqc34HpojmucvsVljDh5a8vub37r4/zdi+d+k9wJieZNiueHHf0b/YB/G1RbBEY1TyKlYKOjb2tvx4H33It/bh6YYOzI+FX3eu9BTfwZ+R8WSiBPWpvxIuLUofyluuOm/8JVLP4WujnY4vW/moLekBP0PFYvu3tcVStqk5DdIE4xHkhaNFb0h2EOCOqwEVOCbC9WCcSMpp1jeEKI3PzNHOcUkyl078txI2ld57atYcs/I3a//7/Nqb2lPCeVIyimW4TL2uV9/5hR1jvat9773/Le+khX65nfO/blvW+T+9ro8eHrtLjz75MM45LAjUFQ1Gr/60XX40Y034oe/vB2f/uRH8MKLG5FflIHXE8c9j2zHiYfOxq1/uocuTwKfO+c0bNnYgLLyMmhjby3vUVVVYcZEe0AvXLAATz75KGbNnIE5s+jmszUvu+xzb1Is70V6TyiWhYecie7uAXz2wtNQWZxGhHztTgbwyqYBvL7xWaxbXYy8yi6MrcjDEccux9XfOR6//OVSuFOdcCbzkPJ40drUgw2vb8LiBfMwMNhFC/sGtM9S9v1z8pnSPOER5B6yhjmGGx6BGqIsz76ZOTX1/s305jZ20poZDZ8esp65cliZfYVnXyvt1O4nRtkLHfsowLS2rxtBYtzhcYrcu1ANvIn2eaaCj/Y5dL1z6DP7of8JVWS/5coUIjQaLuvN7ZWjN8q0j2GyltunHkNPGP7c9563ueFNlC3zn1+Tq2euXl2dXdi6fYeNSg6EB7F40UJs3rSByj+F0WPGYueOnbRBURTZItN0XelqK5Kn2+n00KDFiEZ47ahRdMFdtgLo1q3bbJOzrVu3YOqUqdi4cQMqKspRU1NnrvplX8sqFm12/3Zr+f0nk5S/5sW/J2IsM2fW4uRTPox77n8c4WQh/OkQoqlBPPr4LnZ4AF/88qsoy8tg3aYe/PjGI3HbLQvgI7LxJnz0XzN4/MHV2LCuEZ0dnbaAkuREjDPyyDLrm8+9+ZD/LdZ8p+uyv4883kpvPCd7DNHwKf5PxxC99RnvfOQKebvf3u7g/+wZorf8bkvQjDje8m46l3umaOjv3P06cv9GnvsfHLky33y8+flvPUbW8a0Hi+Tn2933zoeWpFm0YD7mHHAADl66mK5KBjNnTLcdFvPzgijIK0HAl4dIrJ2ObbOt+6RlBQM+L/L4u/Y/HejvoyIZh5oxY2zRshnTpyFARTWbZWqhjLlz52LMmBq2teJZb02yyy2Do6RKkZIolZx47LHHGvIRbd261bKRlRSZQ7yKCSnBU0mVt9xyiyVZ5rKqzzjjDLv3H//4B84991zb1EXJm/pN7quW0fm/SG9SLKMrS6n1u3H8CSfi6uvvRE86gi9//Q9UKq2o35RCrP88fPZTp+LmK07DT65ahpArTmvmQcKRh4f+sQluuholpS4sPYhQ06UlBpU6nt33dJjx2Bk6eNIOIYGRR4YwW4esO2/jPSMPxRiyFnHksS/lmDV3KFaRjVdk7xgpBDroxNMa7nvQDo44lBMx8pBBNvQwXE62jtpDTWtWaThaYYWUoJCT6IaHXLSRh8vhQjJBJufh8/hs3SpbN4vvroO13+cfa8/7YrxeLk9CbabPuGIGWldLmwNqSFbtp8rRVbK1p7L1sroRQbJ2sJWY3Er/53tk1I8J3pu2I51km/C/XD2SbDsduXfVQLgNhlP4dWjrdjv4j3ezfLa1Om/EkU4lskdaQ8XZXlPdJZw6tJd+nEeS1ZbIJ+JhxGxX7bQtGBdL9MPn6jVX2emuYx3ZXnxeZ3cHamprMHXGVBx19JGsH/vOgkZpG3KORaJI8b31LC0PmUrwWWqvt7jc2cCqVhFWQFbZwMoc1m4MS5cuxbXXXmvXKHtZwVftm5NTLFq0TXv2a+UdraAjZSGloev+/Oc/W8a3EJTKUWbx73//e7svmUzaPnn7xt7+L9CbXKHvXXMTEoSb4iuH04dkzIvp0+swOBhHX4+2T++mJnagpy9MyzGADTtacNrJJyDC+3fv3IQxNUUUpmxKuANeW2JayUhqOCkXLdImAMvS7Rqdl/aXAhpWAkPxEAmDlkaqoq+tdVAF/WwzZSkIMp86LnefLWXN7zlyewwq2Tlb/E6CTiaQZRHlYgg5xtAaXtoWXqghW08yJO/XvW5aG9uo0J1dhC6rqMi0tuO3w+7Twv+UZStfRWv91Pa2VmzdskWTwzC2psbK0pqtei8lyqnMxobdWLVyJRVEEscecwwGY1FbEDe72D+Fma+kJTqlIPQ32DZat+yFF19g2Vtt2LJ57x7bJEDKrLauDmOqx+CJfyiNf9CYecB2oQihr6/P4H+ahWq2unY6r60dSws/ydpAwUAJjZfvsJFlq86hvHx7H60KrS9SWqIYlZ8Qgc6pPSTHagMtSuzhobXZtNWd4hxan8xN5TZIHtEWtdto8aUiy/me48bVZZUhy2IR5K84evt6UVhUbG0opZyiEm1t7SDXJJCX6SN/ZrCjpQ/VJSHsbe6yKR/qDx1akVJ9smLFq2wnLeSWwZjRo2yTBC2Bqt1LtXaclHBpaRn+ev/db3GFTj31VJte8cwzz9iypwsXLjQFcf/99xs/nXLKKcPoZSRpeoXae/369ZgwYYLx9bPPPosjjjgC69ats6kWQitSLNu2bbPdWbVg4FVXXWVtryknWq5r9+7dtr7brFmzTHlpgrD2bBZfFBcX47777rMpLf/prtCbFMtBhx1u2rxbW5ywEbt72tkZHixZdjBGjalDpL+fAuTFrl0NmDxlCvq72vDKK88jHOmCTxtNJrS2f3aOkTZ5mjlrusE+LRooAdvb2Ii/3f8XdqwblQqsEc4q61EtUl5RYcy3p2kHGc1LphTC0ES7Quuwrs5OVdfgcQk7XGuyNe1tsgX8IoPZIU89q4YCMWXqBCtz5aqVaNzTiJLiIrho9bTO7ehRo20dN2kCrRun3xcumEvF2Wl7NGsl7ZaWFiRieic/rWzKVvr2BSvs+du3b7NPnz+7mPRgJJxd5Ztlai05MYLuS1BgtMKlFknWhqISwMFYxIbgJWiKB+QFqVQpAKaQWP/wYIQla8+l7OQ9JYJpy2LVSSt16lptzJkTalMWfFEJlZR2aWkJUsmMZZlqXwJT3NrU3OcxAdZm4BWlFfZ87TetnWKTvH5s7TgTtr4+Cv9gDH2DA+z3rEKT1vAiYEwdDASyyjpDFCNkxfK0ybkWtM5Rd3cP3AG3tZk2gNdC1jHyVL7Lj2nTp9tzpRBD+V62f3bNPSGp7Rs32H4NylvRDrcFgQLy2W7bn1sbiqxdtx5lIR9mHTAXZTVjsWbV82jqVCYtURiVbowKt7JyFOtZaEpF2ykTM5InNXnWa2glTX4TSUnrOWtWrX+LYlGbSdF96Utfsn2+TXFKu5L0qb917Eu6L9sPQrTZ33OfOifS7+JRIRuVlbsnRyOfIxIP6Jrc3yOfq3PvGcVSMarEGFBMIc2f7/daJ0n4NdmvuaXRGl2dJovYG85uzKWFrW0qgIACu1Pwub9/wIRF/rEJKJGANPPgQC+FI7uYY0VlyZAQZdGGbXnMErQXpNqwuLiENczml2Rn5/IapxfJqITLg2IKnbYD6iOiMYYMBA0NaCcXkZST7tV6zLIyRYXsUL6XoLLeSxMQZVnyKeBF+dl1ZSTwypVQcFYBwVzH+2l5+9lOUjSqSCyu2crZPJ3Gxj2sS5ACOtYE1ISP4jgwEENvT689w9otQUbKEJVUl1Ig2RZ9Wup/0BSxlEsqpdXtNUPZHmn3abFuKROVqVnKuU38tY2APYd1lqJRe4nttGK9ygiwzbUtVF6+25SdytcS/2VlFSyftePfEnK1iVZ0TfBdBwfTRECdaFMWNUloQ3UpzCuyMjRB8cILL0R1eZ7VTbk3mzZtxhFHHUMe6WCf99FKLzeUNXnqFBMixebkPtkoI/mqtb0Nm7dupnGosrZra21DEZVBKq6tI+P2bhoahiubY5PdPnyQLk0MlRWVRDR99u4SugARlhSoeEDWPUFD0dzUbHXXM4OlPhTk+dk+VBYOohW6T0JR2iarcW8jjUn0LYpFiESujNpaKETIWghEba3tsdUOuQmxI0lIR26UEIviQno3TdLVSrRCJnqGNg6WG6TvWphVk10vvfRSm9Apl0uTLjVCpTWwdeQUiuohxa4ytTa2UNR7SrH48xz2gr3sLFnJDBtTL2MWmN9lOcq1eQx/0yzXJIVeWxZQp1Ig2dHejDVAeCBKyxclU+fTKhfQEg+agIr5I9FeNoqXvmgBGZoCTggtAVX+gbkXGQ9drR4yQITQnMJOJTXQ12/XsbpU/7T4Xr8FiJWM5PP5kVfg5y9CB9k4QjyetTJSIPp9YCBC4RQCyqIBIXoxZlyuCX1xJ5nQSfguZtImd4NkHu3voV2UymUxqRDbOgZsisBQX9sOQoqLaCVcuTgSBtsvlb9ru3AJtrZR1+6IITJ3T1833RItJJ+m+zHBflMsJLvFeta1cDg8tp2VXDLtRODxK4vTb4quu6cHBfl5FLwMSugqKJahfVuLiMbULzIGfr5rV3sXhU2KOc329bJ/Mub3lxHlSRg8LE/vp40MNaLEFmfbZhXbYJhtlPGis2/QlJCUh9yjvFDBUJsks0svO+gWsh4hvuP8OQfaxjh9A32YNGkiKij8GSlnGqi9TXvZLhE0NOwhL5RZHEa7aJsVprs6haiX/IdVr72GUaOLsYmCe8Jxx6NuzFhakAA2bt6MB/72d3Pn5CbJ7kvxlJSUmnLQAKKMR4T8FaJrl1+Yb+0oI5PlBbX3oMV4tBhyIL+IbZudKLFz+3YqvaK3KBa1g95TfX7jjTfajO1cAl8OPUgmdM1Iyp3XffpNf+fuM0TKv6U4N/OdJk2aZIZO50WSLZGMj64T6VOIVDyZe67K0zNyv79nFEsgnz3lpOUgZNciNNpCQ/vLSlijRAGVhNFZS5ndyEc7aepl5RKoQbWrpJjRLA5fU22gxf+FftQgsjx5RAbyXYVoxPza90WBNWlqdUhkUGuis3PZ2AUUiGDQb89o5+9yIxJERxIOCYm21tCWYZVVJfabmF/WP5nKLgegxtfy3G4pQD5HOQ4Swj7674MUcm01prL9dBfEkB5vNuCm7Tq0I5beQQpGAh3uz84jUUBQ5caEkvibkJhBe58TAQqdYhNqg4b6BuST2bt6ulFeVYk9RDWh/EITAgmDkJU2QJP/r/e2dnQVUunRnRrssnYKehJWttyp5mZaraJCCpDXXEmR2k/xGbWthlWF9OSmtHd1mOun/XDKSsvZZ1qbXYgogTCVhqy8FG4tffnGPc3sn+w2KzpXxbquWbPJ2l/lVtBFLSHKEfOLwfnyyCvJp7XvxZkfOQMbtXJgiggPRJ4JGopYGoWlBWzjHnNvpdDbaYTC3X0YN24cVqx4xSz+jLkL+Dw3/nLvnbTwM7GBz3zttVW2N3EgGEA/eWj16tVWj6xRUuA1q/zzC/KtH+cSGUhpihdUv5b2JnPFtDmE+EFunBSxjJauGdBeiepn8leYPB96G8XyXqH/dMXiuvjii78jJaFgVajAjbq6GjJEqQlb1agQCosIqQvJzO4k8gI+fio4mqbQZzclMGjJ80IHUiARCrJGHgbpp3d3d5BRy1iWBx5toSIXN0PBGQibP61dRGSNxehyX2SpQ6FiKgEKaijfgnaC6MFQ0KyMBFmBx34iGAlFa0urCbMmTZoiIeOLEWN8H22tq23wskjKl0VIRFpSoslMhILrpzWnvXZp99cqXk9sxApKQapMbczgJSLp7w8TZhO18F4pAD1f8Z3zPn4Otm/dYvWIk5Hr63dY/RTjEeMKecjfb2pptmcqvqAgnmISPgp5mGiop7ef7lOtKRcptBTrGxloxfHHLUHd2HwqnyStcz6CfL88KhSNlp168llESgE88+wL2LJ5Ow2BRoZcdCnaqRi92NvaZAmDPXRLnDQOHS09dGFbLXYmhZfhtRMmTqSwd6GbiihGYVVQ08827unn36xH8942i9cIxo8fP5HvN2gKvoRuyaQJ41FbWY05U2dg16atmD5+EmrG1mAc+WbqtDrMmjkOhSwvQQXmoRE4+pBDUMC2c/pliLx0ByaguqoYFWVEmuSxciLcNSvXsM1DthNbWVkpBYVuwe5dbDfFUNifMhasv0htJWZQHIldznZvQEtLm7lDAwNJlk3Xo7OPbUz0YkF8h7lH7US4vb199rfc6Ahdq4AvaKMy6p+pU6da+e8VkmLR0HddXZ31669+9avvDv30H0FvQixz54yxAKGgpCy/kx2jgGQkoqUrqflptPPIgHJtZEE02qDgqb7LAgveppMZwuhmXpuFisW0KLLGKq961ChUlJcYUyi+YdqCmkqoQtZQQu0lYhpPy9ZDJlBwV5uESVBVRv3u3bwmaPkMguRSJmI6gn5zLfQeUg6VlbSwfL5GFny+AEZXVWP1mlcxbnwtr0+bhRISk6ZXfEfPrqqsMvdDPr3gaktLpyGpnt5uzJg2A9t2bKNVJnwnA86fNx9HHHE0ChXj6eq2nevCVKSdtMwvvfiiTcRUUDREpFM7VsKZRRMlxaV8VgannfphfPiUD6OFroIC2gpyKo9Dcatg0I2Jk8fSDetCR3svEZ+faK2HbSW3JoDzzz/fXNNBWmB9/vRnP6eC2WJoUDGnFiK7Egqr7ZzDNtO+olL+ctcqK8qpUAusPvX1uw01eoM+FBTlUfEW2aiFFqAax/aThdf9FeXlbKsSa88CubZUjC4n+5aGRO6oXJnS8kpTQvpNG7BsWr+Z/V6CtWtXs4MdlkdSOWq09e9f7/+rxWbmLZxnaGz06DF47LHH0EFXb+q0aXh1xQpDtKVElw89/AgRVRP5S2FYDZUDfir7PPa9kJSfvCNXfHiUhjZbCMZQK42AhsJlbITsNMJIhrbf1B4amamuqH4fsewnepNi+fKln8CLL71owVoFqVwUaotHpOJkJgcZrNIW0rbgJjtMAq8O1Euab8t/PT19hMkKSGpvMI/tQiwfWrEKxVBGVQQN2UiYFV/QdtriCAVYda6EjaQdC6VUZIUCdB/EiLpHpG23CykcemZ2BEbT6Omr8meNWoh5VX/tCZZfUAg3mUkj1GVlBRQ87ZKYB3+QCIr19dKyypWRWzS2ZqwxugRq+gyhi/U2iiTdJyTl84S0AxeWP/c0BbIXCxYeYvXMrsrWR+g+YKNDbBi2i9viLJ3t2dXpFHvREGtleSkefvghWuEohaeYED3bjhJQKZiePiUVZjBnziw8//yzCOYXUbl5sW1rPULBItbZixNOPN6EQ/dIqbe0tZui1qiR3r0/HLV303NF2kY0nwpOwirXqHHPbhx++GEWiFYwNEaU5aRrpfaU5TPUxgZTzMZyalxOVJRU4vkXXjCXSuWEQkQukyYZApPyybiy+UoaQrd95eIp5Odl+0j8obYYoOK79977MHPGDIwaPZptlOUPtX+IisJFpakgp5SsAssDNGaNjU1UaCm2F90p/tZBF6+MSk7KXOwwm0q+kq5bX1+vIcQJNXVELNV0OxuMlzoSYYvz9FJpKegtZKZ2MUNHfisIFr+vWPYTvUmx1NaW8lQa27ZvJUScaG7P3sa9ZDgFb+Pwk3GVzGVxBborTl8WSWgFOvmuyn8R0ui3XSEdKCosprD6rAxtty6BKC0I0bUJmQAL6ShGIOtqmy2XllmClkY1NJyZoJX10A+XdKt8Mb3lwvBTraj7FQMpKc2nZR3FR9IFi3Tzea18rlBDEnW143H0sSeYEtu5c4dtw5pHhSAGVudkh3s1+pU298SCvCy8P9xr/rzyKhQzikTihmaE5tpaW3Hq6WdYcE1QXeclFCJZbaEHtY8gt9pGG02K8YPBPGzYsB4vv/yKzWdx+uimUZlFqWDMldMMXf6bM3s21m94HdqFtLOzg/XLxkBSbAcFbdUerLrle+QFQlZP1UXK10PlkDeUj6IhcCfbV8PLamMpHhfPFxVlN75WIYpxSRHKjWsl2tGQu5+/1YypsestllZSTgTXijVr1pFH6qh4J+Lpp56mUBPl8XlJpdqzDbQTqlwp7Zqu3CIFntvbOi0WFo5SgbPPlT7npMEqChSxrQfpYmYQC9NFIXIST+QUYpz9rz5WPeWmqp3VBop/ScHJ3VW8S7+rvXWti9fJEJAxjC+dVI7qWwWQFZfpJfr0BwMCW+SNBB782yPvK5b9RG9SLGWlWocW1Pj1ZoEKCZHlckhAxWQ+pxduPzs3NWjReWkSMZIYW0oDSNB6RvmiRWa9yAu0fHk2dCZXYOPGTQrx2fWKTYg5Ght7bMRHw7Rm7RyCsTGiI1n5JIrzSywAp2FbIRRtDyz3pqSsDLt27qRCqSDzuOjGCKKnMWpMOcL9Ch4L8fAeKpRgqJjuyzyDwLbmK9k7F7hVKnhCo0ismSkaXiOE4gkob0R+vcNiME3Ne7INRuZV28xbsMj2HMxa5DxjfH2XYKhtvNock/cW0S2R8tDvag8NFa5bu84Um41+8VOIRuUGfSEcd/xxdAUn2NBmUaHXEqZUZ6EpwXyN5mgHVY24KYO5v6/bhnWFNuSaFrBtpIB1qN2fWP4PzJg501CBEtQ6ujstLtHc3GTlTJs8Bc6MA489/hhmzZzFsrpw6y9/YyM7Ggo1RVRahXWvr8GECXXo7Gq3GJiYWWhN7+wiqhLyksbTcxU8jlNB6zolN7a2thEdTUSMbd7Ld6kaVYXkgAuhQrom6T74Qy48/vDfLV9p/Ljx1s4aOFAsTkZIbSS3UjEk8Vt2FUOiXioOKRudExHsGZkSpvFTfovaRXE2oUkpNo0mSVnKOP79/ofeVyz7id6kWKoqimzkRIyunfc3bn7R/HhtXyzXJOAt0xuxI6k8CG9lrWSJBXXVWfkF5Vaogm4qQwpi1JhKy/1QtF7WJRoN08UopJUJU4jZ+Znswt0K3gq+KvArS591lbIry6tsQXChAg2hJmjNxChiGAmyi2UI7gsSC14n0hEqQsJeKT9SPByxoc0dO7ZTmCosFiPrqPrI6ikpjGxpz5JltzIdcXS2tiNNpNJMNyV/VIVlQ6ouioUcvOQgPPX005YtW0Z/P0KUpZ6VoElhSSBUTi4HRQy+aNFiizOtXbPG8h0OXXqwKW4xhpCXM+jG8meXY9LkSXiaZZcUlGDG9BmYMnWKbZo6SESlvCHVU+2r8nPui9WdR39/DwaogKUUpex9LF8KTu2rzFwQFUlBSVm1041asepVookIFsyfZwKq+hcQWYWo/CWnqvvUWdOp2LvNEAjhhXsGDDUJBejZhET2LF2rOJXaXtfperlTqleKul7JhDIOmzdvQc24GXRZ28x4lZQUoaNjm92vcgyFxPrMoIj0Nx/BNo7aOyv2pXfo642irb0Do6rGkF/cdLvHWHsKeWnSYTIVMxQn4yDDuHnTdrtPvKQyH/jrg+8rlv1Eb1IsHzj2MFMAcl/kcghSiuS/K9gaIOOLJJSyLm3NLbQMWpwoZYxcN24m6nfXW4BQL67ktmoKZAc7X+6EhDaRdBoU7+zMug5OVzaxrUOQXwplKA4ngckpFjGbKR8+V7kfEirFFZTMp7wTwWuN1lhuBuucIPOJmpRHwWvc9CFOJuOsp3BqeHrTti1UjHmmAMTMsTiVmsnHGwJSQusvF0U+vDJ9o3yeuThUtGLeqZNn/n/s/QdgXVeV/oGuW9V7l3svcRwndpzq9EJCIAkhBEISOqEzwNAJEALD0GfoBMIQOumF9F5IL7bj3ossS7J6l+6V7vt+6+jIsuLwZ2bIe/E8L+dE0r3n7LPLWt8qe+297aJLLxHYtdgvf/VLW79xswvTIfPn+zR5ocCTU7ARVMzxP/7xD7bwsAUwgAA525avWG6l+WXSrpjrTPVKGNUXCGyR+od2oO15HoEnZb9HIO6ZrP53ILDUh/7AagKMOcIc4OOePLVhOJLwZQOAIvXb3dBgjzADKEttnkBrwsRaGZ7DnitUVBKsdcnPV/+qjCYJPrkyswRI8AgzYwgpq4+xPiT5Di5ZKgviHgBr+86NEup+d68ceERptZG+RRng7hULvDo72sUT4gFdedmFbgnSHxAusGdIi2gXbhXsSJkEY6HhoZgs4S7bsnmbwKncWtoa/H0lchH1CvVR4G67W6QygqPeh91i5mpp7DwILK8S7QMsp592vAsiMzwMQIIRF5F4tHXLVjF5h/vymPEECDva+1zYMYnd0skvcesGkEFrRsUkvQKUgsI8uSzlbo3AqDAHTAQgDQ0RWCOXJNutn4qyiQ5sbt6qq7IFHLgJ5NWgqQhg4iNjOWDyYoLzEzcK4UJDwrwE6xBKLKP+gaQtWny412ntxg3W191lbDzEdcKyE6wwryCIo0hoOyVgWGR9ve2u5XBjcOOmTKiRxp/iZjh1y1VbOSkyZNzSkopRs9sT1iQYBL/5HuEn5pHMzrdd9fWuMdfI1WEmBpOc8nBnBqTREUymWwGv8ooad6UcBDHtBeIZlQ8xPriQx5zEUSAZe+KpJ61RoFGSle/5RJRJbKW4vEx9RVZtn/dHSSHZtBEfL7Jih/XZk3p2d32DBC/i2aET5ULR+eTcdKmvcnOLrb5ujVVV5IqB59lTjz5thxx6lO1obLcelb1hy2aBc7/Gr0PAJqtHdaVPGCMCr/57hgAvM4vBWjHcLz4nZgWR8QyFQMTsGd8NAxD6m8WFBMD1S8APui/bZ3lS+j2YAIiIDwBPyiBXKCKgplz4mc9IaIQYD6hhZ9dBYHmVaB9gOWnZbJ++LSsvl/DLhB8IAmhYLFgIEQkHgTCYGqaIRIPAa15OMO2c7WtiiPYzhdwrkJDrlM7Ip98iLV4ozRyzZj0POAWJdmx/KUtDZWV5EhfBYYJ0idHBR1BDP5pyYRA0OX+jdbAuSB8/bNEiD1qyzoeZAHJdaBeUn1tly05YZtvrdlqHPr/h5j+7BiM34qILL/RMVmZ6AA1M5DvuvNPKSoLEK9Kzp02dZnlZYngNZkhZAgnKcOvJ+0TujyyEYInDkKeuk71KhjImPS5Ar0ADoVgsq4XcikVLltoLLyz3xDDybBYtXOBrsLgXdzEWz7Jps2bbzm1o5FK78Ya/2KRJE7xdxKQAm7i0MDGgLn3G2JC7A8ABGqwzSg8HZRFcJU/kvvsecpeSKXlAZO6sOb54DzDivYBBqwAiS/3A4kam0mUmSVBTrlCwInKTGdu4eZc999Jq6+zrkrUIGDDu9A8B+eBeAJbxAw/6JOiAAMs/AIFML9P8wawR468G0a3qR90sYrGpsMezayGyduEtgJor+BAFiPup/wFUfERZ+j5HPDksdxZiTPk8Q9KjCCVEHXraYgeB5VWifYDl6EUTRzTbSDKSGAHhgRgY3B4HEJnyDC6L27AMaCRuSDJbWkHgMNiP1TIghi6xSdLy/T0ySXmee3KzHRwABCyX7kYWNsYl2D2WLyHticQ8M3PmjBluxTQ11LsmJm5DvUg7dytcHEXw8eJ3Xaa6pF34li9fIUZO2awZNW4BAG48g7k9XeAAAGCVsNqZma7QmiBYC6DyGVYAAhmVFkTYSY+nnrhs1If2kTOzfuM2q99d7/XAQhuQkLQLtCZNnmJz5x1iOI1PP/64tQpgcF8uu+xSk63l4FRYWmwrVq6U0E60H/zHdz021NjYIPdqtp1wwgk2f958rxsWAEyPS0cuCauREQioec8e5FWAke9rlMgsBhzK5EYBBhpXd4F6urpdeFkFTBIYG3QDoACe94esM2IhCB/p+Kys7Wxv8/EGIAH8ts4W27F9u9XtCqZui0ryVEbUXUViG/0CLwiwoz9IzKP+zjO6GGtiO0FANVBKcSkhwDBQFBpQucjUA8XCGqdwE/ZRi0aW0Agr+vNOESyVvVbOcDT4PPyecYZfAUxAjr53K0j1gFL9hS8DFsoKn4f3vT0jL6ZN/M734XfjKfw8LCf8iYzwfHjPWOL+sd//I3RAAcvn/+XdzoR+ppCkkcQkrAVmFKA8gQImPfkbzgyRlDMnv3PqHquiAZ+G5j3WxXKA4jKbM3OeTRTjEwPBRG7c1ebp+y4YGvjBuLSONE5HW6d98pOfsuF4VAwat6eeecrLnFFNoC1mDRp8mKK8rNTjCBBJUrgMTIViGmNZ8bOgsNgFApCEYnovfj2p4h7LEIhAmMkMfFRMnpdXqItcijaPQ7ywfKVbBgBPsH6oU4Lb62Y1yWBzZ053K4Dn6bPO/iFZTvOYBpMlFLgtN95wve1parDz3nCOA0e0P2O9wynLLim0clZ3DyTs1ltvsda2Zjv88MME2HG3wtSxHlROxDI+/Yt7hOCTdwITEUgnXlGl9tdOn25PPvSQrV69xsG0p7vT63fEEUd4vARrhHsZI65OtQkBZxyxtiZOmuSWAe4eRHtIRyOhDIHz2FdWkHPEWGM19IHsuovZuaOOOtbmLpzppz0CNE6Sj7j4B2uWdwI4iUSQqc3f1Ae3CJAGdJgB6usZcOEfSA3YiSecpDGUtcUSBCmUVatX6f3temUg5AgVlIkF74NXoaGRnQJHvxcwQqEgD6vaARgEfL1tR88+wMKpnzNnzvSzhrCe+R0lx5YG7LfygQ98wMeBPmKPFU7PhAdfeuklKZt2X8HPTBxbIXzqU5/y6wc/+IEDGxcbQZGE+MMf/tBP52SsOb3z0ksv9Q24WcLAeymDn3+PDihgueSc0+ykU052/1QSZJ2yIqRifO0QK1v6ySaVkNHh7G+xaddO27Wr3lis56t4Y8QMAk3FzEBvD8wq81eMiICWy8KYNKHGGZ5ORSO2CWA6Ozr9mbq6OrNcAZfura2tDQQqL2F93Xp/KmqHHbJI1WHn+8BkxzUifpCTG8wswSxQQp/DQPjbAFpSLgoDQayCGMfuht2+Pwb3uysnt4aFiiwRAFRZSJmOBf44uS3MkB02e7IPeFG+BFtl9Q4HoIX1hrnf1dHr2hGXkWfiZIgWFHlbYSrcD9qIUFE+iYaLZi9QH8j1S7BWqsH2SIhoF4HfiRMn+Mpc2odViHDMWnCI1dftsvvvu8/fDVjlqMkLD13oM0lYaLF4jtpqvnKZd9EH/OR5YlBlAur8fABH1p/aXFomC6e8xNYImKgj+TV72nerXgSBVR8JOjlBALP3qYCgS64RBIgfsXixPfPUUy5w9Cf1J67lwCiLljgPFBlAUZnGtFP1GfCZNGb4onGWi8j1zSmXkJ3pcTaWVLQ0t8ttbREv9tijjz6gdwdpAICim2qicLNxqLev1/qxevPyVRdZRyOWEfXC9fHZKVWA+rNuiqnwTbtevrr5QKEDClh+/K2v2GBfv8/2NEnIyio50mOb9YoJ2a0spUFFO8M8xBMsLmtBg4IVsEP+e3qg1wd43tz5ziQ9Xe02JFBiBgI3A23PAT2ADwKVl59rxbkFPtihVonLTycmAfPxnNSOLJ5p9vATz0goamxAQjutOlhyTxkASphPARMN6H1r1m+U0DW6QMFozHBRHvEXqKQk39jCkGBsYYHMbnzvDGnvwXQr+Snrd3Q6aFKHX197rQZS2lAM/cRjj3vaeXtrkwMgMQfWaxx79GFuxrMLGZq9W+4fafRYBVg23MP7qRNuHaBAinl5RancDwGW7hscJHejW32bY1ME3t2tnfawrBG2FsBK6ZFQsrbmKLk1rjnVZ2nynSVAgBexK87ecSCSMGHNFRXl2tQpUz0PxBdp9gxZtdxCLLNrZGUE8Zi4rVm3UlZLs2cnl8nSTCTY2gLLhJBpMDa+bEPvZJEoBNCIoe25F19wRneXh89lsQECBNsp360MmUX0LZqYHCcyh/yAMZU9KAXzgQ9+3H577W9dceHiyh5SeWzOlLE1a5dbRNbboNyhcIyg+HBgofA3tRSEBO+VsoA8g1v8NAQ/ia8T4gPid4A19XhhTdN+gQUlyJYHrCMiu5hUBQi+hzjqg02c2B0urAvELnOcMU1s6t5777UPfehD9stf/tLe//73+/Efb37zm11hhrz+v6EDClhOWbrAg3poZpams5coA4EWh2n2tLS5ycfgwtiykC2RW279+v6Pt/7Gejrle+pftjQRixGzNZCLZR4ed1xw+HfAYKz5kA+q3xFKtrOEgr1Y2MlMWk9+P9YMK1QjEhKmNqPSMBMkIGvXb/BdyNCsns4vYc+KZ4sZEiNuQ6flZ8Vs/rx5vvAPiyHmAEWAT0yvuqdG3DfPc9Fn1CPYepFpbszztHXINIcYQASb3BkCqNRLXG/bd7LJ1VMefCVmseyow+zQQxd4HAMgIxiMa8byAkx+hJ++ZK3VBDHe+g3rfW8UZo5qJ02W4ETssYce94VlOTlJz+6NZYbsyCVHOmNjbSA0+C0I5tatW3xauktADqiwTgkGwxpyy2okC7avr13ty7WSyglyPxvsN7+73grUJ71YMQKr1pYmW7liuVuLIQjMm16lMmqtsqrCFi1a6AsCN2xYF1gi7G0SS8rCyHFraNmyZbZcJj7vCjmbmSb6CfAP4waRIcYq+J2f/RJuXG3cqUJZdgOZLJsxY4LVTqwRGBdLSbFFQ4Ft37bZVrz0jMony5mZLrbsDAhA1Oj5GFGmuMr5EusEGsrg/uk9DrQxy89hSjvYA4d2vrhy/8ACr6Ow6Ff6hPL5m2dQDAA2ZQCs/B4Sf1M+wMRPCOChTs5v+j5Ugv9bOqCA5dMffJczCxyCq5KbGzAasQ2CsUOE6PUde1/kS7PkRPMtV2b7qs0b7O6HH7RNK1c4oBTq+1x1LruDHbn0SEdwtDaL3vJku/v+KwILLBNyUErKyy2p+5k12bxxiwvNbllNxAHi2SUOQqyvYcVye1uLBzXJo2HRGkJUXszeLjA85nfShgUKMFqHQAahD49DxWVhkONyc7CsEFRmUkgQA6Q8mKmLbQBT4l5+DwLAstLSgRXgszEqp7IgT9o1X3ViC80O69S9yA35H3QSK76nz5julkhrW5tbM0x3syiTmNNjjz4md6VLQN3m/cHUdU1pvp1wwok+xcwcayQZJL7BlABpH6Ao0KNeMD1JeMS/yAOqrqn2caLdfE/AecqsmbI8m+2G62/1PWyy5Fa2tnXZLbfdauedf75t2LRJ9RoQsLzo7+GCErE+uVYzJODBzFcsghvCvjKF4gMCl8GUOyvUL5QWfuTRR0ELfz+EILPvSZAmELhCsUwQYwnBJaK+BBSC/JSIfeQT/2pfufILXvaSJUulnApUt2E9H7VHHrtXgJmjNgXZ0mEZxPMQeJXq9entS3tQOgDWIsv2WaqRgKzqEx+J8/BeArhPPrN9v8DCXrcoBPZigW/vv/9+3+wpUBqvbG3Qf4zLV77yFbdOsXiuuOKKkW//uXRAAcu73naep4qzqxgzIq7xhNBkzhKxz5FvGsyMBPGHZFLukMj3UpWQJiJp9IcLsFruzDM4JH+6otKFEMTeubvJ1q1dZ40Nu11Qh2XO+noTvcPf09XrSXoMPIHFxYtme31A+gwJLFgZwJF+hbGg9EDAaGhJPxpElgGEnCBgfRJGgAQXwbealCDDoLhnQd11j0xltBt9gfWUkFDDRNQN4SADGU3IrBJghECi2SgfUJopIS7IYz2KLDrAWf1AMJNZsXwBxcZVqySAT7kGJAhcJjCNpLtsyeGLfQ2W0E+eUY67GoA7MybdehcmficzU6ovrkgBgCY3FJcBs5oNlgAewIS21E5eYNt3b7X7b7/TEgXFakvc287Obqw7ykirEwtiR0Bcp/qGetu1uz6wBEYEFuMxHhuy6VNrZWFlexkOPPrnmjsDuKov+lJ23rnn20MP3+0u36bNm21A9ejtFbCrnKlyuQj2wkdJmbdYj1BgAQ9aIp6n9+SozwfsXz/1WfvWt/5Nn7Og0qy7N+VKgPcW67nBVLAdh8eN1O9Ym4XZxd5uJMrHUhUXvOkvZvGi1quyoNAazk2UClDPs1WrVgrkO+zue57bL7Aw3qFVwftxm9wi0+9hH70SMb7/6L3/G6L8AwZYvvq5j4sBkh6XoIPomEBIROojDuYOiYahBdD6PFNcUuomP8KwffMWj4CzGXIkmu2rjgEVACcmX5lVtt1iajTwImn1I5cuFWMWiMlkyWRkouMXs+JOFOY1MA3srgBEXfR+GNT/jCS9vlhADRISVhpDTG8jDOQ0AEwTJ0/yXI6Gul3OnMG445MTCyAVPWmcO+NZxU27pf1UT2kg+gdByJbZDgixh0pleakLe2jR9ApoSHibNHWqJ5bdc9c9njPDcgdmXEhjnz9tmp106smWJUZvkkacPnmCAyrLAnpGBJJ2Bdo32LyIOA6mNSu1mRErEeCTtMZ76Xf2+61ROR2t7Xb9dddZdnGl9Q1FrDK/yB586iFbu2qFVZCcKIuL++NqJ9qUgG+brCVmXEKA1sv9RyyOq5pWe83mzpkpd3VkycBI7CKakRWisaX/Tj7pNHvk8fsZKAcTLDPKYRU6biVLKObJsmTNE3EvAJzd7PoH1Te5bHkpS65rwK688ut21VVXqk8H1FZZFgIw3qnC/J2AhZtxoxSxlNqOxcaYzpJ13NrWqmdUd2YWxRuZkQO34QOIRZ4kxsTkylVX1dg99z+1X2B58MEH/WLDa3jCeWvEGmRMgnrtS/DQ9773PV/kyr2SKz9Z8Y1vfOPIHf9cog4HDLD85zcDs82RVtVMqvJ0LMTsSl5ppTM9Mxprfc+SPQ4CaHM3eTWABFTpfIKlHe2tPqM0b95cO+KIxTJniy06zCxH4IcyGEyHQqGGGB4OwAItDCiwe6xn3boLghkc7BWDpqKSCHq/hJ5pSdw3NCezOHQ88SDK6R/oduDAfeOdKs0tL+oA0Vz2GwE8fOpTZWclAu1cWVXpsZXBflwMaU0TWKlv2GaSrRZKASsx0e133O3AQhnNra0C10227Ogj7dijlqoPei2uh2ICbBYnslKaTYcIOWI68/7+/l49C/DGvQ0EjdncieUPxFeYsUmn+11wuySIM+YsNHkK9rNfXSPGKgzcNNV3d329BxaZWWF7i2h0wOv/rW9922668SZ78skVvmJ71sxZvgnV5q2b/WQEBw4aJor7aj62tox4DGH21Aq3yuh/KKI6WkbWhMXtKLXxb08/PPKuETeBxx14+CUQAj4jAE15WHl5BbJSNU7Z2YWS/Bz73BeusK9e+XmBQ4O+k4XS0+kunisb8ZQ7TuI1AsJYV7i8HLuaUH8SJGcyIT0yWwV/wKdkh1MDgAHSEDtRn0mTJtodd7+wX2DBsgIcUAi0ya1ltQUepQ/CfhhP9H/YhzyPxUU9Xg3iPQcMsNx63X+JQSQYTY2uYTfuFHBoIAEXj08khdiAhwRALbOomJzoOSY6047z5A6wJy7AggsBc6JBkJyAxejwYHS5Bxpy10bF6R8Ui+aNDh6p9QgBAxoyKcACyJDhSr08rwLwYDariZ3E2mQ9lbtgAjTcgwaEoYkNkeBFoJM6ATwwgFSxmH3YgW+SwAKLZeeOzc4YCAGuxIDaf9iiwy2SzLFH739Qmn61z14w04LbsmPdi3aEvj/+hGXeH2yj6Ot3ABLVDzdtV2OT7icWE/GAbVPDLgeW4mK2lwj27s3PzZc7mufmOzkplA8TMUYTp05Xf8Xt19f8zgpkmbCZlIwo3/7yr2IyFmLSV7hgWI8kryVkfTD1T3kElx954llndtYOsRCSHBosFgdcCQYUAgtH0xL0rCzO8bhFKDRDcnljEVa0p+3000+2v8kyoh9HBY7H1cYQTFgDxi6BPM+FEmIfYN6Xl1OisTP7yle/YV//xhV6qwRRz/b2dgVliVjVnKX6cUAZz1NXgEacqDYXy3Vmw/Js9TnZ2cHKbu4Lecx5hs/jOf5uXE3ac+OtT+wXWA4Eon0HDLBc8KbzXbzR8rgdHDDV3MJMS7u0V9wWTJ/s5h2ZnZiXmJwIL1raSdYDxIAGQBAVo+gSw4XAgNZgcBl8mJEkKLZ65Blf50O5MIb+9UqL+0yM7kPrYP4T32DBHEAHg1FWYmSjIn73HIWcIKjK/Z7PIIajjTA+1k9ihPkmTJzgU7G76hqsXQBWIDDy9Uw9XQKZCpsiN401MLfedpvtbmbHeWlZAQQ5Ozs3rrZjjz7Kjj7yCNeUSQe6LLkuuQKLPoFNv7V1Bm5UuMJ2WD+oP4wwc9Ys6+/au58L/RiJcn5Th/WqfeTLNKj+ldU1NmHKTJ/KjEswiopKVfcgf+epp56yNevXeqJcR2e7y3MyHgis943GDKGG0PwTpaVxfcgUZlr02WeftU49R7+4wI64lmQZQzxLLCM7nrJp06d6MBfAiQ0HZVJ3MoUfe+YR8UvwDAQYo5Cyc3GDmVmMq0+7nQewNqDBNJtjJwV48M+wXSG348tfvUL1xorrsk1rtos/hmS1FbiLAydhDdNPrLXyQKrqVqsx3CDrECslvyzL+YS6eCB5MOZ/hzxF0D0WTQjUCqy2ZqL95cYHXnVgwfqlzv9sOqCA5fjDZtnSpUfaZAkb2xBmNJAkSHFmEII6PJJCHWomDs8CHEaZauQHgwhlZFkMR9AeUY/S79yxw7rkAvBMqE1YQMf9WBS+16zew+pUEth4D1PIAAv3YH0Qc0jEEq4JYfRZM2d7mVhOMB7v6vT0/2AGCAEjNlRbO8F3PcNKaW/d4++mTFyfQYHbzFmzraSm1nZv3WF/+cv1vmIXoEn1Dfgu8w112+11Z51mCw6dK2EbknDhKmRZgdyf9s5ulUMGaZ8175EQqFxmM/zUAckqFhaAx94mWCaY1vwsV58wi4EFQVvZ4IouLC4tsYkzZ9gPf3C1rLBGq5lUY/3qaw7p37Rxsy9dAEwItOdKSLDOaCsZoARoaRf9wwwWvyPQ9AMMzhnJnhMjSwiBD6yVfXlSHzvxjFuFQ10S5mJfUkB7EuT0CCgZC7KZ2aSbshhXXCayZz1o3suq8ZHpYDJt9R3ZtbhNghgvn3Gi7Scefazdd98DArMsq6mZYJu27XQeCXmN2ByHrSFEJCCyD3E8GbNJqtPtd/zV9+/NlUJhvxXq4vvDjAARuUoEyxcsOMTrnZ2V689//mvfe1WB5dPf+649dN7p9t1tLXbSqaeMfPrPoQMKWH79s29aLCNhkGqNR+LWJ9+1o6vDuoW6TAynxYCkw7NdwcQJE51BXUuKqSHMf5iBC8b1HdkAJ1lAMBHbHbKPCz+DJQPSLDLnuZ+gHtPMvV09nkuD0GDOc3YM96N5KANCEMM4C3Vn20NctDJZNwSby/JzXKPBYMQmxPE+EOTFUC9+TpArUlwlBn5pjd1y152WJyFPShBZmMhU4/ZtL9npp5xkC+bP9l3WMul+Z0jABMuqqRNLK0jVpo2czcPIAiIIqm99KSGi3oAmdWdDavx3tqBgR73O7ha1hbYPumafddhxdtONN9rzzzxjNRNqrTdNnYetUxbjffc+LK2tf2pHAELBMZ/5RUFeBNnLBHXZyhIiZ8Z/qp85WIyZPMCMTc4ZDwCDOqm6oqB/6C8HcH1Oa9gmAfcjMyzL5KTjBS4FamcANn7iod7Lc/kCPAQ5KA8gQ6lw8iNJjsHM4cAAwWZm1oJnyIOBwsDq4Mhqw9Cy1Teqy173jPVkEVUWJUZ7oajcV3YdbCADWYDCQWv9AmemuiH4EUuNGUmIpDw/2UHvJk/n3R/57D8FWEiiI0hLv67fss0OnT3NvnRjq1zgtJVs+KV9/st7p5xRAAG/9/neyozh/4QOKGD58be+LP85arsbm+y73/me3fXQM1Y7eZKlpNVY0xAVM+Hzl0o4CvMLLXugw9iXdoH8dTJZsQwwXzHVMTsZQDbfKa0ot62bt/hphgACghFcMEhcDB1YIzAV2ZHVNTVu3ZCnIUnxgSC9n+nRIIjJ7vWlHpsgrsAG3aTAM00NmLErP8Q7EPxhmb9z5s+Xu5JjK2T+P/4EKei4TZjondYt/3/LhvX2+rPOtqOWHOnuSnYus1051iUrhJhFblahzxINDqSth6ND5N9jYfAOgsLMgOAqudBJGBEoAAhhJhbDzAVCTN2JB8HYLV0DNnPeIfbQvffbbbfebpVTpnlsCi2Pxmcstm5dr/6J2oMPPqr+JbM0MAvpE+Ik+YVF/g7qgWvD+yEAzS0XlQEwx+UuAmZkomJZOAj4pS5WvWDUUcsmGVF75cZIWGuqqmzZsmNcCYQgEZr2vANBiWcFgkvCnUoy3xJT5VBmyO3DKQm7/nZrVQIYbuJEMJo+CWf8QnfM86lEYW4Mbjn7LgNIxK7iajP7/YBiAPvTTzxhRx97rIMj7/FL/R/QCFipD5x4l8b/nHPe+j8CFtpMLI4jcehvt9pVDxJIS4o4llbvlktd0n+D3fBEhZ1xxhkjTwL4e6eyQ7oh+waL9EXs6PrguNh/hA4oYPn+t6+QVhWj5hWpA7KtI9XprgOMu3HTJrvvjvt8qpKOJX7RUdcojZqx2UJojviYI3eCxW/kWTAV3S8BxLfG3CfpjA4lzyUIwAZTvOyvQnlodaY/B9J9Ai/WtiQELrusp6/LUZ2LepYVF8uKmCMdO2SN5F+IQdISfIgAJYNtucU2feZMmmdPPfmErV+7RcKF2c+mTgKFji5btXqlBOZYO/LIw30VLNoZgEPTAxBN7f1qYxAjwXQfUN2Z8ibGwn15sl5wAxhgmCsXV0cChZXFLBn5JkxZe5uRXhHATJJhde1EXyLx3R/93MrYuV/CBGOykbbHJ/Q3ALp5yw4PJJNF+8D997tQISJwEAs0582dZ4UlAbDQl4Cqg7PeQ59iSZLm7laIPqMuyUTGE/cWLVrk7+DoEKb0eU7/87qyeTrERxDTy7Q7tB7YpxhAGPnan0UgHCD0O6vNsXC9LN6pvsEyhaJSOkmNGVaS/617AtcxWO9VzKyenokL3CCmk0PQY2JBsGsDAvs1shLW3PtXK1Pbd+/c5ls1xMrK5G7m2KTZc+zU8861Q45dqnrhisvSIclPPEUqVJSGyZ0+55w3/8PAguX2s1/8YjThbfuu3b5HzyuS+qB0AGCptNNPP33kw5cDy03ZNwHFI38FtOcne2zhvAWyqieNfPJyOqCA5btXfd5XIL+wfLk98NCDMs+LbceO7eokQD7j+61wbg7p8mxzOGFShTM14ENn9ck6YIoOawLTHq3K5/wc1aRidp4JMkhxJfpdmLFecId6+wflE+dLyDQIMrunTZzk72RRHQdPEbQNpp9hShMYtVpBSY1NFpD06/333nWXbdq5S51d6LM5uA5soMQZQOyEdupJJ1lRfpDgxTaWbPpMQcxOIWis4iWYHIkFG4iPMrXaUcBuaWhpXISEAAVXRyAEFUjoydcJyujVMxKckWfZJ4bPpsw5wgYFbldc8QX7+r9/037+82vVTt2DYOsf2c3ElPgbYO7uHXQroVYW3N333CNrRpaJPkeIWR0+na0lJHiAGe9ioPJlZbmloj4ixkK/AzIhKOTJQwKs2EahUj9JKouK2bGyWAMUuFq4dkF8CkuISSKskJAA2DAojPkf9gH1ZryxkLw+6gOWH1D2aF6S+sNdZ40d1hf9G9Rd7xKf+EFjToELTd0hhA83FTeTOjG796lL32GZ+t1Wk4xaXHyRkVKyqCw1WZADeq5RZTa1ddnJbzjHLr38Uo1FAPC4triIF1/+yX8IWFj1jAATw2IFM2OK1crxwfy+X3oFYKH97CfEeN+We6u3JwxoQ3EpwODUTrOl6wWMI9tHjKcDCli+fdUXxIx0PolxwQI6zHnGHUEkgYvZCJiHwYUBIWYO6BwEmx3Ug8VfzErA8GS2BtoM4SJYC8MQ6afs/NwCZx7KA5AOWbjABXpPU72YRBpUn2MCs6YEgGrr6rW84jKbOn26W7R//O1vbf3mDTZ50jS9Ay86Zt0tda7RcY9OPvkUm1Rd6hmzvt6GukbzvA7EOmh7l5iEVDq+g0+wemA27md/EoAwJrMbIUXgABD6iXR9THUyY1NoeT2LYPo/acnsPNUZQCqqsvXrd9gNd17vMzNoXs4H+sXP/8vLZF8XX8kd8P0oDalMZppmzpxlf7nuermG+cYu/GxPwZoocnEKOOBNn1FHXKwZM6f53zAe2tFdAxHuC0CRKzktKy2z0047Ve1T32cRuwjqDCAwDo17mq3Uz80WcKiuA/3dXh7vQJD6Bf6sSaJMXFtcIGJLzieAhfqB/qEsvqeNWboXlwXB4jv2heF7CMWCFUG+CvUABInZMEahQuKAfQQuALu075PzvosvNetssddJ0e14/gUrVjlMaA3K2umIpG1bl3gzIWuoMNemHjLH5s6Yb+VVlb5lxeRp0+y9n/7S/xNY4Ft4YCzBM+1dPTZZFssrui4ClrKBG+16uUL7s1iui1/vgLsPAQ0jOOXjqb7bcP0Gu3jRxcGHY+iAApZbrrvWNcH6deu8fWyNgLCxGxgU+MHhgDMzE4AGAclJEydathiM5Dk6BOaA2drkdrAehvgI2pcAJt+RcUqUPl8MR84MLgrMnE6xV+qwFReX6pluG9I7KH/B4Yf7hkm//92fram53RmUd7MVQntzvYBkq03QQM+bP88O4+gSvYMrsDCklWNkgw6oLh3W3MbZxhmBhIRK/8gQZmNvCEZmUGFgBo/n+awgT1pOoEJ6OWfSdHeyGDOwtjzLMx1zqyaeI2Nd5bZ1dti2rdv1Wca3adjdVKdnq/y9xH3Yj+MLn/94sO2kCxizY4UeY0GomKIfTHe6NTBlSq3t2LnVmhrabc1L5NeQ2Id7MWwJQHzEMsFK8dkotXtUIJF2EQzN50VyWcku5v30azIbFymwUAh00ietbIEh64ilBkB1bw9Hsu6NW4klgvJVNryQJYCjvxh3gud5AsM+8Q4Z3Cwf4N25xazeJnGyz/uXWjEeUFJtxB0DXD02JauMxaewGy4Irh31gGewhHGvWaT5iQ99yPoaG2xSZbm949JLbIYsu1v+6w/W0thkbbonX20qLCm21i61R9ZFIqfCNEzWNNhj51/yVvvRb6//u8CCe04qwHii/ms3brYZUwJXJbRa9rFeAJZBAcvfXg4s1wtUuJexGRKwF+yUNT6hzBVnSPRnCForHlth76l+j/8e0gEFLB99z9u9wWMbCPE3swqsw0BrlIsxETAax65laDWec2HQ75RHMBMTm02BeJapStb+dDTutsamRmcg36AnHfjzUmAu3N2DEd/OoGrKFFkerXbN737rpxFyHAhMHI8kLNWbtvVrV8vyiNjZZ50p056EsmDmCA0fiya9bIQAIe7uD34GyX1Bjg2DhnCEwBHM5kS9HJLvsrKD6VMCs2zt2NBY72n2pOtDw6S9itnJwWBjqlRCTKU2YNlt377T8vKL7LkXn5f5/LwzaGFRqTXXt3nwG1D+/ve/b5/61PtcuBF4Nu1OD5F9G+zoD+CFsQ5S4pcvf9E2b91i02fNk0UQMHx3d7OtXrNL/S4XMztX/aE2qO6QJ4Tp76yMgE5gQ16Jai1XKKM2xu11Z55mEydPdLePIDRtI2jNlg1Nza0+o4PgM9OUHiDbOdiSlM9xfZm6r2YbC4ErPYE1yvhgGfZ098mK63LXkXFGQ7P/MUDBu+njVIoEOKyqYDp866Ydno2Mu0cZ7Z27wVpZC5MEON1WWlhmu3bWyQqd5O5mkcrOHex1C4k+e8Mb3mBTiivstttu92Q8KCkgH5Ir0dTS7IfR55YV2epVLGEYtuOPP94eeGb5KwILyu6UU04e+evltGnbDps5dV9LZizlDz5i2Zl6u+5vVaPAwpgSU4HY0Cy/rs3Skyu83yDGnf7FEp3ZNdNmp2erC4K4F9svjA0CH1DAcvmlF7owhq4JlWdLRLZqBGk58AmtBOHrw5Bu0egnwuPbT+oivjF79iyZ7rlWV7fDTdxR0vcQ1g8uVFrWBAd6lVRUWuuePfbra/7gzMzCQ4KVLQ0NvtAOi6SkuMCWLjnCFsqsTcKQxFvU6ax/Yek9Nnhvd4+1dBLr6ZRGF0PLmhgYCBL0qCvaBm3MYIVaWM1U+4gpBGY4rtzESdXWIEuDZDgGmq0WYEjKgTwWwNS8QIX4wbVyVTjBsK292ep2bbeNm7bYlOnT1PYgqY8d4qdW13qdWITILmV/e/IxFxIEj6DtYEpumdpOXwOEhYVkIQ/73rSss3nuhTW+6jgSI9M4bS3NPTZ3zjSBVonlZueprQnrbmOnux4fB8oZyiRVb+G3wGFgUGM6zJYUKYFDq/p9iq/hYbaOGBZ9EzwTZLdWV1XZYYsOsylSCN/59rftiMVH2Lve9W679jfX2qOPPer9ifXS0c1q8iGBHdbGsNzXjCyLbAl/sU2orfG+yiogua/QlQxWUYFcKXgmdNFykjnez3zvq9qTWJPBBk59PfR9yg9Eg5ewzAioJ2LMfEV96pbA/XBcYyy+JB9q547tsixTVuaH4MlSk/CVFpW54MLXgPtV3/n5foGFMSYzF4IXQiKYz7MQwoyF9UpUHn3IrG+3teXKXRPJFrTrs6+3wfxsK90mF7w8mGGDJDX2utjrLL8nmF1jDOCJ8YQ3EFoxBxSwfPAdF7k/SaP4jJ9BA4M6d3WPaAJpePzDHvmZgBDbIrCsfOPGdW6u+gZIYhZJi0VkkXiykgYLJupoT9vCoxZzZKCtWbnCbr7xVrcOokOFukX3ZsV88V7fUL0Eu8eKY512wXmXCDjKpPVUXnTAcmI5VhgttGh2xLoiHGSebc3NHZaS+dsY67GsbgnVMOWxQFDaOzlkRdkIX44NJTiClJyYuARJTK12DKcyViRTuWZSlW3btFUM06t6iBXEtGTtIj3JTMKz1Nk3hWfSWVG5OtvsF1f/0g9NO2TRdFu15iWrKKvwvksISPIL5JIkcqyxvt02bXzOpk5foj7J2CWXXWbbd+6wPU07bc3Ty93vT0uQYgLbjOrHcSSZQdVVAALQZfRO0A+jw1d4Swuzw5vvNaKfiZTGQoKSMyy3LJrxLRQ62tpGrJaE5eXmS/gE7qT+9mVZf7pdfac2ZedboSyUzFBCblfCmtt3WXfvbjts7vHWIuDpS/X5Asl4RILre96wJalAOtLvAAB4YanECuR+9efKmtuD72LDaWYF9XlCVlQky7Licp0F3Gy4hFiw901cIAAhIFiLQxkprKFccVpSoIIF1aJuZytUuYoZlkGw+l028whgBgIe8GUo7AAmFII/z0DBrJTePCzQlGvKolSm6q+7/tH9Asvf/vaEbxUZErNtLAeBKDucZgakxlJYDyhpTZbf/6BlKt9tXT2Ddn3JX61wc6P11JY4kJw7cK7cUs7XCizgkIhrEjbYH/3hD3/wTGfogAKWT1z+Dq8wqMgAhugISPA3GyizCpl9UGCGpoat/nmQe0AwLrif54j4M2MxMJi22XNmW5a06kvPPGV33XyLlcUnWIPMwD/f8BdbcNRMixdETErPxENWLua/9fYXrGpqjf3++t9aX0uBferTl0sQ1wvI0nbUEUvsJ7/8ju3q2GHtTRKQzog9u3anTVpSYGX9KRvqiVq6o9eu+O4P7avf+pwHYHOlxXKzO61bvvZnPvNT+8WffystZlZckGuTJ02QGb7FrS1oUG5TRgL6lS9+y55Z9YL1ZNiKscd+8fMrbdGCxRYVcz7/zAu2S4KXHh6Q5uy2HXVbrLJY1olMctYreRxGDJMrkMgRsCTzy2xn5xaLDcVkeTRbQV6xwDfP9ggpHnviMZsxdZKdceQxVmgJa01F7Xd/udbyBahvu/g8Ma9M4RjAIKESwMXkygwKeBAWYj15lmWDuTF79Knn7LYf/dS++8MfyzIoEAgkrbWtxUprJ7vViNCRxzKY6rQSjQVp/dFIWqAjRu+TVQfwCFz7BFyl+QLsjmB3fyxAnu3qbLfy8jJPMEMRYL5j2sMvvQOtGvNCG0i3qOxilZcla6La4rl9ArZmy49UWfugLCWNAxnEapAN9La45UigHv6KZvItbe0CpD7LySq0VH+JQFWAr7Y0NOpeKQeLErwdIz/ksfBjRKDhRSgEFvQZRIzGaUgWqd7NbCALILduG9wHWFCip197tXWdeoK1n3oenpgTlkpI4btYVkDwf39Ulr7Z2rIutKLu31v62nZ75O1tdmrt962zt3Xkjr2Eq4h16gpE9aYvAmW+L5ESUfn0fbb0rkfse5e8w6291zKwjHR9QKAnaAkw0FhS1yfJDz9s0UKrnVBjVaUyXeND1ly/xZrqNtqgAGkQs1tMRtA1E822dCTb5ixYIqvkBKvb3W5/+PMt9h8/uca+/x8/sdsffsJaK3Ps+udvsMs/9R57ct0Ke3TlSvvwB99ub77gIvv5H+6xR4bnWFSu0W9/e7Ul5UbsbnrQHnz6XmvOdFtvaZOdcHGOrd1+s8zCVRbrGbaGVQ22cMFM62rfYy2FZr9+7E777J9+Zct3b7S7HvmrJXMjVjjlWPvSr5+y937nZntu5y7bWfeEZUdrrL0tYytXrbPO/i7f7qG3Ny2NSpBZPm88ZVd9+4MChWzbsKXO7nlxpd3zxK324pqHbMuOLVa343lbu2K5BKDLIoNZ9p3v/dyWr3pYTNpkv/jVHz0b9MmVm+xbv/qtPfbo05ZZP2zXfv9eO0OMPPPQObbpxXr7r2tvsgef+JsdMfMQaa9hu/Gev9hVX/+2HX7EIistn20f/cQvrLOvzB55dJV991vX2CP3b7Hf/+FO9ese+/bXfmxZvfLJE0N23+Or7O7f/tU+/82vWqHcl50t/fa+D33JHnpgpf3Hj+60minH2ac+8x2NZ6498/hW+/Y3f2/f+rff2S03P2X9XTL7px5q849eYk/deqe9Ke88u+pff2mP3PWCnXrym1SPQ2z7lha78sqrVRdZIPmlskBkjclFcOYRwxfK5S1MzrDf/PxRuYFJu/XFh+1NH19mn//0Fy3VO9U++dXvW319t33uC9+SW5NrH7zs8wI0Mk6ZCictQS5atNey8wttz54i+9mP77I3nvtOe/qZ7fbtb//CdkqBZeezj0yw5wwpB/0DfbJcgrgagoXLgis39iInKxZl7VBMXrKsnJguWTsd3R2+T9B4whK6481vt/Mefd7jcVgkbNwVgglWSghaBJuZtifWte8lQKw41wrEN4hX7HOfs1Mmfdus/fdW2HezlfT/3goGbrfC1N267rd4+81WnL7Nigf+YmWxe600/qCVR+60YnvM8gaftEjfRlmWal9BsS26+R779Uc+7pb/a532ARYyRI8/fplvlo1rU1HKFoF91t7SZNkJNmPO82vUkskp9K0UDjn6eFkey2xL3W677pZb7Ue/uNq+8e/fshdWv2RFlcV+wPrGdats87o19sfP/sluvONp2zDYZNHqiD3w0F8tV8z67a9fZUlpsa8cfpa96ay3WmT6PBvOrraCyRfYmy6abZ9710X2qUu/bUsO+7hAb7JAJdduuec+m3jG8baj+zmbWT3bpmRNto+9/TKbN3mW3Aq0adySOfnW0vaQ/fbfPm1LS4IjYNeuMNvTttZ6+hqkedM21C8TXXyWluvEuqGWtqh9/iuXW3XPTKtbW2/Lzj7a5teUWdP6QVv++HZbv+YZlR21mbNUDwFQX49AdThly19qtOE8uY8qY82aTXbR2efZ4ZXHWnVskf3x9octIteteWPUbvr9ffbk2ketR2B1WPEM++aXv2OrNtbbujUdJiPKhjulTTfXW01VvjXuXmsNuzdLZXXarTddbW31jda0cUiAlvRtKR9Zsc7WPfGkffE9l1j1jGrVpdtWrVtrzb1dtnrrVmtrWGcrHr9XIpyyPbsa7N4HHrGUhKKtU/et3mlPPdNs1139gP3x3x6zL3/mejv5k+dYhyzBiuICuXrrLEvANSB3Ro/Ynt31liergVkbtCoZ1i5skSIrrpFFVBu1uo7H7JGb/ssOkxW2pu5hSye22Mc/eL69sP5Zy5NLV5IXs+9efaWVliQsGUvpGvIjS0plHRXFsq1QLhcbZ3/sI5+yLwmIsJKb6jlVoFAWU4WfMsnO+NVV1W69hPEyMor5PfgbqyQ4eZG8JAADlx0rmmNeSP8nTrM/ylX5p88JloMAWmGMBXDBIg1BRnaRx7187dk+V5sNd9xnLELlfcRhCD732iHWmXO+tWVfYn0551i08GRdyyxSeKJZwZk2VPAGG8h5k7UNnWot9nrZbsvk3h5jmZxZrrzYmP4bb3mbZ4EfCLSPK/T1z3/U81E8JiKKy8cmN4RAa1RC2i5Tk3T7STOmy5qN24oXn7Xrr79BnV+ogc+2wSjZlnR8REy51XZu3mhFWTGZaYttypSpNm3aVN+FLpLOsjmLj/NDvTn07K4H7rH4xMPs13feZtf8y+ttuPF6+8MVf7TFF71NGvo79u3/eNCSJcW2Zdfd9v0f/pudueTLdvf1L9in//1cu/Gu++ywGYfrjfLtZeo++ujf7Kp//740iyxfDf6Xvvp5O+u46VZX32pvf9e/SGqJKQzbu951vr33fW+zeCbHLv/Q123Fmvvsp7/6lk2pPtU2bXvGHrn1Ltu4odXuf+kx+8QH3mZZmYQzDgHlCrkEFRKk3vZCa2zeaplUpd39ZMpWb7zRkllP2OWXX2YF6QpbsyljNz98t/31jv+wy07+tK17fp1d9Na32BxZLLWyBGctPNQ+/JEPq7tSsgoX2JFHFFpBptR+8JO7Vf+4HX7SIn02S8I40S5797vtI196v1WWFtp3v3qlnXXBOXKBIrby3mfsomPeZhPn1lpPRZflDwoIOgbt6l8/YBMnFdlRxx1n111/o1VV1sg1knWZ6rEd2+rsi1/4ql37uz/ItYrbBz/1MXvHe0+zo+YfavG+SXbxae+y6iVT7Vs//JolNKaJaI6shV5pkpSddvIyW7x4hpvuoZD1RbstK11sV37+arvuhkft/PeeYd3Dq+11Zx9hR8w+xX787T/LCpQGR9nrmifBPeqYqXbYYWT/trimT/VLccnCqFQ93/zWt2s8C6ymeq6slWft6KMX2LJjFltRfrClKNYIbk+4+JLZSNZKpVnHJWFmZhBrY4D4k6waZpmYpmafp9DlABw3vtS73xgLYEnKPjEsyiMWh+sXLEEJCHDD7X0lqkw8ZqmOOotm5Vt78ryRT/el3GTKEuyFI5lJR3Ktuzdw5WhTOFMUEuDJspDQYqLvD5gYy9c/9xH/kBwR0JpgG0HOefMOZS7M06j/9Jc/W0GRfA6ZpKneIFhGpJ59UJJxdb40GQ1lt7KJNbU2b+ZsTxpDA3jWZSwprRe14sI8dXpMFkLcuvplmsqd6O8Xsrc3W3s6LvcE87VFfrnM36EcmVZk0eZb9rCeyym2F3c/adu23GfnL/mQZVcRYRcAqmvJe6gqrrDcghLbJpclEpNFMtCq6rN2JyoNnGtD8R4BKA0VE8pUHrKEdXQO2m03P2y76nfYG950lFy8jG1Yt92eWP2cTSzOt2hu0jUmvi2JaEOpXs8iTg3Erbm51cprh6y9gzOoGyyqcodlMaX6Zc20dlqPiUFV50mTCyyqvqosKrbMYMpiEgBydXzaXZQsSFlhVqn1dg5Lo+Zaa2+33AyZ5F0R3w2ttDzb+tSXPWprYihhU4ur7L67n7IZx9ZYWV6+pepT1pE1aLlR2Sfqt+EYCfASLgG4UyTjvjq8yTooxiUxpL91X2v/Ho1NxlKtWVZYneNHp/r2EjJOu8QfxHRYaEk/+w5y/KaCENRopEB9LwGR9YHlNtTbb7nZsiISRXpOQhlpEIAwlR/sd8z+vZnhQdfkZWWlDhRRjOdM1EqKy3VfjgStSS62xsxYNJlWvdWfg/3irWB3QzK8UWa4BbhEZC0PokzEf2Fy3SBxpfxgS1SI5EwEku9YtvHkUw2vON386KOP2jvf+S6/H+tsdGuQEfLY4ogCHk8OlC0PWk5qlV3/5KR98lgg6sxM1lhCPvYXWwnpb3/72z6JegcUsHz1M5+00upKmzBtihglZs8+8bD99a93WbaEkrNoCEgOyWfo62/3NTypzpHDx/P0vQZ85pRpnt8Q+oBYL1ENZraYicWFRWL+SF6OtJH85YGUC2iPGBtzkfgOpmavtAudRpAQYkqZpDE6j4HM6DuSpaCwJ3PYwCerxyZNnGmN9X2WGgqCZJSHhdHe2uyWmM8CqYykBC9HbsnwUL/d9dc71eZa2y7mqqmZZC3NHa4Zenpa7PDDj9Bgk1qesnTRoPV0DNsd9zxu5176dpsRWWtP3rtamvccW9263TZu3GDLTjvRMsk6e+z++yxveIIVlcywRUcutZ/8x48sJ5Kw97/vk7ajfr2tX/+C6iJBVR/nEFAdTvuu+dmR6RapmGLf+9Hnrcjq7eQjzrAFc6ZaLDXBZs09xt57xTtsINFgJ5240GbPmG8vvLjZ3nTexfbVK75q+XmldvF7jrUJvcO2a8sWu+ztH7FT3n2FbZNAnH7hmXbojDyrzQxaZiBwAcJZjSwBwLTZ82xb3VbrVdsTvZW2eOkJdvu9fxEfVFgiOymQZaf/YFUz5AskJVjkNKFACMpCoaD5Tm+Mvf5G+3rANBIs1sOCIFWBM54hvoN6idcJHDg7m/dgIcNXgAjPsSwCwiDmEUCqu0MWmoCDmIsHkwWaZIOXlVX4+rSS4koHPqb0ic2wj1AkMmg7dm63gvwSe3ZV+ysCC7RzZ50dddRSPRN18IOYIXI+FKjCp69EuVkZy+38k133t+p9gAVrinb+d4hjRo499tiRvwI6oIDlfe9+hz3w4INWVVMt05fNs/PEfIGvCMI21m/V3/isMSuTOxAZGvDzctAQ7E6WI2uEBsNMSD2gQGIbfqozE8DRJw3czyFawbYDqUywngSNALNydhHkgydGyU4GfnzI1PpCzBj3dzK4aOPaimLr7iRjtMEKi8VcqeBEQTQAV4RkC1FoRpIAB6g89cQT0pMJCUbMbr/7Xjd1p06dInCcaVNm1tqG9et9BzsYqzWVsZ5IodyDH9uJ555q5xx5iUWHttrsiUmrkyAv39Bnf73xepm3cWnKLquunGLTZsy2J5/8my1fvsqaxOhLT1hiRxwxz04981hbuXyTFUvjMs29df1mmz1zmt1x54PWPpCxhYvn2OaXtspqGLQTj1toy59fb03tnXbZZRfajdffbn0DXfaOS97mB5p1yUX7+U+vtsLSAnvX+862wa4W29XQYGUDLTZvYo1NXnCWHX/aKfbv//k9tTMlKyvftSOCiNDGIyVyQabav3/n6/axT3/Qvvu9n/um1s3NG2w41WU9BPPDadtEsO6IfgzXCyHU4fqewNLlNENSDAJwCfs8N57nY8i7+Yx1YACTP49lJFc2SOIL3BWAgP2GOcCM5zhvCWIBYzKLvVxYgR3kvoTg1NMVbCvKfj4cq8K51vAc+TbEXdghsLml3voHesVbcXtxXfffBRbopz/9qX33u9/zKWboxz/+sX3kI4Fl//coJ7fA8jt/Y395tOQfBhbAK8wTC+k3v/mNnXrqqSN/7aXXOrDsY8s9v2KFFRblW2dbh6W6M7Zz0ypbv5KZgzq5PXU2e+pkO2bxYjtOWnjJoQvtdWeIaY9ZZkctOUqDnGcRMRoWwrB826QcDBbPZaK51tmdloCm5OP3W2t3v4Sky1qF/L26j7OD2U2MfWsBFTlAvuiNK98TqFgCAIgMjzBrTAxMYhrZm8M2Y9os27J9i1ynHdL+0iICN5gXhkJw0Ho50mqknWflJS2/WBZTIm0PPvaQ9UmDl9QWW+20cnvfhy6WYL7FTjptqWWrnDUbX1L9uuSCDFlfulvuWI/KwpWL26E1i62v8X5rWrfR7rt5ta3eOGixPpnqvYP2yCOPWf2uRvvLdb8TcDIdOWyfveJT9svf/tSKBTqFSYFaV7vVbVhjq1avsyeeftE21++x0knTbdaxR8n8b7HpJWW2+PgTbNWWv9q8GVNt8pwZNhTptqE9DXbZmy+w5196VhpcrkpTu619cqUV5ORLS+dYS1uvlcZTdlQ8y9595oX21Z9ca7+/5vf2ua993zLFE1y7J+R+kkchg8AG0v3WPdhlk2aU2U9++UO79J1vs2v/8G1rF6i0tW7ReHRZIpdlAgG4Y7Ug9CZgT2blSnhlSXIUqsaKiwPIBlKsD9K4yh0akPLgDCKm1tkUrKOzTTzQLKukXeW3uaUKuJDhS/Ilsz4yOzS+gQWCcsGtwP2sqq2Wu1lp+eXFll1UZLkCj2RBsRy9uPXo5SlWLudm+TUgly4dx3mWwpKOyyopsESx3NSOVrWHGZYyK6msDJj+/0EcOlZ53TW24GtfcgXJ39SL38deED/DEwGgiIDt5RQA7f4IUPnGN77hv8O/WM77A5UDgfaxWGZNKrL16563pUsOt+3bdtqMmYd6YhEZtDBWY0Orb03JYMOkLI/3QkZMwoSEiKBYhQZtT3OLnzmUlm+MFuG8IdYc9Q8Eq50BCiyUcB0SeRWYt+wbgj/vVo8I/xkKtQ6p60NDQT4Nddq6dZuVkvGp79Ggvqo3MpIopctNdrkz/BWPR6yxcbdnx7J+B82Grz0sd62zS5aJ/rEOxS0naVXqzXspFybN7hKw5BXY1bfeZMU51XLX6uz4o6baQFvE7n1sgzRuxN79rkvs1lvutI6uHsmfyhkctmnTamR659kLL2y0QxdOsNlzposJ1UYBHwSjUv/hSIf1N/fb3be8aMmiUjvl7BOsPKvPehKtcue67Yl71lisP9/ecMZp1pPVa3X9GXv6/vs9nYN8syqBywnLzrAX6rbY8y+8ZFmDLMgzWS45dsSCqZbKKhljSQQaEmv0uuvuF2jE7ISTjrF77n3CyuQmLlu2VF02ZAUomr4eT4hj3ZJrVKESYO+nYYrIrwF8aAN9xzjS31gmocUSZVpJ5MAkAlCgMP7BsbVoc6xG9tWpqqz2e8PtGVgVjhXslizP6T08A++FCZg8T3ncw5Wdk3RrhhggbSYm6Pfrou1/e3rX/9NiGU/Tpk1zvlARGsPg6F4IV37kV6ec3EIr6Pmj/fmh3HEWCydB7huvCYm6A6LX/PEPduLSo0b7bn/Eew8YV+j4Q2utvX2PnXbambZ1S51McSG+LnxxUvuz1OhZM2d6SjZCGJPG90L0j/UoJFQRAwEs6JOUQKlLWpz0a3IV2AYxJe2EGU25znxi0mCPk4BZSdXndxjDy44EjAiDoDER9IrKMmdw1u0gEGTHkrGIYPvojpju5BrwDneF9HFzyx5btWqFJ2nRhtqaWv+dU/kw91WbQIPq7x65fGhUT+dXXUnnH6YslUiAmDbg7KfVRt6LUME0+PgAI1qYbSCII2E18R330y9kJqOdWT8DyNK/tJk9Y/geMPd9SwQ8aWn9Ib0ZLwFxbdnT5icU+gH86tNctYN6k01MH7GVKFmu9B8CV1FWbr2qC23EjQ2PySVtngPHcsWUnDGN+5JQ37ugqC/SQ6yBkjBKKGMaA57hPbiF/A7gA9i8h3OaAKxgR/3A2gDg2XuH6VHfvtKXf6AogtMK2QIh3BQM8v7Rq/09GjdiKgR3nddUNmdDsSI6IRcHPgHAknKnaHMYj8OhcuBSOQ5YagvjRkCXcjihk3ozS8QRLGvW/r9doVeiu+66Sy7RR70evDM4qG4v5eYVWn73y4Flf0R/3HHHHb4m7B+l1zqw7OMKYYXgyqCdyCrs6e6Vhm+yKVOn2by5cz32wKAFTKtf1KmsQmXzpdKCQhOfu0VC/KRXpjCp8eQR9OgC0fndN1oSE8NUxF0AFZjKGVoXAgbzhtqOK/gOLRWspObkwa5OuSkZgdhA4PIwwDATmmzvs8HannAldEd7G8V41qTv6avv04PpMb59MHMFDpHVytYA/ryDCmUF7hgMDigElpWYHG2q70PfmTalZQUlCnItv6LEsopkUckFIYCM8PKChNwI+gRQd1BUn7LpEiDGO7lnWMIE4HEIGPXs6xvwIDlARD0LiuUSFOZbUVmp5cvcz8QEbtlJCWG/tXd3WJtcj7r6+qC/BWCsmWETLtbPcJjYrFmzLSLDoVNg1dvSZUPdKeuQVcosFyDBWjCORQG82RaSjFWsRsaL3fcQCMYGcMS1oT0A3rDawHohthJBmGW2emAVpZKWm8Q+wgAxg8qYcjl/sP+weAdwJ/4WfgeA0iVkdvMuALFXVhQzQ5wySWYsgOogrTEAnOAH+gmLDCXETBQ7AJL4yTo0rPD/DZ111lm2efMmP8GSLVWffvppu+2222TNB5ud58R22DPPb7ZL+potLeUSEpbSNddc4/dzrC3uzpYtW/5boHIg0D4WyylHztIAMq/ODABHZhT47mUIGAIvrtIj5LRwRWVqD1hRaYnUUMJjJAPp4IznMBjL/qN9+tvNWTSHLqYF+V184oIajQaL0mBkNBFTnF4xwISfYmS3VMSYBGRra2usbucOFz7XWjC5Vy0wf/2Z4FEBAm+hxkPW0tpimzat1++ymtLB4kkqIRixuIAUrdrX3+vWAgA4LCElZ4L3UpcwUxOmJeDIaYAEjtHOrCPhWQcEh67gvQlZcYAMgXBWNesxB212O6uqqva4T7eERI30TbOx+LAQAust7tqeNoZakTqH++gyM5OTlyMXKMhElemnnylZcd1iblkgGgNqwjG4rHliTKhXS4cEX+Wg5ei7IekWLCNuRuAGJARxYQE5O1hsvDcRS47UJbBEc/ODaV5mcKhTbhYbcwVKgT4gTwhAYM8YXBvqkUecRTwBOBCAdfdFhIsCcT+foVQ4Y4n0AN7t67X0HYMcYR2GABxLKSeX5QBBnom3gz6KBm4zm4ihuOgnVo2zVQbgk5fL1pyy6tQXxHx2bBv+H1ss/wjB5+de+0u76/0fcbn4ZxI8ecBYLIwfKdZ5+cVC1hwHFTZfcoGFoxAydVYE10UMxTEKw9G4XKa0dUkg0/o+LU3VJ83EDlv8ZENjBh33CCFMpzFP2cENqwTrJNBaEOLIGg6uABTwn+kvWQhiCHZkf/GFF708LsitJ5XhDD1y8SxX+HevXABcnkRWwrok4Agv2yuymzzMzoV2hjHx04O8D71Xwhr+DKwochrUdmluGBdXjKnwAZnWvAemRVDQSlhWuBg5YmaAp6S03C0lQLq2utYFGOuE8tjftVAWH2XhJrHDGe0jVsFMBs+QDFYg4SzJkYWSlWMFuicXN1J9hVWBgKmX/OTBBCuFszjKxGSldQq0mr3+OAv0J/0F2OFCpFN9ArdWWYFNtnHDKtu0ZZ3crWbdm7FSvZcVyVUVFTapttbmzp7rCznZGrJNVo0G2zra2i0l0Onp7LZO/U7wnVMSOkmFVz/mFRdYPFeCr26Mqf/Z/EoI5IPN0LIynt38vb3qP0mjg3mKdISRADAWaova0M2G4QIJdXZg/aS4F3eL1eHBTBWuGJYkK5zZ7rKxYY8N6zvGFoVB3hB8yHevNgGUH6ia9E8HlQOB9gEWpvfwxUHaWbPnBMHNLKbzAuEl8SuuK1/MX8wZM4lsWSoSMDEHMQEGjJiCm/O6z5FCjMJLOFPZtf/oPzGaBCOoAHGKoDLwv8uAHtYrdR/MFmg0NKEvKdBPSvDd7ihohAKQwaWgLFlVIxd+Nb54jgSSNgEMcTEawTeupNwSLJV+mej1u3brGQGfmBF3pbKiysGGzN7sJKcTFksAgrTxrGS2m+56o1sSCDlT4RxK1tbSYZ3tvboEZANibFb5suhOjM/FwjiEilkE+gVLBjAHJDpltvOZxx/UdgCL33Gv+nUNAA6ydtrkIgnHrbqmVlZfUkCCkDErk7JCWR/U1c87ysnVOKVst6wiThnIZyN09QX9wLhhEWKBYLkQmNcHcrvk3kigm5pabMeuXbZR5nq93Cr6orS43KrKa/yaNXW23pOrvk3qAmTlhnF+NUIu8O0WP6Q19hxwGZXrNKS6A/B5WEwCSo6I4QgTBptpa4AvcEmH5K5QJ86JypK7yJ47GkO5ehxL09Mt101Kij1tE1H2TmYlNCcKYNEwQYD7N0zUxfmCxEy2vsQVRdkNaKxfLSJe8qc//cl/Z7IDuvzyy+0///M//ehhLKT/67SPK3TqUQs0qFHfaBkinT8wbwOLIhFNWTIiE1yMGpVW7LEcCRMHjcncxyLph6lZ8cugyQERY6FJeR4rYVgabvTkQwEAWy/wPYE+36ZPnzlYiLAaAAOsGhiD+ASmLVOWAA+WQSDcSf0tQNEzMCZ1kdfvWgIwdNN6sM8XBXIQFmZ2Z1eLWxXuAojpiRVwP/1AGeyfws5jBF85pwcgi49s/EReD2VyP8/hx/s0rOoSWlEQYMaZReyKR7wGgSNzlYQyQAMiqEs/EVNgoyXajFDwPgQdqwpLCKHz2BOQp5/s/cuOb+RW0HbqBQC5Sykhw03qlunPVD0SzZh2yYqAYhpDgrK4FxJ3mdFF3t6mPU0e66HPyLgGzKgrcQ/iKYA8/U+yGduJ0lZ3j0UEjhkA+oDgLGDns3Mqg1gdgWyOk3EXUvfgyuTmJT3eQZkEkgf7035WEm6LJyWqf0MLEDWB1Ug76SsS3bq6OiyeRb+IT3QfAVmcaDK12QuGXfYAfLcWUGq6mJlMShnQj1S4sTX5T3eF6D+I9/E7P+FfH6N/IlH2a9kVin30ox/9KpbGww8/bEcumucn9DEjQDYljALy0zkMIAvSsmAYmZEc9XnTXY9agbTX3558zrbuqLddu/fYtJmzbHt9g/7eZRdf+g6bqr/vvv8B+/gnP20zZs/T7w9aR7eEu7vPevoH7c1vvdgOO3yJfk/ZU8+9YHvQkq1tKmeOPffiSnv3+95n1990s731kksk7KV26x13WeOeFmvQVbe7Sd9/wP543Q1WXlVry04+1a674RbbtL3BLnjL261m0nS76ba77D3ycW+9/SG79B2X+2ZJ0Xi+ffqzV9r9DzxpX/ryd+zuex+zf/3MlfbEUyvFv3kWTxZLcNizBTemwv7lE1+ydevqJKgVdtbrLrTWlkEBxmQrKqyVBTTRiosm6uckafuJVpBfbYctPFbCnWMVlVN8FW9hQa2Vlk20ipJJVpBX7c8VFdTYxz76RTvz9Ats5YpNNnfWEQKFIivmXpWTl1Mpq6PW/+b+/Nwq+/a//9RWvLjOFh9xvH3w8k/aurU7rCC30r7/3att5fL1KrvC8rJrdFVaZfkUO2TeUvvMp6+w559bb2UlE+1LX7hKluih1tRIALPWZsxYYF/4/Dfs3DdcZHsau71OvLuqcqrff9VXv2cL5i+x5qZe+9dPfsXeeM7bbNuWJqssnWZfu/L7culm2sc//kWVv1ntnmBf++p3bdFhJ9oG9RX1TcSK7Yov/JvK7lPZE+ynP73G3vD6i2zzhkaVX63nZ9i/fuor9ta3vtv2tDDzlmtFeu9//vAata3OKsqnql8n2/e+/3M76+w327qNu+xHP/qVnXbGebZk6QmyqAbsqq99184//xI75/VvtVtuuklQ2Rsoj45eWUhRB+yIgDU7N0d9mitQx92XGySg6uqN2OzZs0cD6Bxxg8CuXr3aA2OqFQMAAP/0SURBVMOcLMEZU3zPxcr/H/zgB3429viLo1emT5/ucSku7h//879zARbsMviTn/zE30u9LrzwQgfRF154wYGK+0hQBZyvvvrqK0dk+jVB+1gs737bG71BgaOiLwUoEI1BSxdmD8qELZXLJGsgmmU33veoHXbYYfamN73JnnzySd91CxMQc/rwww/3I0DZMvDaa6/1cogxBOnVwUl8c+bM8b1Xr7rqKmmSpJ1yyik+jQcdeeSR9vzzz9tnP/tZ+/a3v+0a8rzzzvP05jCGgbXA89f86lf25gvfYn/80x/tve9+t137u996fQFMVmlvWL/R3vnOd2hAXvTD7NFgbIR91tln23XXX29Llyyxp595xs5X+UTnf/mra9SuhTZNg/aLq6+29773vfazn/7M5syd41sjPvroI/ahD33QfvifP7IlRy5Rvd7oR6B+5jOfsSuv/Jr3Cecijygvt0w++clP2pe/fKW98Q3n2F133+2fwxyHLTxMlhH7qyRtw8YN3ib6B1p8+BF29jlnq3++7mPy5a98yXYLtOnrU087xX70w5+4hfPVK7/si0Hf+MZzJTRx+/rXv+HKACtm0uTJtn37Nrd0sC7PPPMMe0BAH4wsejtip59xut133/0SuiG5kTEJ57Cb8AgLGdUrV67yLSLp85kzZtqLYux6zHm1jzHhsHmsNtLfW6UU2M0eay4kFgCyMx4PEEdi5rGzsyOwLqXNGdtPfvIT9utf/1rKLG5vuuA8+93v/uCf00c1NdW+fzAW1Je/fIV97WtXuRUwZcoUq9tRJ6A51e699z7b1bBKeCGLZ1BWdmzQhgbSLpBc7s4PD6pPyI2J6v1yUYdLX9Xg7atJtOmAyWMhkAhD8u9lFPDpCAW/+UpoNdCZWBT+PvazsTT+c5iGvxEkmCgUqP0Rz0L7K3c8hW4KxN0hUO6fwvKCu/wv2iATfGxbgp98yZ3ct+9nfAKQARAQpY3tx33vHUvhh2Edx/+9l6gHrgE/KSv8PaTgndC+ZdB1wX0jf+vaW7fwPcH3wXfh39DIM/oRvCoz0r+kCPBZeF9IYXlQUCY/w34cT3s/3/vcvuXufR7ic6/l6D3B5/5/3YNC4f7w84DCv4OfFEV5zFgxbcxZWQcqkZn7mgUWTLWDdJAO0oFLr+np5oN0kA7SQfpn0EFgOUgH6SD90ymybUd96MwepIN0kA5ASsQy8yZMmLBu5M/XBEW2bD8ILAfpIL0W6ZXyX/icwHUY4M6Kv/aAZdQV+uiHPxAEzccQMxzf/MbX1IBh62zv8NR0NvKZP2f6SPTd7MILzrWnnnrCfz9IB+kg/ffoyq9eYdf9JcjSHUvkrpCSQaLkePIkyv0AzmuJRoGF6be8/JGFX/Fg1SrXF6/4qkDng1ZdW+t/1++qF9AEqMmULnkS3/nWv42UcpAO0kH679BXvnqVveWit438tZdI2GNvFnKcxhMyiiy+lmnUFaKimFah+cVPKDS5wu+h0BQb+1n48yAdpIP0/116LbpCkReXrziICAfpIP3/gHxvnn8C5eXlzZs2bdprC1iee+65g8BykA7SAUxlZWWvOWB5xTwW1uOE7lBI4d8semJlKz8h7g1p7BoRaGwZ4e/hz7Ep/GFZr0TcG6bLQ2FQK3wfz3OFf1MnXLXQFx1bj/CzcHXu/gJkIYX1GlvW+He/Ut2gse/lc/4O6wqFP8O67I/C90JheTzHe8eWRX3G9y2fhfdQx7H3hr9DvGPsfSHx99g2jB0zaGy9x94HhX/vr23hZ9wTti/8yWdj3zP+nQfptU/7csIIHX300b4ehLjJDTfcYO95z3uc2d785jf7ILNA7Xvf+94oA3CddNJJLswXXXSRl8F2gDAv65D4jsVSRLmhD3zgA/6T55cuXeq/s2JzPPFOIuDUI7xY1/H444/7uhzo7W9/uwssyxIoj0WJX/jCF7z+K1eutLa2NjvjjDPsxReDDaJgXs6cgTja4aabbvLPQzrnnHP855e//GW75ZZbfAEkiwg/9rGP+YJKiIAaq15pB23m7+985zv+3ZIlS/zdtJWtPoPFiBHbtWvXaBt+9rOfebugT33qUy5krNXaH/FsuJaFxXLsnxoKY1heCAT/8i//Yg8++KAvhrzuuuu8n7iP9h111FF2/PHH+3uPO+447zfKYVsDFuBRP75jbCmT72g3wMLfX/nKV/x3nrviiiv8fZTNRd9yKuAb3/hG/xxiq0meg7jnW9/6lreDMlm0ys/wuxA4HnvsMf8bfoF3WGFMGfQvf1922WVe34P02qf9AgvCAjMyqJzAxopfmOree+91JuR4SSgUDuijH/2oCxWrRWF0hB2G4Txoyps4ceIoM4VTZez7+cwzzzijAgKbNm3yz/dHoYaDyebOnev14z1nnnmmrybm7xAg2EOU39lRHXrggQd8pTX1oU2s0oVgUpiczxCEJ554wg455BD7/Oc/7wLG85/73Ofs0ksv9SXxCH+4+vpd73qX/dd//ZcLDKu5OSCc1dmsyEbIqFu4yBJi5Td/s8cpP8O6ArwAXHjf36N3vvOd9v73v9+FPgQIyhk7DhCgT/+vXbvWAXjs99wf9mX4OW3avHnzaJ0AxnCMIMYPcEbwoe9+97s+Y0Gdzz//fF/JziZG9GdYNrve3XjjjQ6wlLd9+3Zf4g9xH9Op4ftCCgGSLTwojzIAGgB6x44dVltba1de+ZraHeAgvQLtN8bCYLJbWE1NzcgnAUOGmgXh5h5+snUlDAajMEUG8btvv6B7EBwEL/wdgAq1OdYEDAzjwqhoqFDoQ+IemJX7ERKe59q6dau/gwuiDuE7uJcDuydNmuTbEPB5KFChACP8CDufcy8AOJa4l7pxIRgwPc+G5fMZWhRLic9pO2Uh9IAU7eF37qMsfqdP2eODOtEGKLyXvhzrQo0l+oDnw77heawu2kf9aB91oCzqyfvCldbUNwSi8D7qyhhwTzg2lMN9jIHvIjdCYX+x3QWCTnt4D/dQJu2nLbSB39ligq0tKIcyeQZriL6GeBf1YyNpwBie4jPK4uI7gAfeo0/4m/13w7ZTH+4/SHvptRhjORi8PUgH6QCn1yywoI3+/2EfzoN0kMYSh6yHFu+BTK9ZYNFld999n+UXFFsWe80mOGwqoPCUO98c2zfJIWAYBF79bJiMzNJRyzQ0fkai/P7/V5fGW8X7M79U5eDnyL3j73n5M/u24+/S6MPjShlXMT9MTcR5QFBYJye+GvO3enjkt3E02oDw+3+gfv9t2vfdbKv0SiTHauS3kIJ7X/7p/tuzT9mjbfr7tPeuYOdanuMz2HBfwu3TNZTxTcv9TCu5f+nhAfG03Pp4zC699BJbv379yP0HHuE6soPfaxpYnn9xg5159lvl25ZbTi5n9XRbeojNm3MsOzfPOls6rbiowFKDwUFQ+QXZ1s0G2cPBpscBUwXDHvrAHFg1lnxf5LE0Tvig8JPQt3/ZPcMjZY98Hhv3Tv963CMxB8UADKGQCYkB+M+Rv8N3ss00FFaBegtSgz9GiPOjAxp5v54aS+PjAKP1Gyk0PHKUd4b1Cmm0HvsWMfKmsc0baU9Y0fGkj8OzlaKx8KlxgzIufj++rFcsWzS+jSP7pOuLfZ8Zf19IY8sOx+KV3hfV1xmTglNRDkjiu3gkZemBPhvMxC2RnTe2Y9TPKMEcG+o3G+hK2+oVa2z988/Yxk3LraWz0bLLkva+y991EFheJRrlqoKCHKuuKbPcPM7n7dPA5IhRiiydyrXGhgHbuKvbfnXd/bajo8+KJk20nKpya+8ctKzsHA2uRo9tLUNB1U8uFi+OvfZ+HkyThn/v73qle8Z/zkkAL7uGhvysHgKN7KuK4LqFFT6jz7jCssK/w+/Dz0frLuEMv9t7cf/eZ8Zfe8sILpiAiz7ya+TzsaASfgbtryz9z6+x3439fvznblEi5Lpe9t24K6xf2Bfj+2TsFVL43vB6pXeNLzO8xt4znsaXrVLFrLKkh6OWGE5bLNVlsXS7PfjALZaTzbEhjHGo4GBs1WW4X9b2sGXnxWz+EXNtzsKFNnHCbMuOF/sZ4WMJXiGYfSBcBwKNWix1u5rs/IsuE3MNWUVFuU8PPvvMBmttTdmM2WyknGMchXHMMcEm17t3t9qUabPt7Nctso1rN1hlSZV1DXX5sGpInaLhLyMUKpRQg4372mmM0nEaf09k1FIISHDhP0ctgjEF+LEczo5BKSEDSxT9Z0hpBHAMZUbKcGERBYeL7EtoxLE03mIZb4WE7w7rGfZNOCsChe8bFbiRV4zX+OF91Gws7f3879G+9QzL2J9wvxKNb9t4+u+UNZ7CNrysLfo7NpyU9Ziyvr5dVr9ll7W3b7OJ0ybZQKbCUhbMqDHDt2TJkaqDwMcfS+iZbD9vqauxx9Y+85K9+NxT1jSwzt7+7otGLRZmoZjOPhAI+YNQBK95V6i+qdXOeePrrbp8qiUT8l/9tL+YNbass5rq2X4Wb1YiJY3RYX1dVZYo7LO+wbhFs7IsMlRng3vybaik0Lq6Wi0jcMIDzkSDPIVRZhnnC40HHmi8MI1nsNh+noH2Ct++AgyNL+uVmDf8OzyIPiS8CEoYe//wiJ+397NA2MJ3hVPz4fdoaGhvvfbeH7pZIUjCMND4/gqfeSWKSJj01Jh3QMEzYT3Gu1cy8UZ+Cehl3++HQmAZ36+vRC9TML7lxr4vCssYLWvkIY7lhSLpmDW3tlhz41ZLC1hSSQEGp1n2yzrNKrH8RLH3Y6OU3ymnnepnK8VGlBBl8rZUOtf21LXYi08st+dfusMuvPj1/2NgIUWCceKiP8K8JSwKfuczkkT5PfyMn/QZaQr/G8vjQACWUU6NSWtnJfKssydqt9zxlDpCX0rjl1dOtNtve8F+/6fd9u6PPWRv//B2+87Nd9ml/3qzffvHt1mSM4KHCuy2pzbaACf+CZAC+vvM9n+dRq2OkeuVaH9u1v8/EwI59gopE+mz1vYWCSTuZNKyhzZY1nC9FSfTVsbJiQIZ3KF58+aOAjME9nFgG7yciEesorLU5i+ca/mc5Pk/JMAB18mVgi7ybCCS+gAQiKM5oC9+8YsOMIwrmdo333zzPvX7v0qjI8ch782tvdbY2m35xTVqPOfNRiwTz9jDDzXZM08/qs/qLbugx6IDOVYSm2WpWJklbcDypDGeWbXOCvKStnb1etfOdDyaYqw2C//+71yvRCHjhYMbEo/w3Hhh3d8VviP0+UMKPw+v8fe/0mdjP6f9HuMZ+Tuk8ffv/Rfc9/fuHU8v+35cX0Dhd2HZ4y8sKy5m/rjGC/T+KHw2LHv8WIy/Qtr7XFAvfh/f92F9sFS4wmc4vZETNuHTWEzWwdAZ1jGw1HoS86wnwqH0seCw/coq3TP23ST/8S7qKgsiR+BSW2p5hUEW+P+UAAfGl8zxsA0kCP7rv/7raL+ERKKft0HtIkGSBMv/67TXYknmCCjybM36rXbO6+ZbJMOgqINi/RrgHEsWd1tl7WQbim2wqTM32Jsves7iApWBBIeL99p/fO1SbrdDDj3MA7pj+OlVIY4h5TpI/3dIUDA6riGghNTQ0Cb+YuJ62NJDPZaI9PtZ3MPD+RZNF0qQZUXImhkLZC+jyKCKGLSsgoSfH/0/JUAjBAfWNZF9jqXC+jIOrgNwWNoCsYYMN4vMZE41PPbYY/dp1/9VGgWWuoY6O3LxdOvq2GSZdJ+lYxnLiuyW316uwei015/caouXJK1gqMwmFjfazbdusliqQN/nWyq3y2ygyTZv3m5/+vP9tmuPmEAahqAoF347F26zu84AAsyTSb/sIobCxXRscA3te6k8rkhmyC+CdGOvQBuipYhrYI0w48F6mUH/XjXRz30vPuMaksbjStngvpfeO/7a+2xIQRlhPcb/nVFdx15DTJWOufSJ7mc4xlwj/RT2W1i/8DKZ/1yy8P1Sb6mUmPo8qjpK0PR4WF+91S/ZC36hN7jC78OxGk/h/WMvzw/RFfQvM170Mf0X/D3+/vF1COsf9guzVy/Vd9kzu/rtqU319tRujvXVO/rTlkjFLD9SYBVVldYd6bFkVC5IKm1d/TtsMFVn0aEmWUu9KiNu3T0D1terfhmOW0drh9qjsRsa9LO7hyN683CW52nFrdeSssT/NxQuqOUnQMNPXJ6QABeIJRV8zk8Ingl//79Mo8Hblo4+29NRZF/8wtstNowwZSx7uMt6sirsEx+8xQ6ZudNa0kfant1dduJRaXt2RZ8VF1XZlz651AaTXZaVzti2hox19WTbcy88bKedeLylMsG2eqFpPRKP8851Gp/oIopF9p0GhLXHUszDcIHWgF4ebAzetdcc5dobOKUuMP++FLxjtMzRnI+AmOJ82WtGnhnvNuwLNnvpZffpz7G1wEKMD+8bNA4Aau+z4wU/7M/w++GRfYjHtp3p8rEEmEChZh+XcrK3rJF2AAzjafzM3HgrYVzs24bTe10dKKx3SBwk3z6UZVd96z/so++7zO5+7Hl7z9vOtv72FkvEc2Q151p/Z4NtamyySG+z9XT3exmJ/FL1ScxBonFXs5813i0BX7bseLvxxhvswre82crLynytFZSIJyw/J8uGUoP2u9/9whYvPmw0eBuuxj8QCJcKSh8IwdtUKmKXXPIWa+sgcr2XM5h+TiazLLtcFkrZcovmN1tuUZ519+3dKTy8KqrKrbwiagsXLvSgZPh56IPCrK8keP8ohWWGFJYZXmPfFdw7cqMIAeAzhGe8oEN8H96zv2t/NP794+8N/w7rtffa97n9XSGFz4RlhVdI458b+11I458de+/f+3x/NPZ+rvCZ8Nq3nS+PXYWWS2glDTBDovua9zRabW21PXD/PXb1b/5ocbk6TZ099p5//YL1D0XsP3/4G2sf6Ldf33SPWVaZ7WgZtG17esWLKSvIL7DevgGBTp9t2LDJqqsm2B2332133XmfPfLI3+ypJ5+zxx97TK9R21SX8WDILE8Y33mtXwcCjVosrV0pm33oSXba6Qusv7XTIomIWyzt0SL7/CfusfPO327pijK74w9pK0qutNzy+ZbpmbWPxZKKVlpGArtqzTqrKMmV1TPylhEKrY1R+h9YLOO13Xgtjgk9niIyg6G9YLKvVh7/jvQ4NR5aLPsy48vrDiE4UHhv+Pd4Gg7SeUdpfxZL+I6wjPHW2fj+DC2WvYQg71vG+O4Zb4uNr/d+uvPlFRlP4wYp7M7x7Qj/JiDb1BOxz1/5LfveVVfYnY88Zaufe9a++JF32n/95RZ7fM0Ou+qT77Prb7jfDp2Xsr/ev9recNpJ9uSqHdbTn7HLzj7RsrOitm7dOps1a5b/ZG+YG2+8yaZOneJ75yCQHEh/9pmn26DA6Q+/v9qOOGKhWyzssxPW5UAhZpcYq9f+dLN+W7tytW1dv9si8mMHJOCZoUJLesAjbbf8tchu/q9cmbXZdvEHJln7hjVmOcPWm2zV11mWtlzbsmO7bd64yzau2WgDveNiI7oyI5cK9kv6TZpr338sEeAakm/MNV4b7s14Da7xsYvA7dn3ikhguTLSesEl357pST3PNZ6Qi32vkfs8psHP4dEyR8sWY45lzjAGFF7jy4zLoovLJQsvlh0QB+AaUm9yjW/baHxppN6sefFr5N/4+8e7QVBMH429wnqH1/h+jaq9L7v4/O9cpraNvcKyQ4rKldrn0r/tq5+3959/itVvXGHHza6wD15ytm3ctEqu0VvtoxcebwMte+zMo2qtOi9h73jDIptSVWHnHX+ovfucoyzV12z9Pa0a0z5bdOgcmzVtgiUiKTvs0FlWUphtJx53pE2qKbfS4lxLD8mNcvzeW5+D9M+nUWB56aVVdtk7L7A//fkW6+0dtnikU4CRZ5F4p2UnS60sp9eYoIuk5ti99+ZbX2SuTSzPs/hgmcWGciU8EXvi8eX20AOP2pFLjvSpy5cTgzl2QPc3uOE94+8N6X/x/ejH+t8YRv/vUVjI/5LCYsZeL//g75LE1f/9c+kfeXd4zytd/z0CdI5cfIQdc8xSW7Bgvk2fOtmmTplkiw4/XIoobcfq86HhHstKpC0hCzoRKfPnsrOSDvb5eXmWTCTtsIWH2oCskYWHLRSjmi045BCbO3eOFRUXqaxFdoSX99+v30H679MosCw9cqE17em0CZOmW1ZumWWJQVJo92ixdXQO2elnR+xjnyuXb7teVkmuXfW9D9jFFy60hKyLSLxXmnbYujsy9p73XqiBzrHhob15LOM11t7Pxv6+7xXS/r4be/0zaH/l7u/aS/v/fn9XSPv77h+9QvpHPx9/Yent7/PXyuX107/QKk3LKhocDPiHXJaWPexMl7FoPCUwybf83OqRlosEIIOpQevp7fFtEPgAF4FnwzyiINaTlvFE2bIGsT73cWv3zuKwadUvfvEL3yUP5UiGbKgk3/rWt/r08po1a+wtb3mLf44bxU6I7LTI7oBs5crn7LTIe5988knfHZEYTriBFrkuuGq4aP9XaRRYWlvarX73LssvLLbf/elWS/WXWSrZbR/+xHVmAoobbppk3/9uh08rvuctp1pJVC4Q5nosbWmN0b0PNGiwBu13v7/OBtO9FosnRhnnlenvfffapv932/4+7e/5/22ZIYXljC1v7O//W/p/lRV+P/4KafzfIe3zuXgKUCDZjazZoTTCLcCIdOnvgdH72EmvpbnFLRYoGiXVYK8LGN7HZ+Hvo+/YD7HdKEDBLBH7C0NjA9Bso8pOgMTrAJi//vWvvkUou/+x1zLp9myDyjatn/jEJ+yHP/zhCLAN2YoVK7wM1jOxxSg76/1fpVFgIfYxa3qV1VQXWHl5lW3f1WLR7KRd9qbX23vffqidvGyinXB0kX39SxfYobNLLJNO+TKAdCrPrv7lzbZi9Uv2toveYmeccYLM0S5pgAENZuivM6i6GFwGfeSKDEkLjbsyw2IeXb19gxo8wAlG2Mt0sMzYazyF9+290IL75paM1mfkCmMWe6/oPleGK7PvBQNz7S0nqGcqBRNGTPjrl9SsX2HuR3jFWfqgn8PcpJ/RSEzvUX117V06Oe5fRFCu7/sH1R79znoYVnEzzaqvvQJ8lojF9TwZqjG1m4zPYEvOKH8TA5F1ySOxuLR7RhbnsLRyVO6vriHVnz1MwjoQw0nTf2P6C+uUKxNVnXSFsR596v8iumfslclIAamMCM/xk26RYFIntyjUppTqP6iuGBKQcA0P9Yu3+mUx9FsyTpha/DTQZ73MCCTiPqWdUXldPZ227KRlduhhh3jb2C+In2wT4bzGuKj8uKf9q74jbWOsxhL1YcNwAOL3v/+9LVq0yPcCpg/5HCvohBNO8O002dqTjclnz57tIPOHP/zBN4y67rrrfG/kjRs32tlnn20f/vCH7be//a0n0NFOAsuADZ+xVSeJc3/608uPV/2/QKOzQo1NLXbWG861sqqJMtmKrGl3r92pjn37JWfZcKrXsqQ1hnGNEACSjaJDFrdcaYwh27x9mzU219vpJx5nO+o2WBLfN8OervvmYYQoFs487I8oH9rT1GQVlZWj98KEEIwzlsLP/x7tRc+Rn2LIsQR4jKWh2F4NBRGcVcX0bv9Ll4SJBDURwgqFMx1s0xBSaJJD8ci+ORLJuEBCZnk6FezzmkgmJZzBIraQHDDGkKrgDIoGh/p6emS6c0wL+wbnqCx9p772FHYJV25unrW0tbo2Hxwc0LjoXmP/3ixLSTGgOUuKCl3wcnKDI1xSqajFJbh76zGmf0d+DdsaYWZLFGZAk48ChTNNYdsRcL3CCTBmqUzU79V9uoevMt7WMe8CWNLsMdxju3c3WizSb5neRuvO5KtdZer/Qc9POfGkE/39kfAFKpKNnTraO6y0pNRdm7jGiGnmpj3N3tbSsjK77da/2Pz5cw7OCr1KtA+wvF5+YUaCWztxuq1btd3mzJ1h//bN79iihYdbXnbUzjzzdbZl6y7bvG2zLTvhOLv1zsetMC/Xjjt6oTSvtEl/s7TPoA30y5qJZEurOMuoA4K9UHSTpz7zOxd+Z2hmhhtMownxd5uaGqUdqiVcSX+etUtoD9+wSEyAn+wa3q2HYLNoFpvFJLB0OGVgRrOxErMw+NgJCRhC7HUR8ZN7oyytF8MjTGj3tDO/uF/PxnR/LEJZwf1ZqjPggeAG/ncsAAC9G18fBm1rabUd23fInO5zMxnGHsYS03e0nza3t7XY888+Z+0d7VZdU+1rSErLKyw/P8+nXz0OwAZGyYSskGAVbTyRkTbcYC++uNwaGnY7sNC/Yipv5xGHL3ZtWV/fINBokIZdZstXvmR9fb0O0n29vbJmAqE/ZMECgUqx3l2rvkpL4xaqbgnrk1DurKuzw6WxEWqsHwSVfiPlfoj+1Ge+elgARD/TfuqXnZOlvhJ0pYN9Q+hbTmYY6MPyGLA6mf4OZiUlNmXqVAFEjr8bAOxVHZkGTiSyPADLRlolJWX23HMv6K0Cu1ifpTubrCOdtNpJk23z+o02SxZDAZuYqw7ubqisRvHN5s1b9L5+qxo5IaJf76cPsvPynWcYgw0b1tqpp5y8D7DQRsoh9kEmLUe3sLH3hRde6O1gLVB40sRYoq1YLTNnzrRly5bZtdde67lcnEzB6QfwQLh5O3wOH7Eh+fXXX2+XX3659yGxGMaREzA43YD34I5xagTv5aQMTp+gXOp4wADLjrp6e8tbL/aO3LBhnQQoy4qKytXhJWrcfA1Mv02YWGaPPvqsrVy12ZYefaRlJ4c1MCssK5m2+l1brK29z84797yRzkc4JZASegYMxsrLSeqeNpmbuS7ojzzyiJuDRxx+hFcGwVy74SWrrZ1gvT29lpuXLc1eKNOzyDufwY86WHHglgBH/4Zlbaxbt9YDY4BCWVmxRG3Ysyjp+DQAo/sw4dkIiEENc10YIMrEAMiWNud3rIie7m69s0BMwDtVlkCVe7dt22733X+ftasNg4N9fvQIu8c/99zzAtstNn3adGeEO+74q5XkF0mjtvo70ey1E6fYjBnTrVtMgnWycf1a/d7t1gEat0u/M2VMPwNyWBmVlVV29DHHuOldWlosXO733AwAGGYrzM91IU+r3/Jlivf2SjDjnCbAkSCAn9ygeEL9OuDCz2H/ckD8d/q/p7dPwwTYJpzhIYCdvmPhHGM3a8pstXuHve51r3Pgxmzq6JYFqzpwJEe7rIZqjSFp6nzmfZ4ZcD5i3IsFXi2NTe4q8A6E3GQR5uXn+71Fspg6OzrlWrPJlEAGINJ9Ha09NmXKNPVhp+UJeKKRAetu3GXp7GLLylObh+PeZ4wPgJgriw2wA5B9rZHcr7xc9m9ByeAKD1n/qGUVt+1bt9tZrzvrZcBCm7///e97e3CBiOGwzgcX6Y9//KOfrTWeeO7jH/+4C/nJJ5/soMSqZhThN7/5TS8TsGF9EeVdcskl/hm8Q58BMoDTBz/4QT/XisDuZz/7WV979NJLLzmoMB4f+chHvG9YOX3AAMsDDz5o557/Jnv2meclZAlr72x1AR2QYJ58yhmuRaMy5/sHMrZtx3Y784yT7ebr/mLNbQ2WlQN4iKEGClzDd3S22QnLjpdAyaKQhqBj0Cx333GLNC1rO6I2Y+Z0d3e6OjvFTPlWXFJkdTt3Wu9ApwZG2sVNfM4lqnXmofPLy8tt5qyZApuEbVcd0KgRy7Y9Gqw8DT7BsHPeEAgAe5zeeecdPph5Yoocaa4qWQYwOqDHbENnR4cL5oK5U2zTps2u9dFs7W07xax6v/CnXSZ1Zc109UXUD9zq18DChImENLPAUr9atjRvRJZAajDlsxO4JRm5JXHVH6DIUd06utkEK7C2cEmw3nJl7cEcfNbp60eCvTqwQhCSnNy4BLBAYEG8RVad+iCm7/mbemF8kLUKeKLpcnOk+dVujt5wi0ENyM3PceHCogCgCvML3TrAesChys4t8o292I6go73bOnq6HXypGxozL6ExlYCUy5pyN08VicuK7NJ9BQIF6ov1xh6yne3t6p9ByykM3KoBXJLOdiuIZtuESZPUPAG8/hUW5bplScIavLFGlkGzLKw+WSooh+LSEmvf0y7g6LGy0jJv406B23FHHm6WpfrI095at1uW2W4VmVE9B61EiqW4pNj7gj4NLNoBS2m8cqXIUBKRZDC7w3ebNmy1N5zzxpe5QvDmN77xDRdY6sbfEH3ySsT7xj4PhX9DY78DcLHY+J3PeZayw7+h8POxZUDOKyI+P2CA5cmnnrBElsx+CSXb4si4sMyIRscfb2luFxMl3bQs0QCiMfWBdwrawLcFlPmq7hMT01HSxNZngxr0nJxstwDwmwcFTAP6TLxqJWWFbg67QAkskhr43j60UFRC3y13os4mz6h1DYv2RdgIj2DNDIqBOL8or6DKwYJ6caXSMrnrdri5y3s7OlVPMT5MF2q0qqoKBypOJ8C6SmT6RwcboQRUGDQEi3hFIivHg61oGx9rjS8bjqM9enAX9K7JU+TOSHP3S2i5YdPGHXI9ZPZKFgcktLFkzBm8vb1V91VJqJLuIgDExCCwiIiXwDvhPrUlZcHZTP3SVoAtgMDaF+5NCSjYRiAp4UTg0Xyd7Z0OLLgu2Wp7bm62TZlW44FL+oo+HBzA9ZAGVl/xlubmPeqnLH0+LOBst/bulFuOjGeW6tivNlBvtCvuWpUArF3uBvGgbFlM7eqv8soy1/AARaHuyy3KV59lW4UUwW65bGXRfItrbPsExE3qw02b1jtIY/pjnRUK/Hft3GWDslh6U/1qc1SKItv71utMfYYEsrgy+huQLBL4wJsD/QM+DnniL6yKhoZ69deAdfV2W3lFiT6LWWGOwFTtws2HGPuWlk676C1vPRhjeZUo9v73v/+rRLbXrl0l7YiW4jCyjOWKqcgn6JamLZIrUlNTYbUTKjQAMin7e8WU0s4SjCxZNzA65miMgK7UKCbtQH+3mCPLYwbZcqvYTyMlv9f3zRAoJLNh3BENovspEyGDUTElc/TstGlTZVGg3PGh0/o9almymrBYSguLbap87QFmLHSlh9DQw2JGLKBcBzu0YwCMwUFnuBf5BfneRgQN4ABM8rLlIgjpGCjq5it1BUKAjDOv6i0bQuY32hAze1hlBrMtbdLSWAdZcpeIEVAuMYKhdEztkBUirKUPYjGCqym9P0v9WKY2ZAl4+ryOWF4Aek9vpwC7Q2UTE+h2AeqSwGLy03aP7QBCaE/VCwDic4AJQAoXByJgBRI0xsQiAiFZUggy7UNoAV3aRiyhRiBHP7jrlGYHNtoj10nlQvQZF4oEk/+Nb3i9LV58iFXXYiEl7IQTjrdFhx1u5bIsVBEBxE5ZD6Xinyzbs7tRQp1ng2qLKucbNdXt2iGAHLCJGjssEoAhJveNWUD6nRnBYVl7QxrTQo0xHYirVlZS6u3HVWIsE+JP+qKzq9OBlH4kjgGwdstqzJJmzCqMSvdFpARkXcI/FowxINne1mHz5x/iFsScOXO8rbQPlwMFgpUGYHGaJIfjES8J42OUMZbgIY4I5iTPKVOmeE4L96K0iCnxPsrCHaSOADvxG4CacaA9yCD3U9by5cs9MI3CJ1SAAqRu8BZlUQeWLVAPTgVVeT/5z//8z+Dc4NcIjQILA56NTyoAiAkcImJcKp500xzzMdCqaHwQn12zMs6oGC5MZ2rQBRS4UanBXjHpoD7H9812wWc6u7cX87bbYwfVAqo8zHTxL6CBKc37EL6ErIG4b48pm0cg0ydG4XOCdGjWAQEN2hvTOa8wRxZD1EElkwkCvEP6nkEqLi6UUHMUqLn265agM8AADVYPAAFjZyTIfr6M3g+oIWT9I5qwRAwNE/bJyuKEAvx1ZnJweTo7O/weAADmGJJgdLR36V1i7m6Bg8CS5QlsUA5oJpIRgVRwDnFHR5e7DQRUAXBiI7SxW8LGuxAoYjkEbul3AI54BK4VFgx9RZkwKe9mTGA8yZfeEZz+SKxI2OcuULjtIlofl4wyiUvh4tIfOdn0k8YvrzDo66FhlZutz9W/qi/gAwE6za1NVltda0uXLJW1WKg2mjVJgDZt3GSnnXKqTaiqsXw9e8i8+bJYB+z0173eqisqbcLEyRqfuLXIjcMom3fIfCtUHXB1sgXuBQL9bPFSt9oxqPqxPSr1YDKAXBXaiOBBfSNKgXYCpFjVVRLU3buD86HLZNHk5TMLlrG0LEamsjpkBUMIfWtrhx1yyIJ9gIXyyGFZvXq1Czw5KcTR+D10JTmnGkAYS5y/DXBzMiXTzYDTj370I3vooYc8n4Ux4nhiAIO9pLmPC6KuACRlf/KTn/R+Jgnv3//9343jawnGAy5YhMRgfvOb39jFF1/8mgeWUVfo7nvusMKSIKiKsMQzgY83IDOU+AUMXV1VZaXSTDBwm0z6hExozOU0wTJ1fEUpQduohJbAX0xCDeOSk4J5K4ZPkd8ijhqO2sTJNW5dIBRd0jrZYg40v17v2joazUi7y4LqGXQB8yCoyogmpAF1H5ZCTbXMfLlsBPdSqidMmJK2I15Ap+MaQZ2dlKfn9Tval8Aeg4+Wg2LyxdHQBIkxtft6+91yITaCUA3JDG9rBUj1fpVLvwzLOsN9A4Tos0DbZqwEhhazAD4Dsoxyxdz+PglYW1u7QKbAqgWsXaoTIMXsBcFk4jJ9vYPeF8zWpMVsefnBTBOWDe/JkyWGO1okwGQ6FWsRpsUd8pkZWSbEXtDatB9XSBBpc2bP8T4DRJlqRpjodwSJemIVSi4F2roySSmZOgcELL/CgmJZCsEKZNrucTO1p0gAla32z5o+02bNn+cuxfQZ0xzs4B2P4+zYqZ99Enq5tmrXFLk+1QK4gaEBjwmhBJjh2r5zm+pj1tHSah96/wcsR3+096U8WQ2BxeUD7FAQuLfFxSXeL8R4iOvAGFiixPEAH3gSK2ZoWGMsSzZNbo7qkC3lASDF1O49TW128duCc4XGx1ggZmbIZcFdgwfoT8AFENgf8T3EvZQVlhc+B9FesnDnz5/vf0PcD6+FzwWhheAsL57jeT7nJ59B3H/AxFjuu/8eZ0IsDykxMZE0MBbKiLYcGmBaEWbNdYGdNHmydXQ2SbjY0jChAQ2ClkFHBjkemWFZMvrnmoWXxYKpSd3knYwJny1GpyMRdIi9UnAhCPwhSGhUNDoEanfL58c1A/yoW1ZO3M3PVgkL5aRG6szFHqg+/SkLgGCw++o0ThYZQEK9sTzQ4Ey30k7cpG4BG9oakCkRE+9pbNUdKkt1JsBLvYUjDktYFFg+xXILsAA4AxohzlNfIIxdKh/THOnlfW7ZqG6pkRwNhDwnN0eWXb41N3ZIGNR3sr4AjZw8meMCC6bcSYRLD3S5pqMNvKMv3eHbBWRlJ93i6e8eUBvT1qs29HogNOb3E0NpbWt2oYxnZNHpnn4972A8mPDxpK8oM2OB24MLltDz1ZOmqY+YtVB/C9zKy8s0vnKBBXCT5R6w18rpZ7zR7rzzToEWweY81Ts4yxlCCPq6Axeurm6nTZgwUUDf6u5ZXm6+Tzvn5eVYQ9MOtxaZnkXwfvenP3tfAgSMtQrw8igXC6W8JDhzmul4F8qIrL3ebh9L+I3ZJ9pDnxOPo+54ivQ97e3pHLC3XvT2gzGWV4kCeBbh02aLQYklaBQdNGLxtOUXJqQRJWCluTZtxkQrryjUYHKo+k73qZk5isejYoBeCQuMLVNdvyOgmP24J2l93tff7UIE+JD7MYhpPTKW7lq1tfpUdEtzqywegqZoJ1knYgqYE2ZHY2bJjAXJ2dCHzwEsfsJ8mJH9fUzZZsS4UevpStmePXJjBFpMI1eQJyLNlhmO+X3Nze2WGmAHNGlDvZA6u8kvjTsoIMXyau/odOFmNgirDe2JpYGbMai/UwLAWCSIGxFQ9brpO+IXtBeGRRBoK4yO29kqHx6/mXvRQmjXPbo3jziC+jJG/Kkgabk5MQEOQIAJPyCLKkcggzsqCzAm1zMnX8LY51ZecXGpPpNrVJjvgUxyTLA2CWR2d/eq3zl0v9N27NxlW3fU+b3xRLb1ymLqUZsBo8LiIlkWXV5/rFSGJ0dgQe5LdWWFLMQKq9QVl0VQUV1lx590or9v927M9RLfnQ32ISN2UFaJnGfb09xkcSmUtNowbWqNxnDA8mRpXPG1r1hJdaFZtizS3ibbuGmT7VLfAASdnV126MKF1qw+AdAYG59C1oUbg2VIvsuhhx5mCw9dZJMmTpHiKLB4NMeDtD3dss7kMkcicV0xd09bZXHifrqrqj7DAjxIrx6Nxli2bNlkuWLmoqICgUepTZ5SaTW1lVZSkm+VVaUe5IvLDCbSnp0jDZkU82dnuV9MYI5gKdOgWAAetBRbYlUWifEAGOI2JEKF8Q0PGEpAsQr4HQsFUz0eJ+5C4GzQBcK1oFwL/FxyNZLJHCtmBkcgQ3p1X18wKwOwgOBYPDyLJYEWxlIZFrChvTG/Ee5ePePMqgvLhUzjfGl+viPGxNQyzB0qMfaIgakJajN7RDCvUC4N1oLPrug73APaU1ZW7uWWEGTTT6Z80bVYeC0CFI9H6R/BX75He6JFASCE6Igj5glgd9uMmbVyNcwm1FbLHclT3zIVzawRs26yeAR2g7RRgoMl0tS4R+7lJNu6bZsLfmtHu94dt94uWS8CbmJIxFcqK2tkvbRr7OR6uWuU7W4KKgI3pqujV/79N90KoF8ZX9oYU9/my7JK6h7aWyKrcYv8/1zVKZXusfnz5qiOUZs+bYLNnDLNpk6cZA11dTZN7Z4xc5Kdf+H59tjD9wng+612QrUAZ5dVC6SKC/PU/rSVl1aMjiF1bZZbBPASoAaww8EAhOnf/p4Bt36a97So7U3WJbBgGryktFxjUCkeFTCq3G59Thm4k0wc4EoSC8NyXihgGhtjOZDogAnebtm60coqin1mCGFOD3e7WT4g66NvoNeaGnb7tGOzNBBWDfcg+OR9YHoy2J6iLiZAiAmWsl6IqV1cAqaVCcJBMBD3AQ74zpjdaCG0VV5ukQsPgowAJQVgTJcitFgFgymAaMDzX3gOlwFGRMvyDqZl3eqS1hxQvbGemFFASLoEFswsJLIEOHJdSLYDJKurJ/hzDFRcLgUzRMQiYMgiuUIwIYls7sap9MMOO9z6dH+hgAVgYuasvn6nPl/oweIwTrJly2brUf/gyiG0MAO7yGPd6SN/T6FcMALhWE0R9p9Jd1lVhVxA6/PpW9oEGG3evNHOP/diO3zREXbLLbfb5k0kJLa6+7WnaY+7aMx+4Hb1ceyoyuuXOzQg1xHgJuiOtpd0ueWVUt+Sx4PrRFyIfB/696knnrann35GfddvM6bPtIbGBvWZLFe5OOUCzUlyfyISzEPnzbfKkjKbXDNBVkyVlZYV2/Tpte6+1W2os/rtO3TPPJsi4b/zvlsFCN0CwCybNVOgM7XKFi6YZ027GyyWidtfb7vDhZ4VzfQTVuGKVas9lke/MIXPthzwGGOE61ktgGwR+DTJMvQYilw8du/vk4UW108CtvAv9xD49el6V2ADAWjGErZw4UFgebVoNMbyt789YCXF0sxiUASeXcwJRwRrYtC58WD7PyE/vjk/0TSY+QTDSKQj4Bi4E5iaaTFdtc8qdXaxoXCfNGaRgxBan+k0tDYCizWCuzJzxkwbGhhyJuZ58jIySVwJ4jpZem9aGq5EpncAcgiOWcLdmw0bNo4AHMCW0IWVIYtJAn78sUvtwYfuVR2Y2cFPzxaDofmG/PvZs2dYvYCzX5odIKnf1eyakRTsqdOm2osvPusgh+uxe3eTzZ+/wM4863UMqFtZWGFFEkwWreGyMaVYJY0NYBPJh5knVE90y+CPf/ydtbW2OFAQHMTyqJZg+nN7Gmy6LBUslllzplh/V8YqymqlYWO2a1eDXXzZO90VJNCNNYZl9e53v1vvx/zvsdnzZ9tuvZO+w/oCUJjdA5gADWJReXmFtmXzZvxyd8NiskaI+/AMCWGbV610qwvlQC7M7OmzvY2V1ZW2ZvVqF/KjlyxxqxFLEuYespRn4dJOrMLpk6Z5e1auWGkVcqH61UYA/bhlyyxbls41V//c5h8y38GbOjz62OO2U/VmBq7ck/VSdvOtN7sbh7dOUJ7oD7AOmE+bOlUATJC+3y1NKJMItm0EfAjiNjU0iGOJtgfHb2Chzpg1xxpl3QD48NMlFx+MsbxaNGqxNDXuEqNISMUsrRJ6BJ74BRoDEx0G6OrECpGLIgFEkzKQELAD4xK4w4Xo78PdIfqekEnbbkOubaJWKaZhHp71HH0CGiwCBhSQIlDbLwujprpMWlRWR0YAU5BlOQU5+i5bPnKztXe0WHYizxkFUEPzDEpb8W6sBsACDc5FmUn54Q0CoeOPO942bVwvJmQq1QRk7Z6X0COXiOnU2tqJ0pQJ99XJo0Hr0XiCjbvqdnmMhaMlADZSrl/3ujPtiMVHWs2EWrl6hTZLDEvCWEtrq5h3psBomudpIKgc98A6Hdw28nGeeeYpWYal9p53vVMA1CCNKRBT/5JACOAJD9UuAssxgW+3BLjCXnpprYAkYRNU57jajPalfmj5a665xoEB4a+QNYTlBqjS9pysXF2kzhOglRtUXi2Qlms6kFafFqnt+daflnDK4vvud75nDz/ysM2dOcPBFAuGBDfagsUIUC1ecqRvplRcWmhJKZ4161bb1u1bZaXke3LgtOkzrE3919rcaitWviRgG7DtO+ts5uw5Kme6LV++wv56++1WVl4mXinwMSTmBggVjri3HbJScE3pszo9KzxwAQIg+B6FwoesUXOLTs/jgrOKOq7vi5iR03tzBRw5+eId8SnBcfi4TePe2tYi61VAO5ByYD9osbw6NAosO3aIQXJYQ4LFkG8TJgULpuLSBEz39nT3eUASgGHKlulE4hjcQ6yAYB+zLjt31ttgP2tVTGb0HnvHO95jT8i8bu/sFmgFGopnsDYQYmZG0DJYJbhFudnEeYrcwgEo2CaA6V98ZGYyshI5nsCEBUFdERI6mPsRKmYW0IQwNcvx8annzplr27dv87pt377LZ0gQFICTvJp3vOOd9uY3XyiwWCwXY7PeNeB1oB8wl6dNm2mTJ08VsAzICqmzuNyzBQsOc+uOBYYJMTjW3WGLFtqCQxe6YC5atNimykLAtEcgSFYjAQ5L5YEH7rV777lbANsgl2VQQNcmYZULSGB2aMCtCWY1enoH9f4jrKWtyy0WtDz5Pmhf2hxV2ffcfY/Kj8qtisoioY7kWxR5u3k3gkgc5+3Szk17mjSGjV7+5MmTrLy81E5bepzNmDDZfvfLa6xEQFMsl4b7mconi5b4EsBFsJn+WrFypa186SX9zfTxdAGM3E8B/e6GJtuwcaOvIG5vDZZKqPvdAmQMW1vbbPO27QLiYisoYoFdkKSIgiId4Xs/+IEAIiFrcZeDOQltuGnwBm7yoCxnYj1MJWOZZsVUG4EJcS/4pqWRZLxsz3saEt/09HRZSq4QllSbwKSnl5we4nW56iNicENyXQ8Cy6tFo67QunXLbdlxh9kjjz6iwcu2PdKkBYWYuhLs/h5p82n25BNPylRlOnVAA8TsSrCGB0ZEk7I3xq5de6RcCJBFxBgpZ2DW8mDdFOYGrgeL4gigRcVIqF40FwIB0xRL43APmtyDvfoeM9pX0spySESDE/sgXIDsHFkh+kmCEUFfUtQxnSvKyZOQzy1QOuO00/XOHj2XlAXTLNCs9IVvAAcAk52dZ1MnT/F4CMlILDlwENU7uYeMVNr3zDN/s/rddRLMUpszd5HPMpFPw/sHhtgXJeogQ31LikolbA1WLOFEOIoIwKq8P//lj3J9VDfJBX0COG7bus0Dyp1dbQLcIOsYwUvpvWefdZ794Q83qK+jdszRR/reHtSdMUhJm7NrGTEHYlBTpk63HfqbchFG1vAIh2A8b8fq1SzWzHdXh02mAan0EJmpUhZysQCQuIDOp+bV14Blql9jo98Bc4LEuCtTps5w5bB54ybMJktH+nxND0KKS5Ur8Kc8GB8wSubk2bPPPuOgzT4m6krVB94iEE29p9m6TXJlVW/iPvBVm9zGpsZm3Rcsrly1fo3VCuy6aLveXZgVd2uQhZzM2EXEawsF6kwMYPVEsxO2add2B0T6CuVHhi+ghJWcjGfbWy9620FX6FWiUWB55JH7JdDEVVjqzjqSlAc7yRPAEsAn3bm9zkoKigUQhWKYmA3GBCwSRtyNIrkfrZ3kDkjLDLHaSP7uUK8tklbYum2rvyzd1+1JZ2hMYizsgTSckSaSVsWFwkSOS1haWtuttLjcBTynANCKixlZMhAETxGckEFg9N4eMm6lxbIjspIaXZDLSiW8ekF1da0dcujhrh3JWPVcEpnCmMee9i8BrK6SGS+TH5eKpDCCfCSwUVemlSuryt03X7lyhWs96nvIIYdaqQCGTEqEnUQuYj2ADaZ9kgCihJ26Q8XcI8vw1ttudeZPmzSrNCrMQdp3Ukzf202QlRmLqAvx0GDcsyxJFKOtQwJ5PSDAkZWmMqOZwBVFOAG+CVMmec4JsQ+sxyEBQoEsl9wctgolxjDTNm3eNHIPCyDpx2C2juAu4EPmK4FbxofgeErgNFuuTFZWnrXJEiEehtXDzBhA8rqzztJ3gVWDi0qfRQSW+C5ZsmZ4R8PuXRYRiPVLwGPq+/xEvsYqIUtm0PIKcx34sIjDtkBDGmvajLXn7QPl1GhcJ0A3rnL5iTLxOJ7qRTkeA5TFsmX7Zuvsk+sjSwkQxKrJkluIwqD/pk6aapdectlBYHmVaBRYHn74AVkl5dbUvNsZq7q63H15lv4DLpj8bS1tnjCGRs6XxTKksWYgmQXBdeh0dwmtFaSD11RV+2rkxx59zF+Wk4w603MvAU6GkkH2Ze9iCgJ/zU279Xu+GLjTZ3sG09JGuhH3BnM/KtM82FAo4tbJpElVuq/UYx2p4V65GptkUqOZBJJi7qVLj7GTTz1TllSdr34G1GBSXCaYCYGgzDbPZE26a5YaJmgYWFKNZH4ODvusEj49BKMef8JJbjnhRlJmV3eXA4kLicomWNvN7JC+AwizktkOXLfeeque2WU9A51WUVHmZZH8BuANS6bQ4ggoQDmk9xKbQesCloJB7zOEhL5hypf6A4QEm8vKy10xEOB1F0z3sqs/v2dJ+LCOigWGYaYuQII7S7t4B2PS1dnhSXVYNVhiqUxU9ebMn2Z3RyfKRZZM+xYSNaobVmMsPuQWiwfM9b5kktgOge2Uu0bsndwlXsKCxTrCmksJFJKxIV1kZA9Y12BwcDoXNCggxMVDoUAB4AQxOdxgXG/6jgQ6gBMXCOuGNjrACfxxhehXZsFQjJyGSZv5/rlnnrdTTzntILC8SjQKLM8//7QdccQhbqY/9NADtnnLemcUGJjB7ZagE9QtKpawSxtOmTbVzVLcINamYC6zWC8ez3IQ2F2/W1qpyLMoWSOBhZGWS8UA0iEIoB6RJdHtQV/+JnbT1i73oaTQwQOTNy9H7oreh+DgQuFmEWwkKIdGZRvMk046zRuzc9dmCUCT6pQfAMSgXC9ZUu95zwddS8Oc1GVoqEXM1evai/cm4uRSsHFTsA1CTw+ggsAEG0CxjkaVdlAFBGHBD334o2LeIN6D8ANaAAguGUI6ecJkCd82Tw0Pyg58elLxl69QHWSpsdMe4OVBbORJ7g77mwCgxBuGh9j8ilySAhcawI0KunDpOYBjQu0Eq51Q60HoLrllzBZhmQH+t99xh51/wXk+M8PqbFyxuOqPlidbt7m5xdasIMgKYEzyYPM9d97t7Zg4cZKvwu7q61Q/yKURure0tQjkY1ZaUutjyH24ehiSWHb0EeNcXFJuO3fsUj0jLtSbm6NyTzqsT+OZX1Rg/T0dauuAzZgxQZZGoyfhRQUWlEfbAAxm9uhnLBbqS54N3+EmQUmfJSRZMLBw2MzLf+r9ADh9hdJiWpnysBzZdY7FmbiSLzz3op126ukHgeVVolFgefCB+6RBC2Xab/HFevlyQdi7Aw2EFkxGycqVhs9LWH+qzxIyZfs6SIcnVhAXc/aroazBGZSg1bi5H0sUee4DrhA+d0tjvWsk3A4Gu6dn2P1oLCI0tVu7MbR3RICQZ51dHVZdWuO5GUyn4mKwqxouCIv1qBcnAsRiWBKcxFgkTcn+LG2qV0TgwuxVgb3rPe93LYcl9uCDDwmsWIdBxjA5MmTNsgudmFrsmx4Q2sl7ob4wJoyclKnv+Tq6lxmSltYWCeIUX6wWgiTMDFMTs4HisoIAGfJUAJAuuYnsLgYQAW6DEggsGmZHMOXpwxlTZwabD23Y6JZdZrjbwYk+A1ywRAB5psH5rKe7Q+5Tj+fJMEtTmC2AFsCwrKG2utp6BBhrN663eYfMdZePfKKt27e5lUVWMdbknGnTffeyVWrLxW97m33iY59UXTvtDeeeawsWLLB+yS1u1HBm0AqL8mWhBtthYnXSx7Q/Gkm6NYKSwcpp2LNboFvgdUxj7cVL9d7tVlBc5EpoStUsy4hXBtS+2inldv1Nf/LA6+Qpkz3YTF3b2oKFfwAsVlkyd2QjLr0HypYrR7sDS2YvsAAg/hwunXgS3uIZLBcAnn5k8ehzT79gp5560GJ5tWgMsNwrZpDQtLS60GflpDx2gBbBdPRUfDE/zMlsDYJM3geCVFVR5RqlRxYJmhMtjADsaeryv6dOneo+eVdHs7tWS486ypmuvWPQWtuDvA/cCrdapL0QSH6HUSkfRsE64PdELOm5DAg+C9zY54PfAQY3tQUWUpT+TKDdIvYmdT4xFu5/SkKU0L0EeAFK1jpRLgQD8zkrs4lZ4DKI47xuQRLbkOoh4dF7Zksgdzc1ev6OXqF3D9mJJ55ojzzyqPcNgw6zAjgwdXNzqxj5VHfZmFkpyg1WtQYk7R+P2ilnnS6Lsdruvvtu+9Mf/2Q7Nm+3j3z4w76NJP1BTOaBB+6XAiAjmv1Igl3xqJ+/T85SlqxFL1GgG8yqpb1/sTYBMFwWNnYKrYH+bjKU5Y7Qz8SEVBblbt26Tf2fZU8/+7RvGo11NH36DN+2gPoipLyTeFAE4dWYt7e2W7+s1mQi3wUci5MXFcWL3Iqjr8g+Lp1cKvetV7yR9JmxnTsFngIk2uJpB/0DVtewReUD1AP+3lkzZ8tVrnI+Ir+muLB8RIExkVAg5dMuoGWRa8o3pSLTG0sX3qAOuIMD/QSzNfbDQ/bcs8/ZqSefehBYXiXaCywP3ieGiNqSJYvdVGxs3iyQYROgbLdG8nJLBRZyX8SALEbE1ExIKzMtiLkOkCSTrC4NtgVwBrVgqT2uEdYCcQNmA7A+YMRIlLIHZToXywWQGa+OYvUs2hpGxALggjkQQt49LObDPQlzK2IZvVcuFAzlgU/xEYLukqOf/HrWGWf6tDKMjnZ25hKA8CXC1t8XaD3qDNNZRsCqzzsFBlz1bXts5pzZnpvSIQHlPdOnTJNLs8IKS4pUjphYFhCxClwu2oHf77MV+oeWP/bY42zq9Gm+l8ydd95lUyZMkktR4oJKfQC5lu52W7F8hbeduhXlFdr73vc+e1GfkV3b28P0bK7n6QRgGvQP4A+RZcwsHf1CXg9uETkmACF1mS0LJZGQ2yeAROieeOIJ2yQLdeGhh3q5UE486fVhfAEYLKvpM6Z7GST49coK7O/q81wTwJdYzWAm2GiKID9BcQCBvBoUFO2IpOMed6Jv6+QiNbf32bTp0wV4u23SpImqS481NGx0kGec4aleubiBBQR/ZeuzPikyVqQHW3kwG9gsa1fwqLrn+5YJlQJcYmxsh5BfwIp3QI7lJwlXmGxzSbCf+MzKF1+yU045CCyvFo0CywvPP2vHHL3EZyhgVKZqIUzHHTt2SgACTUb/w4R79jT72hEYC23HdzjbzLTQYAhAwY9HCyNc7AyHtsF6gHwsdS/uEvEOHsMd4XlcMExiNGOQuxFo/4QsIDQr7gVC5MCi95CbEFG92bEeZg5jJoDiBW88360Xgr3PPPOs6sDKY9bJBFOi6UGWAODDUx2Z24M9ViiLokFCMHfGTNsgjTp7/jxPtHvkkYdt9Zo1dt4bL7DpM6e7m3bHXXeJcdu8fmjqqVOmukAwFUwgFKD9l3/5F0wEW/XSS7arrs5SfSycHHRrEMAjCGrZMZ8+ZbqXNhTmF7nVGGZDCxEcnLGAAA+epV+ZGgYoCU6SF4KQA9Ys4istrXAwffbZZ2X5HGKvP+tcbz+bfWP9JAqyPBGO5D7qeejc+f4ufmfjcOIrCDguGUFmgqK5yWCPFoDDZwwlxNVV1e6q0o7+/i7bWbfTF5ZCuYUlfi/AzXOk22NRkGuC60SchGUXAB5gBfVrDABDAIm+ZKErrqtvXiWKRQXcfQNiORI5mTaXNSnecOWjsRYr6v6AV5sEytQtHsv2aXbifiuWrz5osbyKNAosz8nkPWHZMQ4sBA/RtFCQAdru2xPI23YBhXkQCjId0UL8jS8cjQZ7d7gLwd2ZcLaiTNpWAjDENGqOW0QBBQL994AFpgIcADsENzeJSyDwECPg+sSzABZWvBILIs2d6diUZ9cCYAjt+y57lwd6mUF4+MEHfRMhFtdRnrsLQ8Hm0AgoAeK8WGBx4U5Us+eLysUSCV00psavvPIbqtuQbd253X70kx8LtNps7rw5vk0miWWFAmTuBeBIKKur226HyqVh5oujQ59+/BnvMwSNK6429A8HJxXwDO8iXkX7uUjwSktj0xduCYjoE2IdgA+Wiy/21E8ABa0cl7ZuaAz2XqGtKInrrvuLtxMBI/kPh5D7eV+OXB+OxmD8WBqAUA+o3+bIFQLEsWIAMwTaYyoCQM/zEUjQBlanY1k1NG3x8QvSAzTKUgJsIo7wMsbx4ahcNjaPknUnH4t+YAEhow9oQskcLDJ4kCCxrNa4FIqAlb5xyhD3GrCVK1ap/eVu9TCLSfwNywc+SqV6fRyxBp1fY0wssGWpLO++IbvgTW8+CCyvEo0CCxrt+OOOtd2768Ukcj2k/SAsEdyUklK2Ugw2aYbQkKnBuIMEDF5TWyNGyHYAwU9mpiMqxusXs1dXVYrpWi0joWB2Y48sB5hIaOCCwMwC5j8zFj2DvcYO7n1kSkobtbWKWXU/woH7ExNTMovBd5jsKsCFCsaAiXC58NVhdFwqYkOnnHS6r/wlM3RX425bIUHPl0VSUVrm0+as2gYkYFoYs0zaHi3NO1csX27btmz0qVWW8hOwJe9j9pz5HrtAky9f/qJt2bzTPvnJT/lgU04kzrQrSxpafNvCLRs22qmnnWrLjl9mc+bOtVVr10uogvUtDiyqO3EG8kQILmIJdHXLIlB/8j1Zp0WFORKikelrCWuPhIXUd96HdUTfRCMx+/Wvr/G67ZH5H9cYvP/9l7vrAtA9cM/tLlxYc8wC4UJMnDDBYxCsIdqyabOX7+uK1M5EVqH6hz1VGq2ns0lu01zr7pdb1Bv1TaH6Jezd+pzydu3aKeEPto/AioVXqFsmLstTwI+XiesSGUYhBTsSoiD4xzozKBRwMCUiK0WD6TEz9i0OiSB6Qt4reTJ5coMoMze/UOWlfezRiSiFNFs36B1YPijACPkRIvq0v3vYLnzzwT1vXy0aY7E8ZcuOO8rqd+92YMHrh7Bedu7coc/YjElaXxoLhgA4OtpZpcvmP+V+ZYZk3jJrwFJ8CUdaHMEU9NFHLxVwNHtwLXRpeK67p0laL5gG5TM0zuSJM6iWAwQxi5i0KEziFoTUG8v0fQZKDOcxBllUCAJCgHBgofipfAI+goBMdy5eepI17mnyGMHTauvEmhpra272tPXTTzlF4ChGU5kINaDV2b7H64SG9niD3j9l8kRvI9YDa4eGJBwIL9YDVkNxETkpg95f1DUnPwj80ovMdETiWW7FsIPYscuW2QvPPqey2Ksm2FeY/BG2qWT2CQuEzOaq6om+8hgQRUAsg6AKjFUn6ltcXeUp3QgFa4bmz5hj7QJi2gG4E7/JLSzwXBzcKSyD8pIC72umyAHOOrllz6tPcBWYcp4zc5ZxiDrj7CvUB6PW29dqeTlpWZbZVllWaBUVU2zl6q0mB8WaZRlu2b7FV2wPsKpa453RuDAO9AfjPJgJXDWSJ9ltKaYrBBaHFdXNrVARbYPcJdU4sv0pfcgufE76AwumQJYrFp0Dicob1n1YSAAIrhAuOSvcsZw8DoUbNeLe83dfd8YuOP8tB4HlVaJRYHnogbtsQm2xCyyLuvJygk2LmQ1h8MiQDeMnaD5cGsxjZwoxCEJSmBfswoapiUBqOD2Ttbunw9cbxVQeZcLkBOBIAGM9CMKKfwwTFOSwyK7HBx/qkWuiQj2mAuBwamGwqjlY+EiMA+GGIWEo6oegc8YPLlh+QZFV186xezgPSMJLLGF33Q4rEBDlqx2TJ00WcCStUoJGrAGXoKO90cvHWkPbmbRwYsQyctI7yitq1H7Wu3QEQJIdCDJtceHQrYHZHQQgOzoFXAI21q5c8KYL7Pe//62DAxezZszyVKq+vMMD2/onG8w/pz9KBDZNDXXqLwkT/oNo/fatdustt3r7CwsK7Q1nnWVVFZU+m9PTzcZbg5aTl+1B4iDuELUZ6heyhZ97/jnbumWrJ9kdc8wxAjEBjerLxlZYGlhMuJJlxWUCWdP3BWpHtye09bTL8iypsY6efnvqhaetXfeyjooLyfeZMhGuDC5Tv3gDkBck8KmlBQi0D77ByggD6QHI+KNSQGk/cRHF4cDiq+wBmACAAAmAhLgdZbIujHdQd6w5pt+HBEbwA+1G0agT/FkU1WBvzN76lpdvTXmg0AEDLCuWPylrIUhM820NmjtcKAiMknCFIRpo60HXnmiYWIwNj/GXiU8MyppgJoEBDgRm+sRpbqmwZoUd+lNyDZidQfDcahkk7T9gJpLkiJMQwOP3UHhgN/YOoVyfNdC9wVYFLLYrkKmfZUcuWeIbKbHp9hYJC4DX2tbqZcGHZ5x+nm3eusUGxJy7dtXbE08/5nkPRXqepfM8R+4GVgKnzb204kVPpELI33T+m9xVInoTsh71TSRzHIQYXLQ7IILrhaVDG3fsqnNLASsM4enq6HJrjmcuu+yd9sLyFb4imEPFAW/O9Z03d7ZbN5QFUB9y2BJrkGvKMoG777pLllWLx2iwqgC34XTGp54RShIUOzuDGSs24OKYELQ0libHtZAg99DDD9mGDZsdNDhR7/DDD7eC7DyNb6+7B1hMbGlJe6jnjBkzLCoB3ykwJPaCCyIusCz9fPDxZ6xuT6MNR8mQJahPXpD7LJ4JzLsBM2hQg8amUuzKBwhk+oIlCVi9oYURER/RwSgdiI2z/Gk+1s3hkbZhmbhTPM8ex1gsWDZBADsI7LNPT3CqwlhgGcl5Uf0BlosuPAgsrxaNAsvzTz9ic2dWiTlGovIecZdpqYFCwIZlmhK9Z2AJAgIMuBn4/35choSHVapJPZPWswzk+W8415a/9JJt3LJJQj1k+TkBUzBdSpl9mKvRuBXlFlq6n2SopHXIRGVmgD1XAKu8/LjnXuCG4PeTg0EdWMvCDuYTJi30HA0+8/VAPY2qX67fz56pnCDI4VxsgcAO65j+M6bM8aCsBsQKi0iNL/ZpcBj7V9f8yk+FBD00WHbBm98st6HQk8OYTWHVsbsV0TwHEtpNX6xfu95a2jp8m0d8/7603DUVSEr97FkzrFoWB1YeU6mVEyfazu0t9uLylTZxYq0vTMQlrKostRNPPMmZ3BPN6hvcOqwXGBKnwX1ZcuSSEQsEwMUqSQu8uj2ISiyLsDuWJVbUjJkz7cXnnvf4GcFx2jv/0AW+6ppxQ0mwJSVAg/vEmNAXtJslCqySjsSGbdv2ba48sD45J2jdlrVuraVkcbq1kQksSCwIhJhV1776XWMOsSCV8fFL93M6gQeg1U6AkFm+vh5mjVjawQ6CskoHg7VDuLdQX1+Xz7iNBoSHR/J1JFxQLKHB06/wjFvW+sfsFt/zXld2svYAMo/NDeXb2976joPA8irR3uDtU4/YpGrWUXDgFm6GtAhMqg7HkmAfU9aKcFAXFETe2Tsk2N2NAcsvyDE/5EyWArkH2fkFVqSL3dYws7NygjRsGMAj/F0pa2/tlIaV1hwcEDB02+zFR/o+GexU1traYu0tzZ4uD6Gp+6Vp3AKQVfC5L3xB7lXAONf95c/GLmPz50+ToHGaYuAiocFqa6s9OMxeM1gDWGDEIGA8d/NUXwSEmAqNKhEocR/Tq+TZkFFMLgTAAANyxMTK1etUdpDNyyxLL3EdydiChYusqqbW6jdttpeWvyhrpNWOWHSYHc0xsjLBWf1cXlNtGzds96nvvz3xuMrbJSuszw5fdLidfvppcuWCjaI3iulxtSh/utwlTkHkc9pFollRcb6n8zOrxhiwuBKA0S326GOP+cmSLLtgyht3h2l/9o0h85bpWfqhWxcxC+IvJMIVCGABdSwQ9nTpT/VaQ+Nut/TYH4XzmQFuckKI/dB/fcPBsRpYmYwFQXjAlr7yn8OB9eIus8YuEQ+sYOoA0LCynTORWIYBkOImc9QrFMZemPUJ85WcIkG8JIzJcGqC/9T9DhL6b1jl4jqSWkD74GX4lO+H03kvAxZXoHo+/DmW+MzLFYU/oRDYoPB3nh37OTS2fIjfIf6mDfQNz4wt++/RAQMsXe2N9t53XIjMe4U56Z/cEAYdYgUr07jMAuGbo5k4XMvdIzE6HRKLaiB1DweHQ4OsvqXDZNH0S9DlkltZeakfaIXlUVxS5TGQDpngnDVDUJOMVOj6G66XCb5TypBg8bBNnjwxyBqVVsdigvFZy/OLq3/p+2m8KI1OxuWUKRNkpZS4Ke8BX5VVLLcGjYwVwwCyITWEULhQ+V6ywWFlaERmUgBGvmuWpt+0ebOvXqaN3AfAsUgO4GEt0hS5YROqJkmjF9h73ne5tcq1+cCHP2ArBSys7J0yaaK98y0XW05hvtraY9PnzrR//8b3fF0Qa6+OOGKRz8wEu6KRE4SG7vWYC/0L42FVICDUgXgK1hjJhL67mywVDtD/22OP2soVK3xdDmNCvsaiQxeqLYF296lijSkuD+URP+I4UyxBpo5x1TIjLgfvIfWgoaneA8jPPfesu8X4lsROiG2Qj7KnqdlyKjkmJNgzGMIaos4IDZaCH/ki8n189G6CuJQPgJANDYClB0jaC1wXFFlU3/m+KRovLNG8/MCSDima2CuYEDNs/lPPhyQj2wkwg1gUSXnwRX9f0i64YO+2CQSvA77K2I9//GPPO+JsHw4f+8tf/uJKhfOZTznlFHvLW97ix7B+4hOfsC9IuQHI9OH1119vP/vZz3yvFA6I56zns846yxeefuhDH7L3vve99pnPfMbfRd/yHRY0lig7AfKT85nhQ8r7e3TAAEv9zs12+olLPXiLJh+WDwtzcPwl45Mjv9WDlDmhEMotymDS9vvy+YaGRte6Le1tvpFzRsw3tXaGzZ03z882ZtFYV/ugb7GAkLIiOpqXrQFmF3azyZOm2tnq6Aymr154/U03uKVyxnFLnMFWvbTKM0DZWQ6gIb7CYDsz634SpfgF5sfkD2evYJQs1Ze/WYzHvUMqD/I4kdqbyOJMGjGV3Itd9btsxUurfeARSL6HZxEIzHvcuAWHzLdqAWOB+kZdaCzAyyostfLKaotlB4lbv7z6Zzaxtsby1F/MKKU7+q2dzYfiEVt6/LEWScVs1cpVdtfddwgwS23W7Bkjp08CJHGf7u7pavOZLICAgDRgQmAcYUWzTxbzMfvy4MMP2Sa5hWqwtavvOfCK7RuDMrodREIhx/VBgJlmZ++Z0ooyZ3TcWl87FQ2OYsF1Yh+dnr5g31nygOAHn7plwOR0cVb0KaecZvUtO+3pZ54ZFeqI+hFe4Z3EudhyAWI83CWRFQj4aHDcakFZZeQu8RkZuTN04SLT37iBpPFbdMTdUh2gTIxgMEASAMzQyBYSo8Cistn0m7/Dz4Y07MQHqVtr25Cde97eWSHAAAVFHX71q1/5lqKPPvqox77gM/oSsKFNWMPwwXe+8x0HFkDmBz/4gZ+E+NOf/tRnC9mhkJk6xo1D0HCbN2zY4IqC8QBAABZOROS9l112mR9Czz2vf/3rRwHzleiAAZae1ia79E3nWmdfD86yGHDIkvGoDfR2yaQc8L1R2buWgWVgWOmbU5Dwjgtnebr6065d0PLknuzZ3eWzNiSY8VxSjAsTcw8uVL4Yc2KtTHlZEsecfLINyq9vH+i2//zhDx0wnnryKbv84++2PTsaLZaO2tLDl1paYIabArDABGyDSdlE+qFEDKYOwBHgcFNalg3gBHNQ12JZFpTBoVycJbxhc72YIcg4hgG6JDxYPL5njOo+o7bU5s6aYVmUMxAsaeiLBpqdwUW4Bwcj9pWvftUDyffdf7919wTT0LghBEnnzp3n7hcxkQWHHGLvev/7PXeD7ThnzJxhRy5ebAtmLnAhY2c9hDCZHHL3hf5hXVaXwJwymWImn+a5xx90QMDNQ9sddczxRq4PLh0L8JglQZA9liJhAGQz2RGrKq20yRMm2WDvoDW21TtY+UmMAoEm/c0ueW6NynphQy4+51naCjBxRAkEAOF6EQhnLLiHfmeRKqDMOOM+Z2c48kVAoTZgbXmGtK5h9lQZ0Ds0RFOmTLcVsrbQ1PPnz1P9Af5+uWE7bes2CaSsDQLC6nF/N7OUEGPG9HxK/cDCSuqMxeN11r8wixmXi1oj2FhczR1mbzz/on1cIYLotIe6wn/wSEgBzwbJmAg9v0P0gcfOBNZcAD7fU14whoGVRpn87cpKdeZePoMYP5RhqAi5H+vp79EBAywbVi23S970Rt9xnVgAB4NxVGlWIqaGdkkI2Dcj7YG90pJSz3fZvGunNDvn5fbK1Wi3gpwaDapcHwkjHcdO83Q8wsxsxoSaKndXEA7iJANiBGZOYAIGrqOz3aK5LEIskkYo8Y7b3bzbyovKLT6csNkz5shc3+Nlh4jO/rAIPzEQ/5vl9qoDAszzMECCPBJ9B/gQH9mydYuvUObQrRwJ+9AgLk+TCyFZpxUTpjiTMfAsA6gsyrWlSxZbjqwhNhRnFiUdDwKEMBVAwMzEHmkqrAEXwmjSVyHDLLhhaDmYFcY+9YwzbMvKdc7gqro+7/cFjU3tnS4I1bXVPhOULb6mHjAis17FFZX24P33CVTWeJvbmnb5kZ7spEZd++VO8DlZwgAJ7eGdTM8znU/Qt6S63BLRhCwZjsEdtpnzZ9i6tWtUv2AbiSEbsJ07t6t/SQMgTyRYDxRO87LfMWuD6FvawtQ2B6CFgoYLRv8gQC6Y6vjkcLBVKMsPeAY3M6kxydLFrm6xGCubZ9q8eXN1T5/HajgDqKu7RRbkVrmi6z12R1CWoDVE/SD4i9hdXwcbtve7u+wzTQISgIWgM7zi/KILSxul1NCcsvMvvPhg8PZVolFgqdu60d53yUU+q+DCIeVAOj6Reo+kJ7Nt4+ZN7hOS0s4MieUU+VQkZjKCkx2RNpAQnHH66Z6JWyjGAcEBAjJoW9ub3TSG2ZlWxc0i9ZypUu6BCeNZrEni2I1iFyi2EGArxJbWToFSlSWGgylbBAimIh2fDkbAfRrW2M0sSDVnBocZITZ0Zg0O5fqiyqEB1xJki6Kt58sfnjhhotcVq6Z04mw3pUkcY+f900872YqkaefOn2/X/PTndohcodyC4Dwg6o7AxKS2mW1gFgMQ65X1Rp/wHgQMQSNjF3fjmGXLZI2xD3C7CzGxnKqqcjtkzjwHCPoCsM5TXWbNP8T2yD178KGHfDMjQAogPuKIw+XHTx0VCH729aV8W0YHMK+bbP9IRtZlsU2cNNHrhcIgxlFTM8HYsuEXv/qZhJDZN1wsNGtwPCp7l0gSdaHnI15/CMBmhjCgIJCMJYGlRAwOGiZAr/owi8QYDg9kRoSbAKaekXADNCn9TVyKo3jj8cCKpB30myumGDvjSYPLHev35DsssGC2SL6P/+B+xo2ZSPiAbGd+6n+eNAkRx/E9atRvvN+tvC6zN114cJf+V4tGgaWjudEufOOZ1iPQ2LF1uw2m+2S91Nijf3vKCsSY7AAG06NRaBCL3Op2tzqQkAOyU4BDvgcByU9/+tMu+INdrW69uLmsn9EEsRvpEWk/4hnlsnwQRoCMWAbE4jTPmhTT8gxJV8WV1fbMizKTZ8yyCjGOM6cYGtDDpQJUsIDwt3eoHlvkk5M1isYiJwcTGWELDgzPtfKyYjv8iEUeZ8D1GexjSwRiRhlZKM32uxvu97gRQvz5z3/ejjjqaOOo1m5p0VtvucW2bdkioe1V2aV6LmWnnXqa1VTkOYhxkiCC0dkVmMhck2VtuCaXRgUMjznhBPvjb//g+TpTpk4WYLKEIMs62oNjYidPnSrrpMJWPPmsB6UBCdyttJ5dLECZqPIQ2Iz6GwGkXFzMDlkhCI0DrUCJfJbaCcEJAVhXviVlVpHlFxXb7XfeZStXrdY4siapy1548WkBRMRmyCJl64rw2BdBgY8Lz1Mu7yVpzT/T3z4OWVgdHDIXxD3Svlo8cEP4HCuS/ud3f0bAIsbQOAqM1N6+gbQtO/5kWUwjm5wLF4qLK6RMdqsefdbc0miDcov4LgSW+HBQB2JS8FJC5QEOQT0Fh7KyABzAnz51q03WiytKPbO1rsvOOXf/a4XY3oID3eEN3GF4KLR6KI/PaQfWJJ9BWGwc/M7YE6/hoPif//znfj/LLQjeEsT92Mc+5vf/b+mAAZYXn3nKDpk5zU1OBrC3v8NOPvlke+DBBz24xJYBnCWD1kUr33PXPfarn//ZegY6rF+uxOy5S23igiLLkwUQHstw3IJ5bgHAlnFp5awstmhkGXuwzQJ7spInQ3KTRtYr5Js8ySLhHSwa7Jd5bolsa+lm46iEVVVXSqgHfKEfzLB5a5PtbqgX4HVLkBLSjuzZwr4yLbKs5KKIJk2psUMOPcTdMZ8tAnIEWj0CRCy0PrkiZGsGzAUAStOpTghsjkCRXeg5aXDFCy/aKaedYhXVE+ylVRvttttu83YxTX7hOSc7E/k0rdqHZYLfzDQ6fYqVlxZgEis55vjjPYjtfSAmR6Py/spJcp0kczffcKs1NDRZTWmObdu+3YrlGp562mkyF0h+y/ayAZC0ZB5AxDJD4HDJiHXhylaUVQhUarwvWH4wFE1ZZU2ZrKQsu/pXV1uScVEfDPZLkWzfYStWLHcQnDu1UoKT46BMnw5Iy3PuETNQHNSfkGvMgkDiJLSX8UPQiGW5hSSKSNAZO76HJOJeZ/oFC2+Xxos1Y1lJNumSq6XxnbdgkW3Zts5dtunTZ/th737czFCPn+usmvqYcCIjlJHTRv4ULhEKKE9WD9PV5LrwN3dw0BqnIGAR4s51tgbnW3FKYkPToL3x3Jen9PPsL3/5Sw+uEjQmfgORMf2Tn/zEY0Cf+9znXKjpe7e0Rbijixcvtl/84hcONnznIKzyPvvZz3pgFiuUMMA/gw4YYFnx3JO2cM40adCp7otz+DeoD7OhlTvkSrDKGY3MIDB0RflFlorl2pbGbXbXw7dYbEjAIi01IEanQwvFiG9961tdc9DJsWiA+rBGsHQgcBuCAUCbgS9kcgaD5hmSsjaSer6kotK6pHU2b9hi69avFWAFiVQcB4JQdnS0+kyTpQesqqLc9xiZRuaotBSbKOllBDP09aClJMisa/EpSrUlMhLcxSLDcmrpDHJ50LjEYnp6JSS6D2Bi02aySNes3WJ/e/xxz/DFWvjkh9/j2znCOJTF6loCqFg9tI9+Y6agtqbGimRB7BZgYEGwjKBEbuOeXfX219vvcIEmRrR9x3abM22q3LDTHQyxBrIkgFhzrDzGJclIYHBDmYVAcFhASXksLMR14WA01sskswqtSNbnPX+92Vau2eEzYAMaU7Jt21ub7IEHHhgBw7iVF8RsxszpxtGuc+bOthyBxsqVy2WRSrgFWAgpgEAsivHDmqLPsMTCOAsBbsY5FNbIUOBG0Tb/T65UWq4MgeGCgiK5Q6Qc9NnSow6XdVUpxVLmyYG4qatXv2g76zdbf0+blwHfQKyOlpES/C0gkzbQO4ON1nkv/c/h9QAZ98ArOcl852WqtWlLq73+nAteBiz8RGBRKvR5CAShZRJaiHzOZ5QbEjxLrDAEo6uuusquuOIKLwdlfdNNN9k73vEO/+5/SwcMsOzattHe9PpTfWDoMBba0SF0JP4zDEbKOzvRoyHbWuXmpOTbJsutfBZBwYw9fNMjdtddd8utF/BonIYH+9wExGoBCCrKCqVZmKI1F1AGguFEszENGG63UChTnRR6hHLjtjrf1hCGQBPHfHk9yXL9PohdLc0qO2mLDj/MZs4QME6ZaFHUvgiNRTyCqUjiRLyMbNghT9KTSY5WRQAc6fgv4u+UYybt0uMzGNQxAVgCSvp9+YvLHWy62jq93uy9Mm36VCspLpBgshWALAndx4JNXLyyUkC6QsJc6O4Z8Qum4FvbO61SgLL2pVX26MMP+7NoerZXmDptop140jJp56TXCWbH5Mcyou8hLAJm3rAWnPnVHvJpsCrZ7wXLBvBkVXdLa7/dePPtshRxn+JugZHEtn7jBglsp88whQKSFe2z2bNnWZFcJBYCkr/ErNbaNWvVVxnfThMQAlCY/vY+1O+8z5d66AJYxtLwYBA34x0Iw4CsCGLBWCu4Q9FY0uYeukBgvcLdZg5T62hR/+p9HKLX2b1HIzLo4E7/QrjMDChxlOAAPCynfAdvYj5pgbvsNLpFPKz6YS2lBDiOHxnbuLnVXnfWef9QjAWZCK2v1wodMMCye8dWO27xQu9ggm6cQYyGovKgbYo5QakItBSDzz058ULrkGl5/W232pZdO61p0wY3jSdIO6Jljzn2aJ+1YMoUbRa1QOAZJN5DshaCkE1QU4xev2Onbdqwyc/jIVaDb5vKZItB8G0D/7q5qcG18TRpcxLAyooFVu7zcjKAGFj4g+tBsC5MKBt25ECxBdOEJP9BaFkPAAt0aCe/I+C5qjt1JGGMmFKatsOmug+hylfb81QkdcfFYUasX/egMUls4x0kArK4kP5gyQEcTQ7ITLmVOQKCO2+61bZtk/VQUOBxna7Odjt6yWF26IJDvRyAOJ2R1UZsR1YJ+Sy4NJwgiR9PuwA+xoE8GDYY9zrrO94FSFcL9G654bZgT5acbD99YPnyNdale+bMnWPbdm63xvqdVrerzpUHlJud9uzaubJWHGsy6neBWUFBidyUPE/1z1Y/E5Rm4SY/cV2JTzHNiyQPjbhErJKHYpkc/xkKr1sZui8KsKh9rII/8pij7eFH7vNEwSmTZ3jOCTM4jU11tn3nesvPxSIJYhxQuNqZvnYFqD/ZooKNxAC8pNqThaWqceI5kvOwaiD4ecu2Djvr7PNfBiyACDGp22+/3W644QY/foWlIEuXLvW1U6FVtj/CcnxYSuL88893S4UEu1eLDhhgaazfYWefdpJ3OpYAK2MBB87cIbDosykSPDbaJn2ccZD94FYEFklFRZVlCxwIpMFsWArD1iPmEeNIuGAIMixZkFgrl4Hclha5OZs2bfbVtq1iikKZxTnsDCZXgwFEO/VKWxG4rK2tFbMT66l2V4ljJKDhQVVE/wXBW5go1PACL9WFKeaIyiLpjJT+LtWfrQXY7Bumox0IACu6meJm3U19Y73eGwgvgIe2w/cvLFJ/CCQ5b6l1T2MwA5MasH65SmQcFxeVuLZHe3P4GbMYnE+Edp01/whp3GG789Zb7YwzzrDf/fG31iVAwjVbytGlCxZ4P9EW1/6qe0dvl/vlWGsIWafuR0h85srBJMfKR5L+cMeG+hPWHUvZHLkyrY1tdu11N1ilrCXGlBmfG264XtZZwgGPjbR37qyzVWtf8gQ/3CAokWT1ekLW3yQblitRrDYDqMzmERwHCDgdkcWjLExct26j6hEcjQJwBoonWIwJDwB0CADuMG4cLi9uSiLGdhgc7kaUK2FHH3OMPfHko/puyC3QosIKj1HRx5u3cKQL+S5B/I/yWJMWxDf0NNaeygKwWAWtKjrf+WJqfY+VCnNkUiwcBRzbbEddpwDl5a5Q6EqRDAeYILhk3tLvl19+ub9/f7R27Vq37L75zW/aF7/4RVdSYZmvBh0wwLJuzUo7/cRjPSjKfhzMgoSuECY9rgmxDDRCXOYrA8b5MRCWDYKQFQ0yHQEefW3DcZ7JcgZkYWFHd59t2LDeVq1a7X75cIZ0+mDvVjS7M2JbsMUCQj5PFsnUiWWyDIpd48gm0GCxMlbvGEk9Tw8Egwfju4QRN3EBoE7Dvuivu4+VtQP+N0QAEKAjEE3dw0QyLCLW5XCGMu2grcQu+AnxTJDfEvWpX/x3PquqrLIpU4MUbL7n2Q4Ja0V5mdVKiFukye6560G3OnBbzr/gAvvm175oZ5/1Ops8ksqP0MaSQaAbMEHY+wQoAKaDhvqHemH6A/j0Sbb+xnVjnGhbQXaVVc2datf/7ne2p6HZIoUFlqcxW79+g91/772Wr+ewPJmlwpKsr6u351Y8FwDoCLBguCQFLgVyQebMxuIKljkwnvQ7lg377gzrwu3YsnW7VVWzc+CQbd22zfNn2NmNja9pK4LY198pK6Ba7yDOFnUwjsv9SSYL5EqRnRuxxYuX2AsvPKN7uyTcTNcPOW/AP8R1hjLBokbSBqhLViQICAPG1J8Ntdk4HB4g0EwcZyDNLFWQywQtOuRomzxlkseMVq3e9v9h7ysA5Kqu97/R3VnXbJKNC/EgCRECBHe34lIKVajQUmpAoYUWLdCWFnfX4hqCBo27J5t11/H5f995O8lmsmSB0v7Iv3vCY2fevHffffce+c65596L/fY/5HNdIbWH+FLnk3wjUh0+j/QcyYsUf9Jl+0/RDqNYqivKcNB+e5qAipkFbdVQcjP0N40WSExhvjhfSDKskRsJl9wDTfbyxrXbnN/yI/y8LxyJ2zIG8uHF/FEyqHJMbLiY93no+7bSIinHRW6KtsgcOLAY/fr1pxBpp0J2aCfkVb3Uyc4+Muxsc09AK+n49RoNcLa+cPJHdE7PVAzFRWGQwMvaSqg0KVIBVlmV5LIGYiTVTSSXSnk0Uk4qR9dZJivLU6zFy/rrHYYOGWrrmGgESvtKKw6i3B8FIPsMHIy1q1bh7VmznLakMq6qrOJzfDj3/PNQtmqxpfsLnZgPz3o2tzuJgsa8vKeOddYwqdwlQylED1IqysSV8mkh4pNlFjP3LR2A2ooGPPjcv1CSp83mWpBX2gezXn7FrKmt+UKUo6Q0DaEqeU9LRMxfNN9QRlKs3Mpc5pGT7eP7lcLP36TQA2l0Z9jt6nt3TFbdhdL+A7Fk8VK+g4VlDZXYHCaX3FfYti/qQ00glJIR6pOSTEt3U0Fm8z0l8ESDaZlEeqOJfhYSKWvJBRDxOQFg8ZYESMPOekpSAfjimYZohg4dxjZrQmGfQrz00otsJx/dQC31yXeigqG9I684PISIExuSK9/cEsPUaXt9oRjLN5F2nBhL2QYce8SB5qvLSkjQZG2SGtolIU+ynxQLP0u41flCOVpeUkO469euxQpaSC2o1BZMEHloWNjxc+MJDb3GUVFVZQstD6YvO4nwUdP4FSuQsGtJR1nv5HOFhERSEkadVZC1Erk8jjLILchH2foNaGhuYL2dZCkxi8pSvEKoQkyqpSRrNYoi7iXpGrl6+k1KVCM7bXRBJOAKUEuAbXlItoeGyaVYJ04YTyWrxaCdTFLVLUgENXLkTsgmSlk6bx7efe9De67acdXKVfCSuadOU8xpKIbyumXzPmPb5IEq3AK6WnJCyxBIIlWuhqDVylJwWvFfdetLt0fCldzlIBJVYpoHA0eMwMt0sRYvWYnM/lQGcR/CdH2eeu0ZPtdJI1e9pfRDVPZSZGNGj8H8BfNt9Tf9pvYSuYg6PR5t8u9BUUEO+lNxig+Smc2qoG3tSrQ5YvhO+OSTT4lIM015qi3NPeFvQjoK1I8fP45t2WpxJLWllLg/TWiXyNeTgbYWoZd07E634/335QpFzJWKdpan/nPIQahJ8ia0dnITDjjwALz7zrtIzwzQBa8j/2rWOmtJVMlqWBlCUyJXXDEfxQn96Ah5MHn3adsoFrXFa6+9ZvN4dE6H+liH2k1tqfZIJQm6YjPKWZEh1YhQssz/BO0wiqWuuhynn3Rsp9ujFbrk/DgNq+HPhEtp3RRCWln5tNrmQVmTmpW8ZOECE1h5IxLQJIxU0E8vr9m29XX1KMjx25DtlN2nIFObpIuZqWjsOaqNOoKMJPSiQKB8ZieJ0xkClHV2OksjOgrM0sob4nDyRzR8qexPMaMySQXbVWfNe6mrrZMjZRuaBcgcUnRiEg2na+Ki6iv/X+6QttkQlJUAa9GgzMwcG4LX9qL6XWggHNKiV46yG0K3Ir2gGO/NetNW8PeyHKGjjRvWk6kj2GfvvTBi6GA+U0OScbteykbrlqhtVC+9U2tzi5WpuigelZsrhZJF9ECXhkLa0VrP34XQNCoWwaCdJqClvQ0P3f+AZde6PD7E3D4sWbQEcz54H4FsP1Gc2xCh3tNGj5BuSklLNMx+ezZqm+us3SU0IrdLsRTN/aIiSvdg14mjHKXO9nWqqYA+lUzCa9tsfPzJh1Q6zk+KU0XCTqzLXFz2l9SVpzNoqndQP2UE/DbnKM2XiQ6itEAgD7vvvjvemPUi+0sBayI421qXbgyRhyaYsmetX+UW6a/2htKG//vuux/ee/d9tit/1z++hvrW7XHQphN36VQsqje5W5NYE64c7DZpW8Ui0qTBF1980e6/9NJLbWKgYnyKBSpfRQg2lcSfjzzyCM4++2xbdkKK9IYbbrBJif8J2mEUS0NNBb517OGbG1ghNsU1xCRSFmnZ8ukzUV1TgzWrVxHmrnfW8mAny4WQuxQjbBfqUKxE7kE00m7ZrdOmTbU5Rj63kwWp/BBTHupgfncUg/PceFzKgwLIciRsMTKG3Af9rusUANRaLPquz9r1z1wVMr9guO7VYYFfWkhZl0TndqaC6iKbI0TXQnXWUyUzul/l6B4JlwUpKSiaEh8nMlDwU4sP+X0KGob4XBfG7ryzraz38jPPYlN1rc0j0jD1yhUrkZfhx4EH7I/Svn3oerXCx7aTAlPQs2TAIMx6801aV2cBaK0Nq/qqreVe5ucqEVH7B1EJUiFIUdvOBvEQmluDFPhsDBu/G5548imspILKpYuka9Q+s99+29ZbERoKdmj94QTOPuccU4wa5dhY1mDtuQvr/vwLLyAYd4REykyk7GmpCYVV3FQwY0aW0hXT5mrOeVXSJUWR8NtOifPmfWLzi0yD6BJRXF+ceEQyGKryVUcL4iYUxNVawFnwebR1rKZLjMLHH7+Nmtoq9k024mHyDhWRzaJnP2t0WWVJmAw5EnAqSfCQgw/De++9zz5yXGS1p0byVB/1ocO/ThqDltwVqS7ReDZ23W1bxaLy5XoKNep5utbpG+XwOM93gsZbk/opeZ3K0qHr1Qb/CdqhFMtJxxzGrqFVJ4TPyi0wCN7Gzlu8cCGWr11nq6Mps1OWXsiCZsX4SSuCGXyvqzJhHDduAnaeOIEd5MBSD7mgI9SBzICGep1sxWRHStEkO0JnYhGHwTV5TPA7jXWQstISCgqsyjLJ4jgboHls4STFCzT0W85rNm2q6HyG4iZamlEWj8zFeisHR/vfKM9GkyeFbjQ61G7zZxykoFhGII0KZdROFtfRUK/QmupnQ6t07YaPGm1THF5/6SU7J8Ub7WjFGraROvuwww7B4M4MYc2p0qhSmMLYQgTU2txmUxNeefkli5U4Lp6We3BmbCvNX0pPEzHVXloGIQnFtWXqyJ3GgV2CO+68Gxm5zjamIo2ezJ79hrWJUIEkSwFrbenBKlmM6fjjjsNLr71tgXFlUythC3Q9RRJ6+9upWNgzLCKOopw0jBih5Sp4Vv9jWcq6RSINu+22G+bMeQe+dJcZimTci3rDSO2n2JeQo1BSUugUhJZi0ZougbQC1jEPo6hYPpv7Hp8c5/dM1kMGh5+piLR1SIz8tXmUj+W4Ah6i1jCV90H44IOPWJiTgWtoxYyds+WJvqtuIo/XiduJZ9uCfuy8y9TeGMt/iDYrFi2P8KPzzyLTBgmlF2HJmnLrUJtrQ0uuYUhZDgm0LJ7iAm2E2FrJTKu7i8lGDB5MRlKCnbOMAnW7PSTZackZqUmNb365MbFArEh/1fkxc8mUIt7Y5Cw76ZBQijM6pZRwndcQrpRaXX0tmhqdVc30myyjLJUENi8/ixbFWbhJ68ZouQQhJWUS2/PJ4CpTVl4IpblRm8Y7Vk/y1RbpMOQ1fMx41FfV4CkiBSXNafhTzCzUkBVvw/7095X+HqX/JqXs5zVy5YJ8l3oiDu27E40kMHWPPfHaSy8QecjdcXY1VJwnJ9fZHF8KRsHtVi1ALveC9wtJjZk8HS//6yXM+Wg+hgwZgbZQo8VetPSk1vXQKJdmSkuTqB00pO/zOcOxausDiKCee+UNe5eRfM9nxJwep22F3kRJxaJ1b9xeF9LdUQwfNtQsssjai8JNFYxJkyfhzTdfRW5hlllmy2MRdSIWkd5NqFH1F0lxZ2Q42dB+ZU37colgczGehuhTKpaOoPJwlKDoTMeQwlPd8/l8PVvvpdLDcQfR7rXXTHz04SeI0HBJqaq9JHCqppSxeE/f5Zb5/EReQhD8ubnVg1127d4V2hFoh1Esy5cuwvjRI6yBhVhiHqXyUxEQDosxPIkgFU0j6hWEo9DJ4s2gXywYLgEWAyQ7Udtxytr4yZhC0Lpf5xVLUP+ZQLJ3FVxTJzsLaisQrMCk0EaY1o5WmlZOykgBZZUtxSAhkZV3jrAJqwOxkzskOrv0yWIZdOUjwoTVQjuKX6gu2vhdeSdCRVIow4eORFFxEa16vcUjtDi03qmJ7ztg0GD0Gz4E5Rs24IXnX6b1VQBQMZ52LFm8iG5LLo46+iiUFlCJEGtrkzAJbijioqvYTgZuR3Vdvb2HXEtlmg4eMgxz3nuHqGikvY/cn0wKTl6+hr/dNtSspQi0DY52WNQ8rQDb4Lrr/4Zsrc+bmU+hT0NHuBGvv/a6rSUjpdjaojWInfiWpkNoHpPmXumv5mNp2ct/vfiqKT3139PPPM1niw22VSy8nAoEyOTp/v1KrHwN4bLX7AdtBK/lLl977WWkZanvHaQg4lNNgKVUdKgc9ZcMge10KAPD8kMhuTiaFNoPO0/aFe+9/4YZJltvmb8Lddowu+Yu8a8zVB3h+3lQSOSoMibvPtUUayRKQ8CqCeUK2ZgLQgYT32gET4rF6023a8Sbre1e7Dppeq9i+Q+RwwmkWIKWLcDO8hF6htkxtHwNddWora7A0sWfIdLeil3HjcOPvvc9/OLHP8HRhx5qa8kWFOazMynAZEgL/EFWQp0fs4xKW2GfDCcAKmGLJbwU/myb6Od2p1keQ2NTG9GD5iK10K3SrGQioyiREcvNKciz2bN+Io4OKgatalZRVYlauiDagDyXApdNq609kZXMpSCmfGQJl/JTNB+ntaUN9RTQkPahgYcW0o+hAwdjxvRpmLTLbhaILduw0ZAMDR7vCWHQ0GHYfb8D0dDciuuu+Qv+9fzrRB4UBirB+YsX2xSIk48/AmeefAyyPCF0EJq4iVBYWVTU1GNdeSVWrd2Ask3l5v+76E7JFRIsl2umJDAfhV9rzGrpzNzcLDQSddVVVaCjsQmhlmZU1TVil+kzsGpjOf745xtQ3HcABY9Iif/Wrltuy3cqCMqXpYJtMsFXWqJQnIMs1O4ehGPsFaIIrz/Dpg3YXB4KXpq20CA60KFV73VIvjSUrC12XewrZS3XNzTZjGYpcKFVP/vNx7K1cJfuUV6Tn+8tl1eH3FUJuEZ3dEhopeiVoJguZcPPCqTm5BQa4srOU/KcRvLcVM4RLF6yEIvnrcA7b87B6uUbMeuV9/DR+59h1uvvYu2KDdiwZhP5MYb6mmZ4qeCqq+tRVV8HD13HjijREQ+N0mkwwaX68G+MbaBFp+S2u1xEPeqE/zApCzepsP/XaLNicZEZYxTqYFM9Vi1ZgPUrl2Fg3yIcc9iBuPgnF+DEE463nfMEZbWdhAkvBUOdJTSgo71dAdMgrQwZXGvm0jJodwYprSj/KqagzFUN5WpocD2Fubqm2iy0YhlSAtLCio1MnjTZUvbFyAoEK9KuuIjuVfBXTCpEIqumLNRRo0Zb9q9GAZKBW6XXK29CyEaMrUMB3qnTJqNfaREqKstQU1dhgUBWEY0U5hGjx2DKfvth8YqVuPWmm/HZ/AXI1tKKVD4riFA2rl6JU447BmecdgoVQi4tvg8Fxf2gTcq1c2FNXTOVXxOZXVvGOlnJ+qtD+xwZXOchtCRrrgCl/tYTKYXZZm3BKKrpNvmzcrDb1D3xj7/fhllvvY1sKk1Zfb2f1p/VMG9Jn/62rsqE8btgwoSJ7EUhP8fy6m+qFU6ek9JdtnSZKSJZch3dkVNvt2VbCyWov3XIjdGoi7MpWrrNoNZIWLgjaMrZFyBfhFtR21SDmsZq+00Bc2Xn2nIOPvaFl4qV9dCj6a0hQSSZToEfM2wURgwchv59BqAgtwg7j9sFgwYMtY3Uhg0ZarlDxYVFllPURGWqGI7qkZdVgKb6NrQ2daCZRqq5gbxMA6FFurMzc2zPqyKtmVxQzPo6c7D+00QkYW34v0ibXaE578zCwTOnG0RWMFSDzRr90HCfhh/j7HTpIcFZY1ge2ivY4h9J/u10sSU4opg6sFO4BE03rFtv8YIoLbhDst6OeyMBk+AreKlRJa0spzk2WtpS90r4FCcRgyoYqMSy0n79bChW66zIHdCzOuTmkEklPCLdp6kGSozT+im1tdWW4yHSeyiWks5njh4zTtE9vPzci1i8cgX6lfRFXU2toYrF8z6jq5SPE048lkycTqXVisz0DCIAuoAUEmcNFgV6tYFZC4VFQWVHQeoZqoOGltUOsuSl/UuxYO5n2HniREtWUxuqTTQnSUlx02dMx4ayjfjr3+7FoCEDWS+2PF2aYEsUr7/xhl3fr19fBDKdxDnLTOW9H344xwTelBfrsDneoHclUhk9ZrRtmaIgq+b86Bwv24pYzc2kevs8WnbAZXOH9Fdla9aXEJHib8qEzczSkL3f2EBPixAtaKhez9ez9BxZbvWxlKPmaklRicRKWvArjd/XbyjD4EFDbMmIFiqFJipYtYv6XfE6Z5SSCo39JZdJbtHe+8zEDX+5ke8hF9TZhUHXqB7aW1y5RJrLNI5oW9nK4mE/Ud/sOXMxlgr5P+kKTV63iAYpjE9G7dZ55uujHSbG0kHrcvZJR5vgy0plEKqrsRN0bQRtQ1G6MZ2KxZQJSfOJFLCTXy9yJwT7tnRQMxtViELCa5uCU0GIUQR/JQwWYE2TTyx/2tnrVwhD6EWp6kIwgwYPojAqruEM6WkHQwkNa2GjDkqS0iOFTlRfISMpKiksJecpMzPNR1ehoXHzu2mFM8ugpZCMpSuU8IXx3JPPkslWU6kOpOIgZG5rx/rVq1FSVIy9Z06hYskxPz47W3664lD5ZP4g6pu02XyY78f601fKJooxV8IbsXeUIJr7wPYU0tKi4oV9SvDh27OJOIpNEKRItW5LVnYBRk4Yj/vuvYcu1Aa6Sf2J9tj+FKoquqRz3vnIYh3JBabyaH31DlJgeh8hGUMTfEcpVgl2EoprKoDWEtFyDBoJU6avEERLqxMkTRKrutmWKxclPzcdGYE0ur19iJbk9rhQU1llgWflJKk/24lotBZKUWEB251ukdsJ2G4q22T1GDl2JK8ttnqpPi66L+oj7dKopUWz0ukWs98CaUqSFM/RQFg6vpra4TWlNagtVa4pDipa7aJZ1KfIcnka66jcW9ttFrklPFJDascB3aNsZa1VY1vd8t44XaOHn34R4ybu+rUqFtVNOTBKkvvOEeStmtGCfZhdMtwUgVb9UxLl1+Ee7TCKpY2K5axTj+30uTU3Q5mlrYT2dexEL4LsaJ8CmrSweeyogjzNPKZS4W/qPJF8d8ctCpmC0ELRUizJQJ4zOc1JoFNHalq8Aq4SeFluJY0pZiKXyVwXMki6je7oHk0kdNLXZfWUii9l0sjnKHdBowUSOlaCSKavzYVRkpI6W4pAnaCgska9clj3EWPHWxD3RSKUNVXltGq5aGtW0DSCFcs/odAX4dgjjzCh4oUmCOlEKRK7CC1uZUN7Zx06TLj8ac5ohbkKPLTwtuqdjPdoZz4pVMVYlPb/0SfvY8zY0UQ4bKNwFFOmz0BjaxzXXHuN7RMk695GLamNuD54fw5dl1WE8lIoTnvpfQYMHmDfpdy1kZitJ8pa2MgJfzerzbqovVWe9qqev2CuMbaQjurl6twKReeksL1Ep4YI1d4sQYs+CaXtMWMK+1/zbuTG+am0fNaeEpwsKhKVpcNWBKSMqt+FzmxKAJWj+MIQFP8pyVL1cwKsUiS83iL5+uoIuMul1fSFuDrPdz5DQ+gil2JarK/QjNBRmDwgdCvlJWUklOQgJa0w6OQvyTWXmyzX+bFnX8aY8Tv/24pF7a/8oJ///OeoqqlDSXEhzr19vcX8Ljs6H4NLcm2gQKRn6L3FH5qoeO6559o7fRXaYRRLC33hM751LOVS0XcPmkJug/gKmMoaLlm70tZdbSU81fqwisrvMXGsWS35kqIgO1ZMr84TyYUS2tA2GWpAMZL+hij8oQ4pHyGTFlNEEjqNRokRhTaUcaoRG41mSBmpXCk6KRXlZEgRiRQ8luCokbXRGVWWzcLWszQMbcPlLW2mBBTYHTJ2LBmMzPDIoxa7EdO5aeWDRCnLly0lY5TgoIOn2GLWykMRY3rJ1PLVldnbzLKUot5MlCKloiFeXaNJkUJycs3E8JroKMWi95XF1I6MUnTa+kTbbnw6f67NifJ6/Zg0Yy+8+fKreG32B6ZUnYxh5ZoCcz58B+WbKihQZGL+z5QYy5Ui0K6GUtbqrzlz5pBxlRDm2opZ9clczewsmwi4bt1qy8AVk0t5p6c7aNMmXEoh0t2RctD6sFrKMZDuwwEH7ccyiH7oFmuUScVLaWguldCWO+K4fDpUhrZUtb7mZ21doroKkapeWqDKFIqeSeWmd7UdFqgTVXehCpF2k1T8JDnMrTZVzpLKNyXAe1x8tgydypfrOJbuTpL3DFlTuWnrViFbI/ULDyme626+DWPGTfy3FIveRzHDJCm3SfO59I7FoXvRlH3e5ncV6Rl6x670+uuvW4pD6vmeaIdRLI21lfjW8UewIYDHnngSN932AJmbgksNrIWKJu8xjYJRg0wKv4KW8otbytYYqjjggAOdhokry9UJDuq7hEl7AckP1zJ/EnQ1tGC4kIFGHMQoUgwSFjFFH1prrYSmnfe0MHKYnZRENHJnNPNZSkhBWCWRpflc0NoiYrzauhr4XBpuVc4Nn8FnabRk8LARKKQwt/Def7FDtDZsTk4WFZqCvK1Ys3wp+lCgjzzscPSnsAeDdUQgFDRfGsoJ+wvyitHU2EJFqN0VpVBCtMrOsLiQlFw6IRJBcA2nKhagDedVBwmx2kND2Ro+F0KTr//Sa2/hCDJ0WnoW7rz9TnSwXAVsjfkkuaRqvo/XmyDzvYmW5qAF2EV6LyGhUWPGOsLJ9vvggw/YXsowdeIZQi0anrXAKgVU7Uvms609VC99V9u7Pc7cIVl3KTPqEUuXV8C1b0kJpk2dRKRTYu+l99C1ulf9K0Ogst2+zlnurIdIS4iKpHhEWlhL10t0ozRSmggoUj2c1AR+75TrZCA5ucyleEWUiDl7Eem909i2CSItuV2tDfUW2tO+SpOmTlWhdr2RGNgoWfiWANIVf7gOO40a95UUi5au1J5CctlVJ92rGNfq9RswbNAAu6ag43605Hzb3jFJ3SmWNlcbXk17FRuu3YDjjjmu82zPtMMolrqqTTjuyEPhI6OWDh4CbyCfDQF0UHheePEF6wBF/dVHcnlkPYMN1bbF50EHHsSSaIH8jr+vyVjKhNUugJVVlRazMKtOyyG3aEsDO0wky6n9dxQ7qKuusVEIjRQpX6Y9qK1FnC1TJaQSJB2Cs9L0TfXVdr2sclKZCG5LGWlj9D5DhqK6vt4sg7a3sABii6YeBLF8xRIyaiaO2n8fDBow0GojX97P99DweCROd7AjjA0byqwtnMQbBS75uj5tgu7MiNaraPhYgUIpF6G0HCIuPUsZw6oT5dTqpRweCWZNI12ynDxcd92NGDZ0uCRK6cbQLHG1jSz5wsULkZufgffe/YBt0Eahd2JNek8J2IidRltbSKGsXr2a7+RMvnQSA33WJjlZ2Sb8iu/Y9ACfoxykJCQUfr8zKqRyVO7MPadIc5nC1JrECppK4WsY2SElQMql0VILjlCFbUV/R3BEQiyipBDxbVikg1Q0ATCZCSsSWtHXUIeUjYN0RFqdXyRFrlI62p0gd3VNLfs+H+ve/oBobo4traFNxYp3HoUpM6Yhn4YpTtdDrpdieqqD3k0UUQCOpA30Lr/iWiKcL+cKqSzxoAyJ+taysnXe+XkrkmJpyDjT2jlJqr+5w/ybPB73P84fnN+r5lXhiKwjnC890A6jWOprK3DqKcdRKLIQyMiBO8tPoSgz66kkpbfemI2333rbhEmCoVT2+vVl1PrDkZsXIKrJx24TJ2HQkEHG0BJsrT+ihDMlgGn2c5Sd7TCPFisS8yuxzpnDo1iIArza7ErBUG2HWb6pEjl5dJEIj+VLq5OGDuiPUh7NTQ2sQ625HPYiYl8+pykct72T+w4chPIN6/Hcc8/zkRqR0czeoLlh6xcv5R0xHHL4wXTr+oH214RNHaVnNQedbF4NbYtBQwos8320dILeXdZdIw1iWN2j982gIKsMuW+akRwKKS+H785zVj/WTQjNH8jE0DHjcPnlV9kokI1UkDtVDlvGBMuW/iTCqa1rRindzmV00bQ6moRSMQ6NPGmItZgKXIhR96oMKS21gRSG3EfFvxT5UR1UV7VxNvt1n333sfaSwlCgWSQmV/s6236wuE450xiQ+kuk5+g6TYUQ6rDnkpJCIjfNviecMuydqDVYg83fVbekrOl7EgWJD/SbpkCoLMVzRHKNpBjV9or9xdk29VQui197HlVr18FHhbV+/VqklRQZ+ssuKMLkfWZi7yMORx75IBHnw1zKpVI8iG2ltma5V1z55y+FWJRJrhXzVDdRezCEDLb959HnKZau31tdrXgt7bXObw5pFG3NFStw8umnd57pnnac4G1zHb51wtEoq6jEkqUrsGTF6s1aWXsXK8/AYaQEPv74EyKMAdhpyGD+LcUeM6Zi8OBBiFAhiHkVu9Bf3a/lEHij+bka/lPDKn4iARJcV4cqkU3fbXEjCr4Cv7KQcnV89OklzKNGj7ah33q6Y7LM7AIyEt2nkMPMgs4aJs8fSLhftgmPPfqoKTQpgKaGJiqvdFRXlttI0/RdJmLizuPt2YrvKNCmwKJQgubm1DU524VIOSobWME3fdc0BsVelG0sMyuFIrSleIOXZSXjQvW1dYglnL2SkopFa9HInRi788745OOP8e6HC9iSW/x/tUuYik9KSyM3ure1PWx7AGs7Cc3OlkRIWShHR0KozesNIfGz6qIgrtpKLojeXe+l61W2+k4IMCfDi0MOOcTiLVVEkw1NzuLoioPpr+IoomRim3I+JNxCYyKhGw31Sx/pmSIps2RgVuTxdAqp8QvJgsr2wZSPQirOpbxDsRJhxU7FaHXlEbeUfT5PvEPe0KRU5b4ILbtZr1kPPYCn770PI9gGG1YtRyCfvNrcjhjdVxffJUxlNO2gg3Hq+d9HOg1fjIrFY+u/kNjGV1x5DXYaO+ELKZYD/vxHNB60NyqOOLnzDLB+UwUG9d8SX0mlL6JYnk5/uvPT1vS9V/xYMGIXIr9OKNMN7VCu0AnHHIrK6mq88tqrZGwXysooiK0tZp085CQFP+V+jOKhJRH79i2wLMoG+rkKZCqQpuCYjc6QFHjVSmtidlFWRqYJjL5r+QGhEq0rm7SmUmJalzQQ8BuT9SkuxMihw8i4PmiXRI0ISBlpGwq5XJpX0hZ2YfiIkcikAlm6cAFem/U2tHWpLTPAOknYyjasQwfR00H77mv75qT7aUXp8shKpqcF2IExE1Yb4mYd4i4Fizt9fFoQBXslvBYvoaKQgkuju+QEMN3mYuRnSwlrqNwJYGusIyngcv8CuaUYMmok7r7jn0QvQEV1sz1fDK13lWDVN9RancWAOh8i+lIw19aQobJOugkKXmujt8LiYqtXdo6zIXs20VByMS7VU0FYKT4JvmMUgIA3gUMOPtjeRVMl0qkM1WdaBsMRLmXtOspCgq9YmKXhd5LaU3N3pEikFIV6lFcikqurpySXDdWaLFZm54iP2kVKSV6fynZ2zexUOuQvGYdkakFUKfqkpGLWTHgpJBWnd3nugYdw+9VXYyT72RdqIzIjiorQeGVka2wdzbxnU3sIHURLl1/3R7b9YA3uGWJRn91610MY/QVHhSi4xqNa01axPbX56vUbe1QszdnnbFWu+jXMOorqPLV4P/Ce9Veyb0Qv3fASDrvoMDSubcT+kf07z25LO4xiqa3chGMPPwDRBDuHVkvrmoox1TCmKGIeWgtn2ExCKOvdEmqwodMQzwt6e9g+YjZbtY2fNWwqSmrpsOAsy5TfrHLFiPX1jaivqzUBsqQpKpaBg/pTWQwleqhHS129ZakKOWhJSFl5jcBoG8+hdMMyCwZgNS36ww89ZAtOpWdpAh/rRBdGwWbFXw7Ye0+MHjGcFiuKIr5LR7Ce9dQCT1l0eTpQQ5Si3A7dR9blP0LvztEnCay2nVV+hKytBE7tkp6mRCuftY2XwhChAtVC17pGwqd3SQq15Z4M3AW33vxXtIdaUNyvCGXlldZmahshNI0YaZMwMZ+gv8qJEIypXTaVVxAF1qpqRhJmjZAVFBcZkwtRSDn1LXSYXmUqzd6S5fh8KfJknMETDeKwww4zYdHwvV+Khe+TFGjNgergofpL+Qgh6H5TLuwz9S11gLWBKqS+NFTEI0SlaIpX15LUdupnZ36VBEuIiL+5ZIm3r1jkSuoaxYqMqFj0XJEM1qMPPoS7rvoTDhk7Gq0b1yE9EaSrzfLS0hFiuzYQUab1Gwx3egYGjhiMCbuOQ1p2vu5GmArnnc8WY8To8T0qlldeeQXnnHOOfZYgaxBiDNFzJRFkbqdC7Y4+T7EkZUFoRbyhfk7Sqze9ioN+fJB9VhvOv2k+zjzwTPueSt90xbIFl9EceNghWZm5bAHBWuUIZNLCUPu3tKG2oQ7VtKibqstR01iHlg5a9qjyFrSdaQ4bghCUjJNOJdCHTKvEMuV9JLd40EiKZvl2UGCb21qwcVMZhb7dFl4aMmQoy8iGRncOPuxA5Bdk2+rsYq5AgG4GeSs7R0G/CJpZRp/BQzF+j71QU9+Gq6/6PR5+7GEMYBkgA8fbW1C+aik2LpuPSaOH4effPRe77DQQaS5t9J6GUEybWmlCXYB1qML6jZtQXdeMdqKDYCSBjnACm+gOalvWvIJCjB0/0RK/sgJpKC7IQ1+iqAH9+/FvX4wcMcoUcLClg/dqaFMjQ5qhnI2snAKkaR1Wtk9myU746cU/BFUxQPnW+2tWM6WKSIxtQddNDKYhXsF05dfQl7L1awJ+tjGiFAZn3dt2oqK6Wk2DaEZLPevdSIVGFyDUGmR7OqNuQgbaqEtKQOUKBekwJiYz2lC2civ4WXs9aWsDLZztikdsnyQFUxVkVDpAA/u8pqaCyr+KRqAajQ3VNroWoXITmokR2Wm5UC1opeQ8+8yyLYAakrATZfrk8sT4XK2hrF0RtJFY0HKjIrEQRV3r7GgZUY0YKe5Dd4cKykaIWEcdFguKy2kiGuJrhFv4vkKCffvSGHoQDxPpJgJID5N36ZLHqTw2LlmNNYsXY9Fnc/H+23NQv7YCbVV0i9Po5n2+l7GZJLhJpSKSkqAAG4JfR8TyVWmZ19EBqcosqVRE6sdxPxxn8ccdkTYjlvKNa3HwfntZh44eNdosqFY3sx3tyEDam8Ui7bJA1LRqdL6+GVFBabkLo9jopQNKjYmVdakAl5hZ1yphqq6u2u7PINMq+CirqmQrpdvL6movY03XTz5DIwnS8mpk4YiS/v0RyOlnOxI++OCDdMX6sSxn0W/1UWVFFRro0u2/3z7YbdddrVOsLLpOtlaI8aiLwtJGYak2hpWbEiLD6ryulTskqyJlZ8iDzE3Uz/oIpTjzexQw9bgcN8D2IKZwedxp1haKD/jSNBzrRV1jPYVRkwN9mP3BexZzsvdnveQmKTgu90nt6ozCdJpkIxeRUNjWqe3oaENFRTnWrqkgiiPIp5BpSD1Kxa66aIRIFk5tp89JUtuJ9G5qTyGTgCeOCy64gG3Xn0rQj4xsh3GFQIRStDGd0KjN/GbZmliq/tW9qrtqqG071A5CGJqzo1EW/a4+FnJK6xxB0vUKYGvKhPJoHFfWQSiWcsBrFadRWQrsa/a5UJ7aX0hJD9uc3NYZS1N/KJB7z1334c6/3YJTDj4Iqz/+CIEIXbIYEQ7dLoJrhKmTVNsYXdYOKrImKvO2SAayiRYTGWnYaeoeGD5q7HYRi/op6dZ3JbVleWU1+hQ5G5N1R90hFvGx3u2ZwDNOW9KwJDOLRY5MbXH/dO2aN9bg2H7H2veutMMgloL8AlseUEPFc+fPxYYN640plDKvgKcEyNZPYUNolTSbis4Xl2D2KemDSbvtZo31ycefYNnS5RQGZd1GbIhXS/utXr3KGlZMpLVkde/w4UPIOOn46KM5+OTTj1BdVYm1q1di4/oN2LhuA9av2Yh1ZeUo6NMPQ8ZOwOo1G3DlFVfijdmzbVhcXdJGQVi9YiWWLlqAviX5OPvM07Dz+HFkRFppugtmPQkEbHZxcxvKNpYTkZQjxLqZImAnJpWK6qTkNa0+b6uWUZloOFmrrykIXNynj7kmCrAqN0cTLuXOZGfnGNzXOq5yxaIs8+P5n2Edn1VJV+7lN18yBCCG0aGJl5FIM5HHBnS019OF0NEIyjJ1Bt2BtAStvFxKoghPEAWFLDudLllxHnKzA0Qx/K65MRTW5MiU6q/gs5SsSOf0LAmBDikeuUXJa6WE9FmKXwpSSV1JI6A+klspZaclDKQ4Va5+d/ZaUtaxXL8ghTzkjJhREWhRa+3jrW1kG+rqnPiaPZ+IgkZCo4Ra9U0KSctChOiGatdMJScqGVNKXXE2la8ylNjYynMxlq06in/0PKUfhDqakSDimbtgHnLoOl/456tw2LkUZKLLdiLlViqVHLriXi8VFVHO0EHDMG7MGBSSz8WXcsO3R1q3tjuloraTwnYSIZ14ltpMRyolFUSSdO1HaR/ZZ12vwPvhx9/CL873JKn99a6q58C9BxLBbnGXdhTaCrHMmLKrTnUG5uTjO4wm0pop5iOyseQ7K/6gxCkhFPnYskARMp3lHfAWxQ004iALJDdHDaUYifbd0XYgGzduMCSUnubrRELOkKXmoigIp/kkytPw5WXjow/n4M033iSqCcBF4VUsQsJdVlaGKN2p0tK+mDZtMtIDfnoafDjLUpBXpPdobqGrQMFQR0kRthlMd5hVpC0+NaKjXBuRhFVMoLrr/bMy020kSIKljdTEMAm2h56h8vRuGXQbNVW/gS7LElpBIYC6+ha8N+cD5Bdl0o0qtVwSCc6SJUtw3DH7873et7iO0IHa2p+eY6hII0sWb3JFkJuXhdq6crS2N6N6Q5hIUuvFdO7HQ/czqazUZ87cJOXhOLEbUbL/dI2dC7dhzz33wmGHHUqLTGVHV0vvJeQgNBDhezkIzBnl0TalSv6TdVUZ4bCzUpvaVXGViBQZzwtd6hotARpr7bA2FJ9IWUT4KvZ+VMJSTHH2g7S6eESKRkhFyz0oeVDto1SGBN1BBaw1e148J/dU/SU3TvGeYH0FdqErmu5KYPHyJWhqbUcueWYwjZCZDPZNYXYB2mhgmogKG1gP9VGY6LWNrt8ehxyFUXRzPw+xqB6jR4+2d5JiVBupn6WgxUfzFi/DLuNGd169LQmxBAu/u1nRJ6nrSNARx92M559yNolXmyYRpvpPbUc/AUeFjsIjdz9iG9V3pR0meLtu9XLsv+e0bRpCnSkBk/9smabssFJadLkyNkdDDcCGptqx2IDut4AeO8DlJ+OxQzRqoq09CHixcYPjm4rxYho27kQK6jh1bdSdjjETJsDLZ855azZee/dty+DVUKwa3hPxW4xh5bJlREm7UqGMhdaa1fPMMstCSShJQllKzmtud9LvbYSH7yBmUVlOfkxSOB2lovfya/N6lqcRL9VTzFxevsmJTfB9RXGtB2GCJ7nyojnSaohFglJbV0u0UolVa5bShSnDoIFD0VDt5MRoGFcbnp126lF49rmnTdg0qiJlEo11mECrjeX6RWPOELqT/BZBMBqmcBTSkvZhvdxYumyjzQRWXMwURyd6MSVg7gsFHY5r4eiXBLL8CXvno446kqgky+Io6mO1j13Be2U0VEc9s41KWQKlQ23Z2NjEshLG6BI+vZNiJkIZmvOkALaylOXm5OflW9vEpdA6+1n9lNzKQ3UWaQ2WpYuW2zO0FKWG69uCteYG5hANireaa9m+bCuVoeTIaE2FTUOQyzRo8GAcPnN/VGwqx+uvvyZtCreUbmYetEd1TX0djjn2aHww/1P2Y4WN/M048FCM/hzFIiRRWKj1k7e4KSLVV3UUtfB9s7cT/yhovw/hPj/Y3K6i93zvocZbY8868vAb8NwLP+v8Rc3jtI/+JsiKR7UeSZzl8KT4Wgt5JxWPaIdRLGtXLcO+e0zZXPmuf/Wy2YTdWodFSkZwVxO+1NH6TXvfSKHQGBjjqIGkcPI1XEyEon18NEcmm76tkIaYXqM1lrVKhMIiWJYXw0aNhtufg3ffmoVZs2bZ8HacLoxGN5R+L6i9cfUa26N5zxnTkcc6RaLtFGhHAejZWqBII0ISGMUvBNejtO5SXBIskSC+rFDSsjv3afREQ90BKhAKMJlGW4EIWWnIXa6R6u4khpHJXHIrlHiWada+nUx45113qpOtnIXL51IZtlI46FJ40pAf6GuZxelUPitWLceUKbvg1VdfhuYRqQ3btfA1lYWE3JjLnhW24X3lsciVqmtuwLCRJdCmYG3NbrpjgtMZJtAKGLOh7F71mbmqqmM8zRSVlKAOV7yF7+7GkKFDiAxqTPmeecYZhhoUI7nplr9iyeIllrin9YG1mZqyhzU7WW0kwVd7nH/++Zg4cWdDXBrDVbtotnGEvNAWcWIruk8Kp7VBG+sTNfLdhGBa2pp4rZMQqfs1DysRc5CwDvVVMNRs8SKts7Pvvvvg/rvus6UetEq+cppu+dO17DfNLQrwvV3mOmmUTvE7IVa2AELUARqQ0Ap0poziYZT06WuubV7fQdhpbPejQpqhfPTRRxtPiVfUnkqP6ErK+2mhgvo8Kuy4D9G+FxoPiug04cn0J01JHHbQn/GvFy9yzpP/krImRXJM6BjE6Kam0meffWZD3UnaYRTLasLJvabu5lgNdlbyhbXuh9wEzamRMjCNzT4QI2meh67RC8qqaDUxQWJFzhX8bGyuszVxTRJFupekOSZaUjJGQehH4dXSi9qT6K3X38Crr79DF6vvZuVUo60U6qrZse0sdwjdtV0woLQ/Ivwui5wecIZLVabm4tQ1NBvEbqN1dZ6q/Y4dBCULpEQvCb6jUJyhTX3WOb2LUMzQoQMsgCkrIcby8D4xuxCL+E/lKoCpT1JkCxYsxPrqakLnEfhs7ieoq6uyUabsHKIFKsVIOAZ/jC4VFaHQwKRJkzB8xDA8+tijyMnSlP5GWngJU4tl3UrZSoErDqKAr+I6imstX1mB/gPyeX0dFVsm5SmBkpJ+yMulZc/JRWNdoylSTcKUW6PRuFhMQ5pCBXG2Jz/ENTpE5OnzsC6KdXmwnIpLz5QgaWRLCldGQ5uxfeuEE3H77bdZct1hhx6KsePG4pe/vMSSILUcqGJNzW0aknbQniZqam0VKULNu1Jsyp3uMfShNpQizc7NRYDXis8UINYImJbzVI6L3EWRUJWsvRSQ1jLOs033hXCU/Rszxa6OEIJUkNbLZ6j/VCdlTG+kUlPbKuNbo22DBg6k8nKyjbWp/+IVZRj9OQlyWrNm5syZ1vfimyQpbpgkTW6V8uye3CgM3odY3wvIi8qoAd70v4kmdxOOOOYmPP/sTwzBJSmH/w4KHqS8a2sf1T+VtJXIiSee2PltR0IsK5dh72mTrPMVwLVkMAqckIisjBb5UfDWLAoViqCuFEzyGgnNhLHjzMqsX7+B5SixSn3vMtfIqFMzC+Eox2UIoajS3F944Xmby5OTm0dG1MZiTtCwprYGCz95x7J7jzr6SApYoY1qeJQgR0HQCvQ+fy4b2G2MLotY36LNvKQIHD/eJcHW2qpUPnJDpFgchOIE3kSyIrLwsv5Dhw3FkiULjAFlAaUUlXVsoya8xyGe43kt8jRv7nw0NjShIdSKJipSWdrWtmYMHj6MdYujsmoTkUEzatY2YPfdJ9mM5vHa+J1C8a9nn0MhlUZtTQ0VoRR3g8VbpCDlhulxQkBJFLJ64xpkpBeyvFq4va0YPmiMxSFysvP4bjlIF1ojApHi0ztZBivrHY240dykrU2C7AO9krNJmhINR48ZY/Emxzp72Y/OfKxNdP3kCmkZTwVeZS3Vj+przdURj6hOUkJZOURLnSTF3NBWjRoqWsVKFPvpS9dtA11gla+5ZSEqHxkmCZByW9rbtZZKk/2+csVyc7WVDyX00digmez1KCxWMNlrCk7KxBtQ9jMVEvlNgWRvmpICNSUhZkpNI3qabe8lf5HJEOQ1oaCjjPQOA4eNx/gJu3WrWLT5uxaN1wzrVEoql4IC9UOdfU4lcieKg/cgXnwmmtppfPjvifQncOiJf8NLT/zQ+FLUL9YPMyIzTKGIHB7NMnlLJRmaVatWdX7bgRTLymWLcOJRh3VqTC3n6ETh1fGi9g6hFSdwJ+YXKRtSna3lCsSEzsxZp2NFrpDTCQ5aSBBl+JBblIfS0TvZqMyjDz6JZXQZSvuPQHuLFqJWuMqL6vr1qG/ehJaGLOw3pT+mTT2QpWiUJmzDn3neAhsViaSHUF/XhoiyZxtaUNVewzoG4Q7mwCsGCmv0KgP+9ARy0nLhSaOA+kJI82SRCb02L0VKSQuIDB1WStjajPJN1Uj4qWjY+woyai1fX+c6J/pPzKv4T2sshPvuu9+WiNx998nIzPdg7Zo1lgUrwXTTOuYXBtDWFLcFp4eNHI++xX0wfdp0ZJB5mqlEPnh9lq3GlkM3o4PtluaN2wLZsSifFyZT++kWUTHyJUxBailJ0wxsCynnoDuMXApLK08l3FSWdAFLKbiKc0jopTy9brmIaVQeGsankm0hsvQT1rOBsnL6gGqMgCHTNn6rrFmBkQPHIZ1ooraxFu0hoj6XspcpwBk5LFMZsQraat/rDCqPGiKCPHQoh4V6PBhtQHvUx7bOQ1OwHn5vLjLodikXR0YpqKAwjQZxBstlc/J/an+1sZCOi/WIsV01EiaEnBEosuvCEe3n7AQ0hawkgMpoEakMkRkSUlJBOH+lRZ3gq4LsiYiUrSZkElnFsrD7lD23USziZ0s16PwusmkfnTwv5CjhF9rSiGdXStYlM/ohArFVSKQVodFzGJ5Pex77nX4LXnnwe/b78Ohw7BzZWcBmq+eIkoHbVNI7C0Enr99hFEtNZRkO3W9veykxpUiaXcE5UecpvpgTve/brwSTd9vZgpp1dbRMfHGtBqfRgiS5qIhEgriCxIXDB6ClPYK7738MtWsrUFI8GO0RRf4jxrjReB3mLZiPLG8hjjpkTwwbOIJCTuXmaqFCIWJwZSPLTUuVG6EAEi42x9GwNg9r09bRJtQhPeylwFGZuQsR8ykIpnKLkcX+DvjaWX4aGbyQjNVqQifLV9KnDwb3H4S161Ya9M4I5FoyGrE2wi4KnZvQXsiFEMPtovC60uhCNOPme27DbpN3pitQ77gmnjb67oVYsXKFKZ9ALJtlacJyAd2iNjRtakEkQPRAtJDN2o4asBOrr1EkKmy6bR20zIWD+sCTSaWWiFJQQ2jj72ElyvkDfF9N/CPi4P0KQGv0xUtB8VJQK6KtyI9ReFoitsyFPIZYImSoQHEGKRYFrm1CH9sxGtXSnnwnD4U4kkEhldLRPW4+h8qMAhmj8GuRqWjY2QxOw7NyrcT4sriGDnhORsPlpSExxVLHNlbuUBviVBZ52RRGIs+EO2BBfOU66VBw1BFBCaPjsmkk0O3TLGoqZWSipa2GfeVMkcjLLUEgzcmoloIQryn4K0oKWqdMb/VdSsguE89SOXoSjmLRGrhr1zbh2ONO3kaxyHBq1cGuJJQiJKZsZ/2ua4XglOvVHQUSa5EZft/mCuUlXkfZd6/Hq/edh/HR8dgpulPnVQ5JQcsoS+6ESpLlCzGnkmJWyXp+0xVLEtvbsJ6gaXKEQBF/vbD8ZqEQDcXqRYYNG45DD1VKeDFWrFhKH7LJhnm1Ur+smV5b9yk1u6EjjH5DhmMYXZ7Moj645rLf45+XXo8h7QVY9MpneOTWf6Jh/RosnvsB3pz1AjZVrUP5gg14+pGXEPFR0eQWYdascuw8/XjM3OfbPM5CWWULWoIelNeGsKk6imdfeg2Tps7AM0//C7G2KAqiGfjo1Xfx9IOPoziTsJ4CmRFvRFFGELff+CfMfu5lZObmm6CNHzcG+TmZWLOayoAdpk3l5btvWhfEjD2PwVHHno8DDzsTx552OuL04T2BdGys2ITX35plK9QtW7LE4iO1dE2a67KwcmkrQq0FiHX0oStZgqZ6CiX1XHVDOxrdrfBmOBnIla3tWNDRgoc/+QB3vPI8WjN98BcXsF6leOPdFfjLPx7Eqg3zaLll0nxUgFTYoXTWr5jwnhbXV8D60uqG2eZhxZly8Icrr8XqVRvg82j5xXQqQuW7FFLR0n0IJijfCaKSEJqDLWiiq9IeqqcLVkb3rR7trUEKMhUZ+zdEhBLITacioLKhAopQWXvddCHTslgm0QVZRswvF1cCLg0RDjaiPdaE+qYqZFGZ5qX1R65vGDIDQm/K39EatVnIL+jP67VjoLMViPhMbowCvHKznEBnENWsFyJ5xK6lyAmMQrAlh7/JBXJQl7apFXrWIUOnQzy3zUFhlVvJChtqkburrVBs7yJDf1tI6FzpD7ttXIKDfv87u78rJZWKSHKQRPKpRDOAsJfKgz+nPfEEVv/4RkT+eS6O7Th2G6Ui0vtLqQjlSmlL/qTI9Yyux5CrL8Ok9Yvsnu6UzjeNNiOW9RSuffbY3ZSDGCaJWvTC+qz8E22kpdXy9WJ2PqrEKidrVBSjdRUpADli+DAUDBpiK6k/+vDDBuOKCvtgaEMelry1BL9+8m9o9bTj8GMORTyvEFmlg/DzX30Pew8fQYZqw8RRpXjqgbdw6g9/hHfffh++NI3GdODgI6fiip9fjaa6drTE2/DJp8sxfc+9EVpTgZdeeQ5//cffEMgfgF9feQmOOmJfhJvD+OftN+CWv9yCwr474YjDTsbVf74EOw0biLK1q9De3GjKRDzjsgUUMnDISadiufZWTudJIpfq2nXYuGktnnnsCcx+7Q0itUnILyqw+IaY4aJf/IKuWT8cecTReO75f1n77b337ijO8WHPvQ7Fd35xAa7915X49fE/wvEHn4SSyVPxTtlyvPuvlzDA68exhx2EYYOH4PVXF+OT5Yvgd7fAF56L8879LdtsKC7+5R8oPF4cesSBuPueu1BYkMc+ieJPf/09cqhkX5w9Gy+99Cau+M0vMXKnUTj//B9R2OMYNWYc5i5YQCOQR9heicsu+x2u+8tVtNrrcfJJx2Pi2Bloa27D4w99goVrViOYH8JrT9yBtavLcPQhJ2NgvxG4+qqr8a2TTsCYcTvhV5dcgqI+uWhtq6LcONnRis/EIpmobWnBkiWfYs6sj1GzghY37sFpP5iJt2a9TSEjP/F6i33RSB111HTstdfupmDU6hJ4rX7ndvtx1R9/i2dfeACvvrAQN1zzEJFCOvbZf3dMnT7KeCsp3MrxEZlyIyUVwVaIpRPFJMnPttY+0trupbYugeOPP30zYlES5/qmBlyST5RF5fP3arqALEtCLdK76rsNXpDkDsn4JkmBVdVBik/X5rXeBf/wX6Lu3XeRNqTeYonRjD1MvkRyo95//30rU0hFykTxSQ08yN4rIO2isnbHGpDuj+CMwjESMHw2fGc0EgC88cYbVrdvPGJRgzmJap2amBo9OycL48aPJbOOQE1FGVYtWYgo3QQiepqpDlrmIGKyPlH6vgTPNHoYOnI8pux9IOKEx7dc/zf86err0RqMIa+kFA3pETzV8Q5+/fZ1uP76q+jmJHDS8dNx66XfRdX8ReifMxD+3PG46g+346kHX6eBpCZHFE309TOKsjHpsCG48pIfoDmyERFC/fnPLsEl512G+++4HbFRLow5dk/sf/5peObdV1HXUkOUFUOWltA86Ps45NxfY0lZBdz+EHYa3g+LPq1GG+uV8Och7GtDJM4nxWkJ3NW49ILLcdzhk/E0hWzxsrW48HdX4N7H78LYiX1xxFEHUrAiWLdhNWpqq8kwQdx311Mor1mKjLwq3H3XXZi/aC523XUQ9j32CEymgvnhUSfjuNZz0T9rImrjrSihDFx/zu9xzZ9uMhbyRzpQlOvDn6/+FX7384tw4ffPQmUZ3bMyD1x+bTGSjl/87HLU1Ydx8hnHITs3Axd+5wcopu+/JsY2fexVXHT++bYj4eIVq5BbUEwFejgy/ek48PBTeH0hzvve97B2/Ur885Z7keWfgQu/908KaQnRYi3qwg049fg9cfPhv8J5h/wBAwK74Fe/+B2GDBuJsk1r8KvfXIp+pSPQGGpDdlEWCvLyiEwybF1czVjPocsz++UlmPPeKkzf72D85uUzMWJP8kNTBEXF/aggz7YRpj323hP9+/RHVUWEblQaMjPyTBCVfJkeIDIiwrntH6/j2yddho8+qsBzL72El998GnvsO47XKQFP6onuHWGgkx7gN6FUTM9ZZEuLgHX+TQvQ9cvhc7QGjNZNzqBrp50pY4oqSZ9tRVos6oDJU3DQhwvQMPNIKr+jcOyxx5jg6jj22GNt8mby+xlnnGEbwCcP1UGZun0LpSCI7oiitCxnxm67sf+0ZWwHcsNPIK/tDuSEX8Lw3E9w+mGZOOsIH049oAPfOSqGUw7z4bwTc/DtYwI468gcnHj4zjj2RKKd06/EshG74pRPl1qETXHQbzptViyyBMpvEGkdz6lTpqAgPw+byjaygchQ1ND5+crRcIJY0pZerUvKQ0s99hs4BNP32QchQuh/3Pp33Hv//ey+OH3RIrS2KAW7A65FLiybX4VmIp2bHr7FEoH6DxyDttYIPnr7NdDHQUPtcgw7/Gi8RVcn4i9CCxmhD/F1R3kIbz7/MC678Uq01dIi1gN1gVXYULYQM3adgczaAkzrMxHXXfgbRMubUUD47o0R/rKDJ++Sj/uvvhy169bDnenH+jXl8KTXsH4a5g0hQVcjnqD18bYhRtdj6iEj8NerbsTI9LEYOKA/5s99B0s/XYb1SxrQ0Ujlk2i0hhswqIQC4ca8+Z8hFHRh3IRx+HjeawhHqlFS2B9165pwwNQjcfvfH8UPf/c9HLj3Edh32hH46NOPcc6xh+De31+H9EQ+X9uLRsJ77RNUU1GOkcPHoK6hikKjJRk0qtaIDRsX4cWXn0Bxn6EIRrPwxpyPsYHuTtqndRgxehzKvQm6PkrxD6AtHMX81StRVluJxqo1rFszllPZ+d1x/O7SyyzAfOyJp+Hllz5kf2bSD07Do3e9S2RwBsaMmI5X/vU2GmraKPAu/OXvd+LOex+g4aE40o0KtTZa3ys2oviAMpKz6E7mlTSaYn35jfux6tO12HuvGcgtSrPRs/eXLSCqSWDjmjK6JwkUFCiTWWu8+G35yz7FxbZQeGF2Ht547XW8MetN/O2ff8Rrbz6JYKQe/QbkmgKxkTKiCU03sO/kRaEDTXSVYCstQkhCll/XCM1or21lGGsYW7pEcRoppM3IJ4WuOfMctFNh6x5Nwk2SDK8UVpJkgJU6oEPDzpuPyhXQmsgihRYsvBAnEvEdhFrPiWjLPR/uvIPs8OTuA1fOQUjkHolIxuGoDu2Nmsh+qMeBaPbMRCR9AmKuDKKYRuT364uff+sUK3dHoK1ad/ToMZg+fQ+zBtpyNRzsoEXSqlvybTWEq2nwzqRA5T/ECCuH7TQGex50KPwZufjDH/6Iv992O5qFZFwedpCWlmyjYmnCyqVLUDl/DR6/51EyfANeeOtl+GmlbrzhaloV+ZRh3HjphbjpZ//AgROG4+fnnINsWpvSoSNwycV749zTzkOO+xAs/pjIIpyGpSsWUEgewJV3XIKRkwfClU7E5Q+jg30fpJC1uyP0dflSfhcKs/wYMYQuFv3icEzzUwCtUBYNKVBI5RP3orWJiizMe8n4beFqO3fOaT8ypXjS8Qdjr91noJoKa+OGTUQs7OiiPCpbKjzlyHi0F1ICtW1sTiraUFsexowfhU/f/RTH73saPv5gFRasn0s36TmsmLcWZ519DtroRs15i25CJIZBfYfCk1BeiqobRryNypuIsb2tFu2tVIDxdtsgfsLw0Xjj2dfhbXejOJBrGb5n3/pb/PiEozBjQDFa2hrQ3tFCJRnF7lMmoTXUjLfeeBnpPh+U5Nyv7xBafA/mfvaZxVXOPPN8TN71KOw6bE/86Ozf4vgfH4FV5XOwyy6DnRE4Twjf+/53cdZZZ5sgasJoe1uLKRUFUYVwBeH5I448fj/seeAU/P7PP8OnLz2HD95/Ge3xKpxx2kwccfTeNuInoPut0w/C0cfMZLvy3diO7a3NVDphRMkz4ZY2ZFB4V5dtQHWZG9npoxAPliDSVkohd9IE+hT3sc8iuR6KlclVl4uhQ4lsWjjddpjQML7Wx6Gi0DVSKlI24mEbDeyGpDCkMJMuUBLa6P6ucZekSyNyFK1zhPy78A4ymNuJSerwxarYneRxLf5FA6IN7J1DKRv6TplyZ1sSX/LdupKHvCBluNmb2AFoc+sKXlVVVWHt2jVswLBZEO0tpMli2iKUb2XXqaEUuNIyfeMn7Q4frcwN196AP197HWF7GtJoNShjFM4Iquqq8MlnH2Pp0sU2E/SgM3bHDVf9Ftf++He4/S/3o44QOGP8RFRk90M5/euxxx2KCs9tKIq+gdGeSrz95jxc8dsL8dbiFYj2X0j8s5Sd1oRoIITa9lpULP8Uk4ceiFxfFnLy2CHZfXDuTy9AjEqmf0E2fn76eRgQT0NR3s4YNe0g+Aq1E14hLr70ZJbVbAzmy6rCE48+hJVEI5lpo+Cl+9BeGcf7C+fi5sdvxdXXXI1wqxsVleVoaq3ARv71B4rY0Uqz3oB0bwGFohhjd52Gd+Z/ip9eeQIigZVYXj4fhx18AJ595Un86rLLkDegEIECFyo2LqaCmYVTz/0JfvCbC8l/dYjVlWNAWhGuuup3uPS3v8Szj79JF3Q3+s7OGrrTd5+JF154HeOn7IMVFWyDjDAOPepQBFe3YcaYKVjSUYv6WIhoq53MmYn9Z87Ae1TcBRlFGDlqPD79ZKkhw6K+Y7F0+Wpc+vvfYPZ7r2Lw8FLc89hVWLjoTUwbtw+y80fgmQcfR79+JSgp0iJG9P2bG1BdsUE9j01VdQhkFZjwamVAoQfFSRppoR+493W89fp7WLpyIXJzplDh9kUikoXRfXbH7Hve4v1ZdI+9WLdxDUsK0k3xwkfu0yTRVu3U0B60VfiELOJEzn+89kLcfe+VtADVPMotb0qLIilXSXlUUhwycOJHkQYYLDu6k0/1x1ALn6kRKSkCCa34XOkSn4dYVGYSlTu0Jc6SJD0jGYNMJZor5Lneo1J20I2LRqHdM84+J6mRCDFJcgWDMX53p1veT9cpAEnSGykGtCPR5taNhoNEJ1o0yMfOpW+vZRJD7GxZhI4IISnQwL/9R43F+D1mwF9YhLvv/gf+cMWlCIYiyM0uoGUgfI4qEasZ8+d/hPUL5mJocT6OOnAmDt1/Lwwc2xffPuVoPPfc47j5pmtR6qX1fP5lTBy5Ey75882YcfRJ+Nt11+DRP1yEB/76R7hLX8DSd2/FnJeW4o4bb8Ivfncofv+Hk1C5wIMfnP093P/ijdhjn3F0DbS0QwwP/u0v2PDZKpxz/Om45NIb8NbyMlz1xIP4/o8OwuqVr2PKrhNx3x2P4sVXV+L9TxYh4SeDNhfilB9dgwfe+zPqvC1YWx/BfU/fj48/Woo9DtkDb89+Ac0bK9Ba20RI2o5hRFD96N5lkPmyfLloa6lEZdly3H7761j1yYfI84dw43W/QXBTG9YTQb3d9hjm1z6I9roGHLfPoRhM1DBhyCCsWvEJPn1rDrkmB0Mm747FG+cj1LQEvo52fPT+W3j0vg+RnlGMsg0NdCeIglxtKB3nxdGHziBCqkGVaxXOvew4/OOqK7FL5nBDEOwqxNo3osCbhhWLNuDEk/fEHnvtgri7GaeccgRu+stVGDtmCJ7/10s4ZL8jcfLxJ+Kam+5CU24LRpzegJbwh9iJymfO+ytxxXW30MCEsO/MQ/HU40/TqIax69iJ6GgOmVDakprkeE2a9HhakR6kK90wCg/9eT3WtrbgT3d+H5P3KcXVt/8Ta+o38VqihmAT/vX4G9iwph4Run9KhiyiAhs3biIKi4ajX+lgPP7U/fjuaefj+t/fj6cefQO5dEmy3EQpfFgaFUeouREludkYSP4bSEMxoJBWnmbCR8OkIHyaL+CkLpAfNJdIQWYpBqU8aC9Xt99NA0jEZeLaPT300IP2Vzkr5kbRvexKQg86Po/qYvsRZgguk2Lt/LzFpUqSlEsIOawblSmRYXLKgNwtuXNSXslDbp8SSHck2jwqVFu5EccdfsBmTZygYtEcEwW9NCFt+LjxyCoqtB0C73/wflrr9cjPLTBm1g6AShd3Uai0cVZZ2Ub07z8Ao0v7Y/jwEejbv68N5cqK+GNKmArgyWeegz/hwQknHE4LXIS6kAvPvv4kmjcsxD4UtPTAUHQE1qGhuhavv7UA3rQQ9tl7GuLNfuQOLsXOE47CvbfehgP2GkbG9tFSyOfPwqN0N9rJVFqucvX6FXQ7TkZD+Qo8+dSr/F05Hum0jvk4+5wTrN6aS/PS+3fSdemLUGs+PvjwDcvoHZA5FM++8y5cvlbk87v8dlstzqfhVx+8ZIrW9kq6GxsQJKKpC+agvGYVGbwGw/sPplB60NTkxYr1n9HF8RMOZ2DUyGE0rRGUaFdACv/cBYstzqBYSt+SYioqD330GpTXdiCXPnVGnhf9iwvQ2prAsrWLMH5gf5uZvaGsChOojH9/wx044Mh92L55FKYACjJzEQvStQj6sXZDJXYaX8q+a0NlZS0GDhiEDTwXpbKYNnV3fPbpIouh9C/uh7V1a1BYEkPVyiAGFwxF0bD+WF2xFi31TRg5ZLAt7N1GRNGnJJvtkGHLNmjGcXJEJkSIGml1YfXqSpRQOdQ0rcJOo7IRDfrQWN+KNaur7Do3243cQiSmIKvfYnnaoTEvP4cKSjbOiw8/mEteihNtDEBuXjbqmlZi6OCxSITrzbrLHVMOjZCNVIPqIHdMm/Urb0f1EupQ7EWLiikHRW67RpciMWdFO60LU12ZwDFHn9Jt5u2CBQtw7LFbb8WhciT0yaFeZR4L4X8e9Un8CwlPBupdB3ee2Zqk7KTestPpf/PZjcEt8ZtUkkxqImrXGM8OkyBXvWkdjj5kX3sJBcmUKSmXZwQRSkZ2LrRF5eOPPYqyTWXIpZuktTX8tjZshALUaMlITfVl1uCa5KVZvlN32c38RsevpeWg3xlgY5RQQBOuONx0YVrIMO1U1sr6D4Xq0dLUjqZogCiIlhFlhLCZ8PBetysKd7wY+XRBVrZ0YF3DK/jWvkejvtGxDJpXI2bKZ10L8/uiiv51e5jujisCd6yNliyTguSB9u2NuJtsPyJl70bDCWQX9sfLL7yNN16fgz32HI2igXloLWvGm598THhabm5cAZWqcno0v0iQO9SuAG4ampsIsYn0QolGVNeGEO5oQJY/D7Ut1UiLptlavY2xKAaOKLYsW727i22m6QPtttaJlnKgxU3zIiPLZQLq9Ulp0bVxtSMvU6vWZyKRHmSdvagKdSCNCrS9rB77ULnOWTuLXkYHsoIZdDDkLlDJEl3EKXyBDO0W0KjWoQF1wKmLfSq3Pj2gmbkuBOJuNFHgOhJ18If5fuk+hFkfLU2gNbGVGKeMZKUaJMm9eXFs5bIQAbjYtuwfLaLd0d4C2WcflbHHm29Zvg2NmgjqzEFT/GLjhnVEPMpBSVC5lLAUF+uUgM+rfZYLbYZ6KFbPZ1Oo0IJQh99cCuVS6X4nlhKhAXCsu9aDaSe/iGdlDJUCobyY9AwFbLe4Mcrw1QJbGoVatboZhx1+QreKRYhMa/Ik55J1nSOUJCEWiy+lkMoRz/sb7kVjdDTd8rGdv3w+iW+7xmxEW4aeHRSj+UtdaYdJkEuSlIACXgOGj8T4yVMRpZW49trrcN0111GBtNIiUIiITmQ9amoriVDWYVPFanh8IRuFyfRmYGjpUBx2wKG2+ZhtzyEUxCNA1yMnhxYnnQLkd6E10ormUDMaaGWb+ExlWbaQSWLt1UStdXx2HitIhUEfVJPi/HkJxHIiGFlahIMnH4bKhmYqG438SEl4UZCXg9y0LFRtrCTsjsIXJzSmOGcH+vA6ooa4Amm0Ej4ihjBR0qYEFV1fLPp0Ad55/TUctP8EaDsbCfnCRZ+itH8+LvjB+Tjw4P2QlumFh1Y1rzCbClHCL+EjSkqjwsmOEalkIyefApfWgaa2Nr5DBBubytFBIfHw2W4isoLMfCI+wd4IWkItLI+XZ9Df13onFKqa5gy0ualU4m1wB5osoBlpjSFI3eBuz0UllY07GEfjRpbrDmJ++YeGnhJNPraj1ippodsapd2P0fMIoV7DuhEtJZGBSChuc6ZCvN/lcuZiabJiRxrdV2XxerPZhqxQmx8Z8Qx4QnJ3ErxeSzVkUzyVcavDyVnqSvF4ByjK8LJPM1lWhGgiQjfQHVAGrxtaLziH7osUMxmHij+fwq0Jls4eO83NDeSpFhqtVdiwcQVq6sqIAsOIEbmA8uaTQaJSEm8KMUjgZe+VUdzWRnWq9Yv96bavt7KkbcM1F1EN3VVDyuxzW4ybCkU7ysoUaS7R55Hq9MorL1vinii5ip2jSB2lKoUrwU49pJSU8GaDHK5tF4rqLraTqlREXZXWww8/3PlpxyHP+eeff3l5eTnaKdQjR47CTrvsikH829xSj3/e9k+8/sZbFCB2EK2k5g8FqQQ62upRU0MXgNY4Hg6htKQvO9SPvWZMp788xoapY4T8ypvzetgZbOSi7Bxk5xO9EDGEoy4ydZRuhNb4SNgIhbIhg2Fn6r3tFU3FQO6Di4zoD/hozXPgo3WMQ8lWtMhRj7kxiPppfdUxtO7Zpaiksou7iRzo27q9WuPChcqKckNUCR4UNSItlhNtwtLFH2PRwk+xcuNaIrNhaGppI1M3Yg5doP4DB2JI6SCUrS/Hhvp1tnxDTU0H3vpkMfqOGI6spvUYlDMUL735MuL5Aey22+4IFHmQlRdEXQ3diAY/TvjWqXxfuk20xunoh8m7TsXHH39kS1d64j4q8DCFLh/1zVSQvgx8+FEtbn/8GRx/8uHIz/JjzlufItOXi8XzanH/o09hv1MPRszdiJWrFvDdApg8fW8MHz0Ol/zqN3jqlYfQh8gji+9eNm8hHnh6Dvb71un41/wNWNm0gdY9isxoiAjOS8HZEuTMoHBr4a15n85Bc1UQ0ycfbzPEXVQSaVQEWomP8kLFQwXOvtRnW0uXikElWKp+XAF+Z5RIaEfIQMtmKuCqazQdg3dSEfg6M2FpkWkENMlQyEgxDHOlqUC0kHdHqJ3uVdT+asEvqScpQ6X+62bbKZI8pfhJKKx5UVS+ba02eqmBBomuBh3SvOmIhVg/Kkc3jYoUWjjUSlTcjOa2BN218TZ5ddQoJ/muKwmxSJlJ6FXv5CHFllQgXVFOVxIC8Yfmod09Di4p6y70efekkpCZFJSemYy5dCUtpaF6aDEqXvu3m266qfv5Bf9HtFl9yqrsMn0affJWXHPttbjmz38x4c3NKaB8SxF08GijMC5GfV0DOlqdjdI1C1rbqGppyuRwmYTYFiuiQEnD5xcWwBtIM6XRTivcoPF/ulaKgmsmpy1FyA6TlhYz2vq0nSSkosaVBRCMTZI6VofH30r4n4HBA3dBRcUGNrZzrxo9NyfP5jXZWiOEx/K99YzaxnWIJBpsnpIvLcz3ivOZXrS1aDpDCFOnTcXEnSeyXq1oaKpHdnsBMpv7YPEHFXjz2Q+x6/ijsfMJ1+PMy2/BnFU1SHhHIrdoAH7y/StwzWV3Yc3iEIbvNAEHHHAk/njlDaip78APfnkRDtPe2BluRNkW9IkQzk1DqzeOdlcMFbUVOPzgvbHw048waeJu2GvqkVinpRvzMrDPyYfhqdmvYuqYA3DyoRdi1fxWFPio3EKFPIrozhQioz0fIf9wrI4Ow33vbMTwoTtj2ph98ddf/RKfPv8+XK1pFLAtTK52sOUlqgrwqwv/huK8XTFi3Ez84FffITPwuaijkFfYnKLkJu7qFx1qx2QsritJCHWYguGhNXu0wLf61vqX/SABEU9oTR7FSqwf+V05I1oeQrO/tW6NuRrBkK3jYqvQEcmqD1UPHdreRa6Q+EwukBYl17rMTqq9k/0qrSZ+UoxQddaIi3jNFF4P8q32efrpZ3ifph5scYXEi1+EtGBWwpPV+e3LU9INuvvuu63uOxptViwd1I6/v/Ry3HDDjeaD9ytRAJI4gMwdpNWqramkJa4i9KY2JrwvKuiD/qWlthBRcZ9iU0wKqGk1MFvWkJ2v4UElKLmk6WnVWlhWIzu5pT1oQ5QtREnqbB1iPGlodahm54oBnW00nCpKSVkeQSdjijH0m1ySgaWDsWDeMjKTeEmzesWoAXZOszSMrQuiIKHOS1FlZZVgFRVCKBjgPX1tHsorr7yKFSuX8zstK12hWCJK9FNlsaCqaD2WByvxrwXv4E9P3oFrHr4RVTV1ePDRv2HMcD8KXRW49a9PI9aWi2OOOAf/uOM+ZOT3xZ13PoySPgMxdc8DsMfMvTBn3oeYsf+e9CgC2Li8ErGmBBrXNyJc1W4TKI86fH88++i9OGTfg/HJh+vRN6cUUaKo759/Jm675c84Yt9pqCzbhCBdIlesDa/MeQXfv+T7aEk0IRgIIepah6z8Why4XzEOndqGA0avQ3ZsNQriDfDHGxFyaZkCp011aOGuRUsWUQyBi372cxxyzMFUth48+9xstLZQCXcoAN1iBkCzqZXspe071A/qH/WxyrG+4qFFoIQmtIWMy8vzLFifpWzU9prqIYHfjF6o9CU0Sl/PzsplHztLV+QSxSlQLqOlZU/Vh000RuUVlbaOj7Z10brJmmej52kNlv79SqmMNN9GSlB7P2lBcxk4Dwpp2IqKi2wZDL1/Ujn1RNNoYBRDEuk+KRi95xennp+RpK7lqq1EajetC7Mj0mbFsnzFSstByaaVdzYSowWIBtFO16eyah3diQ1Yv3YNhg4ajMz0TIwaMQq77rKLLeqk5ROT0XodIjGOZjSLcTT9vjVMNBCKsLwwrZjgrraNcJY87K6zxLBSAmZ5uqHk1qL9S8bg07nvIytX5RDdEP7KAsqKaTRAs4AlDF2PjnAb1m9cB6/yFWjxZuw5DSeedAxOPvVY7DZ5DIF3DJVUpFrBPkFYn8X6DvME6Gq4cMv3f4RpGX6ce/R0HHvQkbj4p78m0qnF2WdMoe+ewGGHnoeCkimW5JVG5fbP227H9Tddi+uvugbtDbVwUbj2nTITs17/AM8++yaeeeEtTN3rUAQKBlABU/jCzSgoyoeH7oHLpUWzBtv7ynJ60Mo6E1lF2YYhCpYC6GwnF5WgXNJIdCi8jWk4kK5stLwVf73jXrx898WYOpZ9Ggkjom0v2C426Y/XK0BeG62mu+bCk48+jYWfLUIm3Z0MvrMWqtYMaalqKQIpAfWplL/6WIhCwqbyLNCvg98lyJkK9Kpe/KxDJCFRn0o5yR1KooekUdEC2SaICfGPltZ0MmwVxFRm7iDynf46GeAFZrBUH/FPQ0OjKRQPEbRWzdMh4JJcSkExmeRSm3IrsuiCJYW3J1L+iHSQEIT+Osl10nVSqlpBkP3E65xzziFKPdfT4Sgw8hrrJ9dOLrwU+o5KmxWL/GdF9JXPkunPQlP1JmxcuRgNletRlJ2Gwf374qD99qNiGYCxO41ESVEB+hT2QV62NjOjBaKF8PgoqGz4eKQDeZkKsGRRUDz0d2nl2l02LNmudXHJDBFaMq3PERZ0JqPpiMrdIUNo5EIBOO32pwZWg+twlJYsnhaxdtEPHoJ1ZcuQk58FN5GGx0//nQjDptaTMbWOrJST4hxaz8TlScCb5sKmyk2Is1wf61hQmgVfegy5hRmsWwsVXhsRVRMaWxQ8JoKKUin6E2jOS+DFhe/jnbWb8Oaievzp2j/hzFN+hL/+/Tm8t7AF3z7jd1i5eg1GjemHsaOy8NHsWWQSuoF9MvH2+2/wXSiMVJJaunHW7KcxcEgxSgcUo6hPAd6c/Tr69C/CsjWLceRee2L+nAXIHdCX2KsaZRtrMfvDWTjkwKmIVIcJ/7PQr38m+vky4G3xoTArh0ogirKqRsRdy5AdWY01C5bjH8/8C8888RR+e+0sxEqnI1BUihIPkYOfAsV28NPF0fBrrJXtjnZsqt+A1955mozQDk/AhUCOYhnOiIQUgkj5FAZDJLwUYq3eJ8VMUbMj2BljqamoscmN1M828qbFz0M0LlqgSp+Trq+MhvpUwppgLdwahnJFqBSclf/lfktZSSm10hgkfG6E2W9BKUd2dcTtQ0soisz8IlsfpzFI1zXcgiDf08W+jWqhcB6Bwhx4yMMx8Q8NhJdtmFR4PZFQU7+3X3J4icqLjzZUJWWl9pCC8ROpy5XT+a6znnXtFz10n7KBhcL0/TYaJKH3HZU2Dzd/OOd99CnKJHtEsGTRUlRsLLcZzf369bEsx3FjJ1r8RctDKrCkGc35+TnGdEnt7yJ7+L0eWpUMUI7p/mj9WWdIVYxkSoWNZYtS85zWatWSjGIcWT7rJDKqSBmneoaYTiSNLgsBCQefp+HSIUMGY/GCpWa55Gvrr6P4hVY0DCqlxE5TUI/P4SdbjWzhormUB68xhhK9tAaJtvDQe6qMDiI1ixG0OgtNZ6b70VTRgvXra/HnW+/CgNFjEPB2YP2qeTjp+JPw8WdLbdnD+rpGuhQX4/4HH+KzFJNwmcKUGxYKVlMmOzB12iRb79ZNF06WWwhA75adl4XZb7yE+R+s4X2DUFYZxw8vPhH9SuN47t2XseKD16k09kD1xhr8+KfnIYeo5uprb0J+oVwIWmZfDGNHTkBfun2vv/G6xSds69NEBLvtMhJ77LkHUYs2ZKs0ZS3mlRX+/vmXYuY+B+O22+9EQ3MtLv7xefjrX6/DylWLDV1k5+RSyMP2Dsq2FXJqsVm9jsU2paPOJiUVkNpaguIsVcBzFvugwmdfCumoTdXfitEZ8bPc56SgaodEnuETaEbYH6JWKg2NzjhrrPBXKje1m8qS26R1bfXOctlEXftfsTmVo9Xk1N9aE2bVmmYccuix3Q43p9LNd9yOXCqSSy65xOYjKXEuOVKUzJMRykiSlHF220Oo9Z7A35w6fBGSXN137734Yb4Pn4ya1Hm2e9phhpvjkRCqylZj2m6j4Io2YK8Zu2PC+NHoV1KCkSNGWqfJl5UG17J8Wgt3CyORaXjEwh2WXKa1PKpqG2iwqEDYia20UO3BzjiKUAqVi5RJhJBeUFb3qmNVng4xmNNZipdoGUkxl57lJvrJRDgYwMhhu2LB3LWWn6K16Ik/eL2sn1XJ7jWFRkYT3JZC02cJk6V5U3FIGWntUu0VHSbKihD+NzU1kHEE01sNSssvb3HH6apkYMKEIfjtpT9A6fBcDBoyEJddeQGmTB2KCSOIBvr3wRFH70vhrEIRhb2gTwDF/ek+lWTjjDMPpcD3JZwfip13nmBt4HHT4vkzCcvzkJNdhCCRw7777I+Ze+1BQQngzLMOwLASunGhGhw9cwoO3fsoFBVl4NunHYPSvgFUByswfre+yM1PwyjWp09GLqbtNARjxg5En5ElKOpHNEQUlpmXgzHDctDevJZWXUuMOlugavlPjXxcc91FKCjMxu13Xo3XXnsM/foMxpOPPU4FH6BOcjaLV7sJlmuZSDWwXFkpDSmJpFIXk6vNBS51ThbelASvlzLQEpVJ9KP7lFa/WfBZJ51XH2lNlrJNmyyjVzwi/lD/Ob87exKJj9q0ARkP5S/VN9RBI5vqW8VxtJSDrtO0i6hcOipeZRFLUWrdZo+g2JegC79zHs466yxcf/31plTk/iQXyZaCEb/au/+bpPevqq7GPyKfn9W7o9BmxPLCM48g4GrEpb/5DR66/1EU9e/HjhH01QJOCVq7mPm58nmVfyDm0Dq4VkgngxQQfnoIF7U3jTI1I+xAMYEaTJZZ67VonocEPrn9pxhRzCNIbMN0SeTRiYLkL9tfKR2eUzC1qKjYURJklAwqMjGv6mPXUJlZoSR1tp7DT3Y0NNZh3bq1VB51RDwBY15dEyf81nR6WTbB9MZWZ38kCYJm9Wq/KMUQNHFMilPzW1auWoVBI0ZQ+OJorqbAEdVkEqnF43pP3uAn+qIw+VyE5Hz3MJWt2y0o7UJOrp9KjMXxs6P8hOJiyMxO5/VUzGEKCxm3MIMCGUtD0OtGJpsj1NHK9skj2gmhrr7RJojKNQl1RJFO1yiDCjJIAVLGqQRIFlDKXakC1U2VcPkjLE/xBc2adtzMYGsHcvMKUFVXQ/eI7UeEkxkooGUnWkjjuzVqZnuO9Z/aI41C1dwiZKeFuh0r7Q+kE2Vpkp/QgpvXOSgjKWxKDDTqNN7qJ8VtdH/SoEjYdb2jjLToeab1hVxaXRN1Oc/SAmLGL3wv/Wa8x0OLPwkBqT2tPPKmtjeRa6FAvmJtCQfMGPJavKwGBx18zBdCLF1Ja6iccMIJ1n5CK0nkYkmTbHeRFE1O+8PdIhbVV7ytOia/J4/Zs2fTYPez8z3RDoNYtHbpzhN2oXXxoqC4Dzswm5bVhYYmBQwpNNmEwlkBFPYpICPR2ihYn9DWDWG6AUFkpJHzNSokJlAOi/xbMpuz2pc6jQxCRaI8A5ttSquthpFwSWFoRrXH5aSJO+edkQbBZx0OCTIDQwYPRH1NNWVZQqs1Wfk8ZVXKqbdDCMj5q+ul/3z8X/nGDWhtbnSUButqgTd2sJIANZKgasb4OU7llYxB6HMsqlwOSho/t1G4Fc8pHTSA7833obLJKnYmQbo9ERueDWT4EaD/X7Wpis9r5TWsA5leMQSXW66fYgoxtk+IfxVgjFKpUah4ne2fxHN5bGt3WjbaeV7vEWU9I1RS9cFGhBNU2CyjsYFl092KsX2UvBdkOyi/JJ39pcXKtbvlkAFD2TcZKC0YiEJfX2SlZ4PqG5H2CMJtEWTkFiDOPu/bt5TIqZhMOoBuQzoy2N9UGVQ6haYU/WwrLe+oDcccV8pxXaUMEtSSLvZ1Jp/jJ9LUpusu1ivUxn5WbhJdYJv2wYPNhViI53iNfmPj85zenQLHPtB2I1r/NkTUaPE21kJCSIDJFnOUiA5DOVTc2jPbdrVk3aRwhIxUL/FeXWMLlVMYtVTC1TVEouS7+pZGoukaU5RfhbT9yMaNG23aipRK0mgmlUpPZEqSMqB7kvc999xzlln7RZXKjkCbFYui+UlhlhrooOujdSWk7QWZx40ba0N2IvWt/RVz8ZDlz7E9fjQRjkxCRrClLckNOpKNKK2umAofYvdrN0HxisVHvH7zgx1t7qCV7khbXcybO8/QVHLKvK2m/wVIHWp748jCUhg18UuBXg1pCiWpMmJK/TNry7qJqaVInX1/+Eyeb6YVFIIx5UVtoHfSQkSqj8NoyqztQJ/SfvBlphMpaBMyj61rIzSjbWvVhHV1tU79qSCF1uRuCu6rXOXjaBFn7acUpRI2K826eCjUEioN7WqIX6M9PlpjBWUF931pGvUiWuRnxYxalAPC7z7ekxkg0qSC0whPfX0D35/XUPjiFHgXBZxWgfVMY1sow5YVpLArw1Rt7axNq75x2koIUe+p9pRQu/m73A/tFaTdEbV1qrKupSyU/Wr8RYVhWlZk5TuH+MCJuTnTG6hHHYXFNlZMRMluQrQyUJaQR8QolKccFzaJ8aOuTyIokb5bX8iYSTezxaUUdZ/tR+6c/EokHlXZc+a8b/2pun8V2rBhAxYuXGhJbnrX/59os2LR/CAdgtBavEaLBWuDKAmLA5vVsU48JCl8ArQJntOOcNrUW32lDMq2Ns3UdBhNro8EWoc6QBZJjSjBNiVDUps61ziMYaMEJrjiOke4kyhmwIDSzUOTuseyMEmqV5IZux78n52XYouRqb0UDgXgZNlsSU1xJcuyhZp1Pw/FBGwEij/pGRqdkILV/CcJlVwMBZcdV0mLOztto8rqd0s5Z/nK9NUQMqXKytOUfQ0nahhVwWdHCTkLDym5MHVoXUIrZCXSJmyWcMhrFHPQuwXoeuUU5FHJEN3QNYlLEZLpFc/qoFKSJecbWfmKF+ldpLzHjRuHAw84wIZdM3wBVJVXorWhBW1NLVi1epXFD9R06g/1heIlejc1lQPt2Rf8v4bu9d1iG1SIcl3UT1oCUiNgUmIqSFndelcpcduLin/ZO/YOyX4zxdJZR7Wl/nYNiOqczS9iG8ggWLyObaJD7o7K0DUqR0FxKX4hQD1D11oiJl0X7awoZLA94/VFqZjIXku1yr3+29/+Rr5ge/LQ4lYuotpBT96HMXf+rfNqh49Fd911lykVtVV3+0P//0CbU/obairQvyTXrPnaNesJe10YUFpqeSrZOdnGSGoIkTpXR5yWsJiQWx2ojtVwsjpaUFbWR6NA6mh1uDEVGccRQKeMGJ8hQZA1U6M7f7fAbJFjKR2zlJeXi4aGOvueHC3S4si6JxmT6bxtM6kcWfnqmirU1dc6DC3XgkwqK6vgZFFJsSkaLSguRRrWhl5CEBQGe0/WR78nGT0pcBI2laNnmxIjaTREbSEWsoOn5fvHqHClEGTRVX8JpQLhUk66R4ym+6Sk9F1la2dCCYneQc+zXBLWS0pOgXRdq7LCMW1Twr+sb7shHrWtg3gC6YoBWO9ZGVI+1VVVJmja5L64pBRTCe89RCU1tXXIynYUaEhozt7JyWJVv2kPbhkLzfDWOwtp6vnqW3snIRkqVcXJlDdiWbrkg2QKgdAGK2Hl6l0dZefwhAyVU28pHwehJBdjsvOd/aw+EUpI61RqqofiPUJXdm1n+6sfxXuqkzZwlwAr9qH2VHn19SEihc9P6f8ypPYZM2aMBbjVrjVs33kr3XiQ+rijMB97VzVYnYTiZbS1b1GSv78q7TAp/YKMHcEo1qzdhH6lA21bDG0GpWCtZcCyA/Uiag5tGKYjnxZYTBLhyXZBQimUzkBvKEShkBUik6iTxei24I4YiowU431WGP8a+6qh+Z9Ob3XoHA8FN/MLC2khKo0RVaYYxOYA8a9zzjm/5ZDgx9FGYaus0XAv68p6yqIrul/fVIfyynLbTKu6utbqpUPvqsoYJqPA2BCn6qHoB5WOcjIE0TVLVnOkNNlNdXAOxwJrQzUX/0pA66oqUMl6y7JLGLV3sM/jc1wGuiN1NTXIZTt72QZhfld7S0D0HKEHuTRyo8JRJcHx+VQYml2u6RHWpmxvIZ8OXq9ZzFoqMjs322Zka/TFSwSha1Rf7UwpdKa20rSKippyzF84D8FwOwYMKiVyyrcRPzMmbCu5M9pfKUyluH7NGhP6SESIoY2ucj3r12QCKwG3pSMl5FQIWv+kRcP1dMlkwbWIdoSGRopYisiUERvVArD856ARth3b1fJX6JZpcqEOxWaowmxioZ/Pyc7Q7peOUhPb6NlS/Hq2FJJ4TH2mjHDtmik0JdTiEkphGfUUbvXVf4LUrkKFWjbk2PkrcNGGWn7ub/yt3/5XaLNiYV9QcLw2XT+dHWdrfpJRHKvF/uAfg5ZkEDGc1pKVUIUpuCEKQZC/UZZ5CLVoApkz8uNk11K5kHH0u61WbtdZqVa2hEgdrWcJ7ejQY+3Q7zyCIQdFJNGBhFekkZzk96SlSh72nc8PUhA16hPROZYmF0yf9Lvgt8UKyHSy7hmBTH6mW8E6CS6b1VRFpFZUaX4214fvo9XMNLwpKJ4kEzBaU7ksciXF4NrhsX//fsjnX72xYlLNTRq6VVCZgkKlIoHTu2gvYi8FRs+RJRaCFFJTfCedZfooUBIu3WfbykqpsK072oPOSBcFWn/T0v0mtO1tIaKkdr6P1c4UkSk0HvW01rXVFVRslaipJmqtrzYXRnlIWXT3iqjIc+g2qt81ajNowEAiErpidHmaKZyK/WjES4pKCW0qV8PQUb5kjO+SmZeNQLYm0zlumeI/bpav99QhQVP91ZbsfPKV+j5GvtPUEP5GPpIyam1ps72Zw2xri8vxWt2rPlI/O7EeB/lKoeVTOco9VNmKFcrllRLSkpUK2OeqH2Qs/sN08s674ZR99uv89r9FmxWLuFydo05RB8kfzSTD65y0rWRLAmz2hR0q/1kzfmUFhFD0S1LAzc81iy6XwVEaUjKaC6JDs13lScgVSZZraMiewzL4T1as6zkJX2NjgwlOsr6OxdpyXbcHrzRLwTJk6fXZniGlw88OgzpKynHbHKisIznnibXjPyd4qCbTELh+l/VW/MJ+7VIXBTuzMrLRt2//TldEWc1EE2zLflQwyS1N1Say6rLUIlvlzJ6nWJUzs1Xvrfqp3Ax/OjJZdjrbXjO09UzVWUpHSldKUUsJqH7RiOa2aKJhsylI1UECqKkXlnTG8mwB6qyAZSRrfyi5mVqoq6K8Ak38LuuvsuUyyV2Q8pBgK6tWc8aUca3vcnc0MqT4Vaitw94pRKQi5KdYmocKJZ2CnsaDlTOFYO1HhSJXiB9N0IU61K/qJ51XG6jOUoJCHEIezvUyCryUvCQUpr8yHm1yNank1aca+RMPNjc522lIweh5+l3uiONu/mdJ7/i/Sl0Ui8PY6qjyigqH6Wi1kvEPNztCh7peFkXwX8OPmsUpBKK/6lAn/sCCyShq1qRdECpxHucIpuaESLEkKSmUYrDk+aSwihT01M5zYg6RCT7rlqTN96ccKkNzTBQX0GxYCbPOi1SGDqEWBR6FPDRSklQ+re3OyJbapF1robDefr/m8CgPhOiAaIIlbFa+yYCgBEL7OTc1tlBg26lUJGRua1O1g/4qB0KKSdbalAgVg5SDLLkzlcFR1CIpF8VjpL4py+ggUgiyzlosWtdI8agMbUMqZaJgu3ZUkGLTvBonHd0JwObl59uhtnASERUjkJICr+H7EYUqTqAgu9qktqYWVZWVllymuuk9tXJgII3oLi2ArADRFoVYIzeKH7VTqbTy3YQQNQyumE4GUU9Gdha8VFIKMgsCqd7OaKATK1G5en8pET1Hv6vO+k0KVspQdVO7iAfUJzI/Wh/IlqZgOSLdo7aQ8WIVWK6mhmQRJSqRLZ3nOw2AcefXS+KD++67D5VsL/0dP368nX/xxRftr35/5ZVX7PP/77RZsmUZ5HPLMuyy884oLiq2+EhX0vqc6pAMJWaRZDTC7D3BY0FYx/92ov7kDOfoJImy7rUOTSjY53wXs5N37K9zvXNsudY5lUfBarbRoK6/b6FkoM+po1iOBxlbw+GapCaEpNEgMbJWWdN2qQEyXGZmNs/RipNBg3QntLCRUJUUX2m/gcjNzjPG1HKaUm5mqfmbxY7o/9PT4ruQiSmIEggFhDoIuZXoE2c5Hj0nPdOu0VBnkxAEBUpNnxxBEsJRfELCJMVQU6MAteOGSTDaWZ5crnYKVMzRBPBRsSk3Jr+gkPemw0c0I1dSbgm1s7k8zRRyuX7NrbTSfG4blabeT65TlILpGAEpRCoUluGV4LIdMtgmKruZLohiUg3ki7Ub1tsol1pfG9Dr2sxsuWhaoDrbDnt91kF/JbxCOOKr+oYGtJOvhETEM3K1da+Xz+SDtvQk7xGS80sBURH76c5p0qW27k3zaRSP786OtOF3tr20llL7XQm5QWor/Uy0ongKP4sj1P9aj0WjlpqnJZ6Qe2VI52smGSQpk0GDBuHMM8+0KQDz5s2D9iSSUXz11VdNcf4vkCONJMVUCmnl2lrb0cpDTC3mFuS0gx1C7xlpXroKoPD5CLUVP1G8gtaTvcWGlfVU0JEdx79KhkvmumhkRvOQdCg71e9T4E4dHyNT8Df+TcQEc8XsMcmGMYeYRke6L5OWkZZOKInl6Uf91X7DOuiNWRJVkC6HpXu3NhH2KoW72YRJ76LYSVCCFelg+VRuLrkLrXTr+H6xIC0aUUWGD5kBMrSb7xFsJRMH+RvdGJ+CpK0UFC090M56CCHE+Fx+dmnDNrkJFGotC5mgq8P3C3UoWCsGpkJIdBBtKCGOv4OQPq4yYxRMuk6SL35OJEJIC7Bd+KxABgXFzTJ5rZ/XpAXcRC3ZVEIKkurwIj3bjxCf78vwICs/A9pwPbewEHVUwNX1SgijYAuN0N2JUfm7aBCUZQzWWzOXiXPM/YixvaXdtQ90KM66udinbJ8Yrw2B7+ePwEuPrjXciLZYE5rDDXa+NdyE9hhdDbZfzBVDQUmRHUVFGjp34h0WK4kpZyjMftESGSE0tDcg6mXd2G4xL99bYIPPl+sUIJqT0vKme9ARpkJlX8XdcbanG21UcFEqxwwqJL/25mafBTua2S9tVJZsX/KglLqUR4LKhxqFRxih9hbE+Ts1KVrqG20VOTa22P5rJSGSnWmUhbxkND788EP88Y9/xLp167BkyRK89tprtunZ/wJtVixJd2DU6NEYMHCgnZPV2UJyIXiD4AUFOZ4gSnGlEZ4rgOtGKEoLRQUUpiVJ0OrFiQriSmenOqLq4N0++xuTJed5HfqcIHxPuP32m/7qPluz0Utp86bBRSajpCFAd0ABwZgCqy6d47P5OcHrE/zsJdTVUgPudFrb9Bz+zeUlOfycC21L0haKIkgG9wUyeS8tPK9z+TKQW1DCMihwfLb+RvhefsJ7f3oWqB9p7ZUJq2Q8peFrPhLr5qKgxv2IJrR0gHJEeOhvXNm6mjuTTYUWpfDz+XxGkAoxGuG9YdaX9+vweQjP/XlEM/k2+zvcIdcnnUKRjqzMQiolChoyqJx5H48Eny8JjkY0cmTywvs0xEyBbyYS6aAiYD9EQy5aZylk7baQSTTGduQ7ednOmp7h4rurTno3l0dD1gG6MGE01FGJShZZXjTMMlh2LEo3mHVQin+6P5eKlv3LegYJyFQ/1cnq6Eq3tgiHeQ/bIN2fjZLiUmRl5FFfaKfCPCvb61ZAVazkQwvrHA7LSAi9Ke8nYP0Soq/XTkYK8beOEHmO57ysb0OzIm9ZZMAcGoY0tLRS6bLsjCwtCUGDwvpEeB9NDV+Mr8qaaeRRCYSK94RYAY0EiqdtMMGCNF8vCbFIqUiO5K699NJLePxxbafSD3vvvTf+9Kc/2e//C7R5rtCyRXMxanA/DB48yBK4FPyTEkkGDt20Lpm0lJmE7FIIHWSU52fNYQm0rCrIEElyUWDBYXY0O9PyGmgJ5fcKYWiuh3IhLCpPo6EOtiFH3S+UxPtUhq4VtHdbVIc8J8tKxaBlD/U8y3cglFe8wrIzySwswJ5tw+MsUx0tEg9pfVqhIDddJW10LlAvCym7pTiKMxOXgqf77Qn6XZmuHhuKt3ZgHS32wc9Je2fuD0nf9Ul5EvL3LZZjvzj3yGeSO2bvbWcdxKV/tpgRyWk7lsXzehd6Kc53i085CWlOLo3TRnKj9I5b+kmox0kNkEuqIVkV4ZTnlGPr3dJVUNxGlZbbqvwXh+H5zE5TI8Qp98KG31l/WeNkG7tsc3giK3sO+9VNbcTz+q5HsXesDNXBR6WuWQnWTrqX/+StWTMkv0dDvE7tIeXhBM3VaU472xvwBrk7NFR8b6cPWB+1BX/S6BnxDOYtfJcoSe8olOuHj/yqd1csx2IvQjPkXfVzTUMCJ5x4hs0VOvroo/HQQw9ZuygvRKhDLpmS37rSX//6VyunO/rBD36wuf/+XZIiuuCCC+x5jz32GM4991zcdtttWLVqFU4++WRbXO3JJ5/ku+wAc4XUKIMHD7aRIAt+sed1zhFOuS3qYKejLQbBzjv/+z9i59ICsBgl1IUiUVx2xe/5kw9jx0/Ez35+MdIyMhDIysZPL/oFJu6yG60NmZ/3xsnBu0zaHT+/+GKW80PzuzVPRxMYjzzmOJah1dbjyMzJwTEnnICLeN2YceP5PLEtGYtlTJ0+AyNGjdZ0E/zsF5fgmONOYL3IQLR6Q0eMwaChOyGvsB9+dOFFFOhMjNxpZwpKGvoP6mtQ/1unnoQp0ybzmhxbV1duQozno3RnEnQHNOFx0JBSPpPtQbmLxEI48qjDafGlpKh4eNDj5xHj+8i9iOKggw60z84+w1JG+tvp4pk1lXaJo0/fQrbJj3HGWafzvghm7LWHndcIjYVg9JbSqTwn10ejN7+4+CLWP4Lf/e53/C2BCy78gQmk3DnVRwtduWjVQ0QVQhLf+fb3bIN4jycTM6bvh1//6jLWgRiS5WtO0k8vuhAX/fwnuPT3v7Pn6p1Vbx17zdyD/fdTuoc+ZGVn4Mc/vsDeTbGr3Nws5Bfk4Oxzz8KkybtQuLNw6CEn8JpLkJNFBBjTAtbpOPmkc3Dpb68k4lKeSw5++pNLMHPmIfZeqq9W9f/Jzy4wIYoTqcGViZ0nTMfYsZNZpoLkWbjoot/g4l9cil/+UvtXARdf8jv84Ic/QXFJAX7zm1/hsst/i5//8iLk5jnTTQx5KwVAAWTyo4a6ldei/B7FshzhFy9voTVr1pjATps2zRLmZGj/r+n3v/+9DRCceuqpuP3223HaaafZZEkpwjlzaNC/4bRZscgoKs9D8REnsOdoX1kyGZt0MpglWlFwg4TjbroNUjqWmERLJe15zrfPtuxCIYOJO0/ArbfeSqZXJiiwaPFizJs/n30qpeTCiJEjLbD16adzrWOPOuposy76zbHktGW0TEIA48ePw0033YSly5bYOZEsqvZ1cRPiT9x1Ev50zbVYvXYdImSi/Q88CEvYAfvuty9OO/MMuOmP9xvYxzZrpzeA8vJKDBwwxJKY9thjLxx44CF0XdopuJfgWyedYu/5059djG+f+x1rk9NOOwOn81CgUKMLml19+mmn4/TTz+L7+/HDH/wIJxz/LYP7M2bshd/8+rfoU9yXgvwbjBk9jkrZj+NOOBHf/f4PrJ117D1zX9x2+x24++57rL333Gsmzj3vfP5GhU7do1E2wQehEsUohNZeeP4luknZeOCB+03BKihsQUy21cQJEyl8P0dhEV2sABWLJ8by/8F2EvqL4O133sT8BfN4pWJNzj5M1/z5Ovz+yj/QKj7B52poWaOAFvDAkMFDCd2vwUknnYzjjj0B111/Pd9VIzheHH7E4ailAN555x28lEoeQYwcOQg3XP9n8sBprI6QTQxPPPmoCbbLS1QUbceHn3yA9+e8zboncNAhh1KhEgX87VZsYn8oFsU3R0uL9g+SmyMDpLrHcPNfb8Jfb7mJyLIdf7nhWvztrzfj1FNOx9V0LWbNmo1r/nQt6pua6P5qXZsS5Ob3RXG/AgS0KwDbUchGKxYq50ob7EdjQl/GRkZDhgyhArvI0IpmLn/wwQd2Xuik66EsdBnf7g7FVFKv/6qHSOXJpfr+979vykV/haSkXObOnWvXfJNps2LxUUFIQ0pJ6EglQWbBQ0sS60JSPL/5zW8MWj/66KM2hCmlpIbR3/3339+GReVv/vrXv7Z7pIQUxFJ5s2bNwpQpU5whTiqFVJKSkfZW+d/5znc6z4KW+HxUV1dD+/56qat8tEhtmuNCi77fPnsjjd/ztSF4mh/vvf0+Zu65D7RbnlvxISKac779bcz54GPL2Rg/fgKy6av7fQGMGLET60GnjgI2f94iojMvBflh1lWrhjnp96FgFHfddZ8p4bbWIO655wE888xTdLc8rFMNBfLPxgh//vOfqbQOtHZ48slnsGyZtslU23rw9NPPUuhiuOSSX/Ed3ZZRfM8999uzk9f8+te/MaVk2pAI7Z3Z7+LCC39CZU1EFSW6I/pzhr99OPzwoy3L9vzzv2fCr3iDRr54I8vkH5anEaBk2cnj4IMOw+pV6+waLUkaCsmd0lammjGudVUCuO/eB7DPzP3YFkQ6rHNGhhb4UnyJaFX2h/W78457MG3qjE5F55TtbFBGdEeFrL+zZ72Ln/zkZ6bYXn7xVdbMi7a2IFZoWVR/Br57/g+o9KvY9hIupwyxm9Ykbm5WfESKTTk76fbuCbpkxsKKHZGnNCQv90ntrZEhG4FhdfSbssC1Ba2C1q1tTazn1m7LddddZ7wmYf7FL35h5+hibHWI/84+++xuD00ZSL3+qx4ic1VJN998sxlwuUUiych3v/td+/xNJgPdDjnDg0TWpliSuSSKY2jCnWbv0oTwTMIUgjJ01WHyo6+66irrEHWMckHUEJpUd9BBB9kObhp6k7/67rvv2j06FCGXdt5rr73w3nvv4c0337T7dbz11ls49NBDbdhOk7vOO+88mxshmJqkv/zlL/acYUOHYNHC5YTdJ1rq9MZ1a/Hwgw+Ywpn1+mtkpAQWL17E50yjYlFilSb90ceurcJncz/C+g352FC2Dvn52Xj77Tew77770drH8eGH72GffffEw/S9dY/cg1BI+yqpjopfaGpCkG3hxllnnWrvf9ddd2Pt+jW20+A777xjATspVdVTKCIWTy6TkCAS+BaR2lp+oqvE8goL8zFmzEhDgNq0Xf3xhz/83t5VsQchtaycAC6//HeWrBaJddgoViTaYWVu2rTOBHT33SfzXJBKDthnnz15jZcoJ83S/YuL8zF9+mSixM8MCSo9YPr0KfbeHi0irpgN+5vsy2sLcPChBxDNPGTPirOOGRla2Al4+tnH6TaGsAddh+LiEnw6dw7O/c5ZKK8ox9333mH1Ie6koGt0yI1dd5tg83Xa26VEllo77LHHDNbjY+y3195877G45+4VRC83sh7KZWm1NpHbJ/SjNYmVDfziiy9h8u5KhSjivR+xTWLkP+2npA3XraGchEMpM55TLovFmchvcu8DfgWeI2hp5vuYsnPoqaee6vy041DScH9TaXPw9vnnnzclIidkG+o8teUX55OS574oqXNFUhxJUmcnG0hKputvotR79H3714idnXCfEX8zVajfdJ3d6lyX/Gunu5x3visAuOVZWz479yW/W+k6pbOd9yQ/Jyl5TsU7Z5PlpFLynuRvW65LFiFKFq1TTl9t+VHXda1nkpz6dn4xcupuV9o9zjmHtpTnnEuW5fx13lNGJ3nOKUO05dkObamPzjrP25o6f7P6JeuUWjenXbf8tVs6f1O5yVIU8xI/Js/oryjlM2/Uvfp46qmn0Ogsdn7aAUlyI9eNKOebucWqEIoEvJd66X+JZNi6c793NPrGKpbOz73US720A9I3UbFsDt72Ui/1Ui99XdSrWHqpl3rpa6dexdJLvdRLXzv1KpZe6qVe+trJtW5DeXIqSi/1Ui/1Ui/1Ui/9l0mpNH5PfExpaek3ahDmm0bbeELK2L/opxfaUVtTg/ffe9fO33LzjfZXi4mJtCVOcga4Mqe/d9638eLz/7Jzzzz1BE4/9UTU19fht7/5FS6/9NeW3/T7y36LSy6+CB99OAeX/u43uPjnP8WHcz7AP279m016Xrt2DTZtKrMye6mXeqmXeqmXvmmkvNSfXvhD3HjDtXjisUdsJlxPJEDywP33mn28+aYbN9vOXvpytC1gScTxzNNP4b1337bpUMuXLbXzLz7/nP1t0tryJG1kYauMkLSKxcJFCzB596n4CTvy5FPPwAMPPY5Bg4ZgyeIFNhdT1zz6yEMGULSpyBOPPWyfNWVxzZrVuOCH30VDQz0a6uutzF7qpV7qpV7qpf80CUzw/86XL0C2XWIoSHvVgH79+kO7xX0RWrd2reX5a++T5ArdvfTlaNuxZvbbmWefgzkfz7Nppvq+3z4z8Kdrb7CZWz/7yQU45qjDoCW7Dj/kAJz6rRPw9FNP2LLwAh7XXv8XnH3mqZg2ZVd20Boce9yJeOW1Wbjn7jswcOAg5Obl4f1337HNoPPz8zFv3lzk5uTi5ltuxeJFi2xD4l7qpV7qpV7qpf8GObOkv3hehLaDvfWfd+KKK6/CjL327jy7fdIzfnvp5QZYTj39TAM9vfTlqTeHpZd6qZd6qZf+p8gBKd8cUpQnzZvozWHpgVzLly9PaHinl3qpl3qpl3qpl/5v6Ju48sk3jXqnH/ZSL/VSL/VSL/XSN56+FGDR4qDHH388rr32Wlx//fVYsUL7WMCWpt9nn31sYyCRMqB/+ctf2lb7TkITbPenQw45xL7feeed+O1vf2sb2v7973+3xFstx3/HHXfYdm/JDV1Euu5b3/pW57dtSXU666yzbO+FlStX2rn58+fjhz/8IU466SRbxFfP1NYA+p7M6NYzdM+JJ56Ijz76yM6JtJz+EUcc0e3eJ6mkso877ritlknX9gQ6p20F9C4vv/yynddzL7/8cttTQr9pn81k0vIZZ5yBn/3sZ/b5sssuwxVXXGFb21199dV4+umn7R5tTZCRkYGf/OQndq+2RPje975ndWhubra2VTuKtEHwAw88YJ+7kpLE1N4itYmuUZspwqa20QZQ11xzjZXZlfTcZB/oPpWhOunQXhviCT1b/a6tABctWmTXqs+11YJI2zj86Ec/snqqLXS93lubSokefvhhq7faRO13zz332Hk9TztzXXjhhbjxxhvxwgsvGL+pHZKZ9loJW1sF6lqRwr16H+2VoTavrKzEH/7wB9svQ+2s9tXu7CLV44ADDthcVmNjo2398GVIz9WzxDtdSWXrnbvKgbZtUB30DL2L+lGH2kX9qrZN1uXKK6/E+vXrjVfFk8kydF9ZWZnxqN5b+5GIp7SvjhLltfu8+ky7m+m89g5RH23cuNHaV5snibckf9qrR3vuHHzwwc4+KSS1l/hO+9ao3bRHj+qouiV5VqRnHHXUUZvL0ubUqaQ2OeWUUzq/bU1qH9VdbSReTr6f/n766afGX6lyqOdL90i+9Z6Sf9Fzzz1n7XrOOedYvVSGtokU3yZlXn0u/vzpT39q+w0lSc/Yd999N7e7SHygOmkbEZWlQ/WUrtHRta4ff/yxbSEinlu4cKGdF2VlZdnWJGrfXuqlXvr36QsDFikxKVDtvSJFIqWnvWNFMq7a8lFKzfbppcGT0dLes1IMGzZssN0KtTuijImMuoxscihKiUgypjJwukY7yon0LG1Ipv10L7nkEjsnRabyRFJM++23H5544gncf//9tuXopk2b8Mgjj5hylTLffffdTanMnDnT9jhKKtzp06fj7rvvNiMoxZbcoUDvKCOrzdO6KufuSOV23eNI+wZJIareUqgCZqJ//etfmDhxogE9HfpN76P3lqKXcZYBvvfee21TNrWv2kngRYBKbaO6aetPAQrdK+Okd5w6dao9Q22meuu87pVR132vvvrqZuWq56l9k6RrBLbUjtrXScpZxjsJwPRMGRT1nfbGlkJX26oeeg/1jZS4NvnSZnXaOkagQAZB9wosyBCoPqeffroZz1tuucXOP/jgg9bWyU3uZMjVRjKyzzzzDPr06WPAU/cOHz7c/mq2mfpbn2UkZKB+/vOfm/FPGluR3lc8Kd7bZZddbJ8pAV/xgs5feumlKCpytmLVtWPHjsWCBQsMFKnsrm30RUn3qH2TJH5SO6i/9H7aM0vPGjNmjP0uPtZ+W+ov8a34SH3fde9nyYh4Su+mttJ7asM/zUpQPWUMtSWsgL54SvKna1WWnqU9vNRHei/xuEChgI4MqGRPh4y5nid5EHhUfXSveENOh77LeKvNVDfJTHKXRl0nELB27VrbN0xtqndSmaqfdmuUDIkPVWeVIzkUv4lUV9VdW8cK7Oi77hNQmDRpkoHpVMCiNpbuES/pWeIRAVa9yw033GDynAR34iW9a1KOVW/tS6brS0pK7FySUmVdG899+9vf3izfqod4abfddrPvKn/p0qVW3h577GETCNQWAoy6VjwuAC4dqXfqpV7qpX+fvjBg6du3r+2SKoX/z3/+0w4JpCIrMpQyagINEl4pJCmHww8/3H6TwZbymjBhgpUlr0jgQUZJylKGUAZOhlvXyhuUspIS0za5+k2GSgpX0ZDk3lJSqvLuFCmRYZDRleHWFGopQSkcgZ2kIdF5KRopFEUTZJwFLqRkdI22xJWnrHJnz55tyrUn0CKAJkMiZSmjIO9LnpaiFzLmUuaKGLz++uvmqcrwqJ3kvb744otmRPV+es/6+nozxKKuU+VUbx26XgAm6TXLc1U9ZdR0vYyO2kFtovcUeNPGksl3kEGRgld9pdgVudA7P/vss1YH9aUARdJIqFxFB9Q+ybbT82XIBBIFGOSBC1Co/WSUpdBVT5Wb3FhQ7y9PXopbBluKXfXQOwv4aENH8ZMMtgykSEZH23TL4AiUCECKZ5JlDhw40N5BYEmGtCtgkZcrflTUQgY2SeorvVMq6V6BFvW9jKWu+7Kke2677TbjA/GWeFk8Ky9be4mpHuoP9X8SRIkPktSdUVO91K6qs/7++Mc/3hyJkdwIEOvd1Q/iN4EKRS3Ev+or3S9gqHYUuFEURe0mXpE8S/7UF+pvXSvZTbZnUmZEySiG6iH57ApY9Jt45K677jJgJhmXsZYsCLzqnqRsq20UFREvidS34lmBVtVNoFX113vpPtVTukH8nAQO+l2ROcm26iz+HzdunPGFwLSimmrrZP1VRlLmBQz1fOkLtWFPQEJ1SIJH6SI5Wtr8VUBSJIAnPtZ7jR8/3vSP+l7PEngcMWKEtY+e30u91Ev/PvUm3fZSL/XSN5YEKgRSkqDpP0ECGAJrGnpLApRe6qX/NvUm3fZMXzjC0ku91Eu99N+mZBTnP0mKpCi60wtWeqmXvtm0OcIixaDhFiWv9VIv9VIv9dL/v6QhMw0T5uTk9CYF/x+R+kDDhhoyFfVGWHqmrQCL8ic0A6GgeAh22fVAFBcXIC8/B1nZGQhkpCHN77Xr0r0Ja2wt45/gv7T0dETopUQiUfjT/HBpJTr9x2u8Ho/dE+nMVYnF+NfnR8QVg9vlplfDa9hhsRhv2Gqod2tvR2V0JYWGXD0sp+zqKdktpczuKPWKbca9eypDlye2XJP6HiJPyqnUa+KuHt6D5Okcs09Sau5NlyoYdc1REKVU0yj1XdXbW9PWN+hbShHbUMK1dRKleKQrufiUnqi7NuxKXWd7iGLRlLyVlJUSneJSy9z6mm3aoqcXJXXlT8nJtpTSRz3xa3eUess29eqpPXXD9l+mp3p9lXr31Iepsh23Z2z/OT2VmUrd1TuWKhdf8t3ccbf1qmTW+ecyudpcCj+7El5ek4CPfePm93g8xk+6TmddiPGZ3fOLQ/GEm9ekw82/8Sh1cTiBSDCGhtoGVJZVoqysAjVrV6G+tgItLTVobqtFOBFERyyMtlAH+g8sQmZWwBLhlRBdXV3dWXIv/TdJET3lhSr3S9QLWHqmbgHL0GHjMHP/Y5Cbl4OMQAA+AhWPx23XxOIEJb4ONjYNgzudACWbQu2C26sM/CUYOGgIamurkZ9fgCCFKJ+Ax0eAU1FRgzSCGR/ByqbyDRg8dBiBjoeGlcIWDiIaCRnSjBL0eN0ENpL6LjK7jTKSIulBmXioALZLX0DBpV6xjQLrqQxd3gUJdKdUXYmtDeo21wh8dDnVtQ7Ja/8vAEtqGR4+sycQKVzalVKv/zoAyzZ9lPp9G8CybXnbtF9qW2y/CvZMx8g6pGds+5ztP6NH4vWpBjaZML2FempP1elLtmcKfel6k3rqw1Tesqt7uKenMlOpu3pvIxdf8t1cdOLE0wmCCRe8lBiCEJbhJjJJ6Dc5H7EgP0eQiHUQsCRQU1uHBYuWYeToiRg0ZASi0gfbeaz5g3EvnUECcwKkaCSOcDDCJ/kRbO9ATXUdGiuqUFVRjurKTairqSAoKSdgCaE91Ib8fhlIz/D2Apb/Y+oFLF+eugUsY8fvhsOOOsn29dF5n1cRkJhlyCvDPyc7B1VVDRQUYOXKMp7PwOAhfZFXkIl33v4Mhx23D2646QGU9MnHyaccgYceegabNtXgV786D1f98Tab6ldZth6/+MVZqK9rRHNTPdrbmjFk4CAKXNgEMO51ojdSwKlKRCTV1FPgIVV9pSq0L6KKelKBPZdB9ZWKBFKIflLnJ4dS67mNcbT24Ele56IilE/nS8FmqW22bXRka9LvXQ1sd9QToJGK7oniPbRFT4BFbZPaPqm0jbFLuZ4YeSsSOOkJoIhUrs7rSO2Tnuok2rbMlE5Loe7q8OVp++2pFncOh5Lv93VTavt+WfpP1asnSn1mT3UQAJHTlebL5N8EnS8PwpEOZGX60dJahzS/G3WV1ejXrwgbN6zAokXz0H/gYIwetxuBSgZlLM0B9eSnOJFJR0e7zfrSEhF6tovtGI/GOuWE4DThoeRS8gwgecyRVDS7o6EDDXUNqCmrxMa161BTVW6OZEtrA3wFYbjSYp8LWDR7TLPIeunrI9lWJY93pV7A8uWpW8Cy825TCViOh9/vg9frJ5oHMjOzsHjxXIwdOwF5+Vm83osFC9aitSUMjzeKocNHoK29BX0oiLk+HxKRMAXMx07pQAaFVUIcCKSjrl5TAzPx6rvz4U9zY/WqNfj2t49Ggp3nikUpWPVorGtGvxH9bRqhgJKUnYafupKp2R70V6oJSTUqX0T9pZaRSj2X8fUDFv3u5uFyUUnxN/sb3zpKkzrU0gtYtlAqYNEQkgzBVpTybuJDvW/y6AUsX46+CYCl5x7iczr/Jin1mT3VIU4dlp6WQbDQBL/Pj4b6WuTlpiMSbqI+q0VDYyUSwTT+lkAo3Eyn0IdwNIH2iBdefwFcHgIdkxEdcYRCYd7TgIMOPMh4TEbOxVp6TfnpkyJqGlqnTvD4+HwCpiilOepFIsxnNAdRXVaFyo1lqKzQelibUBeva9KkAAD/9ElEQVRfj6i7/XMBi8CRpt330tdHmoGWXA4gSerLXsDy5ahbwLL71Bk45PAjEEhPg8cTQFVlMwrycpGTX4z0DHoPXjeCsXKke4agvTWOQG4HFbobnkSA2j+OcKyZv1cjFtW5IiorL4VQay8QfPjkEfAIZvJ+NzIIWjQO6/Y2sw4JxCLZBC5+rKnehPLyKowZMxJNjfVEp77NAEUxBX1JuLZWxtsoFw0Qb4dSDVd31JNh6kmBSU33BKxSaVvjt30DLOqpXl9W8YpSr3Gl5J+kknJxutaiu2fEe+izVCOe+l76vtU53p9aQk+ApadniNwpAFmApSv1xFtOS/R0zfbJFVce15a3666eqe+S2p7bROdSycYXUltwa+qxjC9AqYAl9V2+CD/2RD3Js4B9T33SUz0SKQ9J5QtXLI6Ytakb6zdsQEtzI7weXhNrQzzSQkcjwosC7Fv+4TUel/L/fKx8DmLUtXGksb1r4PG5rex6ghUtxLf7tKkWbQ5HIjYU5N76sdtQLM5nEPhEOiLoaAujrakNlZuqUbGxEgtXvYbWYNV/HbCoz7Uopgy3ZHTXXXe19bkUuddK5IMGDbIFHrWWltbi0lpPWm9Hian6q6nnWq1Zi5gqCqR1mxTx1+KbWt9IPKbFIrXmlc5r0USt8aR1oVS+SGv+JFc+/m9SL2D5emhrLdJJ8WgYaRSKQCAP6zbWou+AQQhT2P2ZPlx/80NE6mXwubVaJf1hCmOMglFd0YwfX3gP/vaPR3DrXY/g3seewp1PPIIb7nwWF1/5PH5x+Zu47o5Z+MV1P8LFl6zEj//4Gm668x2CGg8yExFkUI498Uzc8eCruPvFD9DaFseSxauwqawSffv2T9GpPWimXvr/lmRQ4lTkyUM5HF2/6/iyJOWZWoaMRdejl/4HidjG4/ZsfRA0dD1SyUUkkeZPoK2jCZFIyKKSyvFTzklCwITOWCLMP3TmojEPOiIJRKlbY9SBQJCApp3lCqxELaevpbUFu2p1XfK9+FC/pShDo9R6CSTF4yE6gjFk56WjuG8hBg0vxU4ThiMrN7Pzrv8+KZqpQ+BCC2xqNWIZbi3CpxlLyd+0crC+y8hrmwi1hRYi1CKCWvxPYCVJySR7Ot82BV7gRQsgajHFxx57zBax1H2TJ0+2hTx7acel7gFL3I2cvH7YWNmEcCINDz0+CwsW1SISTuAXPz0DJUS3LoILhR79GU0UuCDaO/z0FIqQV1KATWuqMXVSMZrX90NaLABvNIj0jjzsPW4MDhl/PAItGymx+RRWepAEnREKaURDGhTqM089ApN3GYxqPhsJPxYtWoGiQh+PfDKmQp4UxMTW4fnkkUrdXfN1H1+W5N/J09jekUp6TNdnmoH9N4+u5SXL7Gqg9T2VUu9JPbqWr+OrXtP1SL1edYt2OawM1a3LkUrdldv1MFK7bz6cU9uj7srZ+ui8cDvU/X1bDtVle3whSr0ntb16OlTuVoau06B0PWRAuh5fhVKfm1rv1Gd0fe8veqTSts/cur10rivP69iK1IcqtsuhFY27HqnPUF5Jezt/C8cQ0iq3epZ0m4tt7YmTZ8NIBHIQTs9Em9+HUK4foewIgrkNCGZuQihjNUFOhMDFzftDlj8oY23vyNKTDJ767qnvEY91sD8JetJo0P18rjuI7MIMFA8oRCAj3Snk/4DURtp2Qdt7qJ6Komjl4QsuuMD6RJEdbTeiVYz1XiNHjjSAUl5e3lnCtqRVrRVFUa6PQIuW5tCq01pZXKuBa/VuPUf7nvUClh2buh0S2mf/Q1EycCKWrNyI6XtOQX5OFgb2z4Y7GkGGv4FCWARCFR70BNLXEWx4UbkqC3+5eT6G7LIUZeujZMxSeNIIfLIHoWzTcvjTF+HEo/dC1cogPlt+Gdqar0P/0jZc8ouj4YrWsWw3PPEA0gJeBMONWLE2hldfm0Mm8+A0gpi58xZj+LAh9DiaKcRegiV6JD2E5XsKZX8dQ0I9kQWhuz6nU1l2JTcNxfZIsws2a6rPodR6pT4j9Xsq6feu16i8bd91+8bKmZS5faI67fz0ebT9Z3yRem5b71TqyejyPcz4fD71PEziGN3tUU99otwmZSlsj+S9dyXHaG6hnuqpmXTKh0pSd3WOpgyPpT7jq1Aq8En93lPbdEe2nEIXSq2nhqa7UioviQwsdX7urgYRAo6ulHqNpjVvWL+R+i4D1TXVrARBC0I838Z2JojgZ6+7llKQjpgrm85eFuuQQR3h5zUEjSywoxOwddBo19TV0PAezuc4T9L/yfG8bvvtlUhoqwq9C3WLy4u2tiD8/gzLIXv4/luwcvmC3hyW/yL1Dgl9PeQhsr08ud+FUKz28MnMLsSk6XtiyqTdMe/TT5CIhTByWCli4VYKXQAxrxteakIfBQ9Rnvdkoaa5FXM/XocRg33om/8GDth3Ldoi+eioX41wRxkGFA5DonUTNrStROP6QxHyFqCAXsb+e/aFO+KnV5GOaFozYsFcegYtyCsqRkd7G446cn+0BQl8CvItOc3tcRNJd0izUhnTS6II6zC9zXP6mzwESOx052GJqBLsziNBtbGlhO4PD4VeqiF5CHxsfdCosKzPO9w67Pn8bkfys/46B30zVufzjy1XOgeLpDKWsk2+CmsaF0hUxME5NI1Sf/mrmoWfHeX8eYeuSz10f9d6xNyqKcv/nENVVeLu9g6nrC3P3dZAbr8Oqb/r6Pq7DqfIba9LHnG9Bz3ezztYIvtNIHJLm6ce5jWz/snDkqC7XMGnbFP31MNAEf8mD4/N+NrCa+IcOQX6a5/J1JpBor/OQQDI+7ZqX7uvy8HKdP1ujdOloqzJVvdv851Hah85/LKFdE/XZ3R3KKej64NVROohHk0e2/zeeSs/fu5hkQVenDxSf2fBLGvro+sVHq8H19x4M+YsXou562vxwlsf4p6HHkVVYzPenbsM/3z8RQwpLbIlG5TcmpuVg2gwyn70wOcJsIfSCTqicPvc2NRQi9ZoG50rKtlEBIJKmoQQRgAuT1/yYDFaQ/qcz3fLoJPG6/wBNLZ1YH1ZJR2zIKvrQp8+/bBi2WqsXbMBmRk5KN9UhddffR1FfQqRnZNjba+Zgm3UlUocj4kv2U7xmB9pBCgx6kzxlpfnPK4Y/J4YFi74xGYMabNR5XpockNX0lCMDvV77/H1HMq9UQSzKwlQDxs2bPPsoYyMjL/ddNNNzjbyvdQtdRth2Wvf/bFgaRiDBg3F0GElOO74vRDXVD0ye4hgIU7B9kV9VLD1iCT6oAkdqKppw63XfYjpe8aw+NN5BCwH4J3lVMrhOMor6wD/Chy0jxtLN/mwZvlCOh5nYFixF5f+agridAZiLg9ivkZ4giXweisRcQewek0NSkuLqb1zKYzAp5/NxU7Dh6OjrR0+vweR+JYNApOM0ZVSIyjbeIY0Tj2Rh97J9mn7ZThqeut6baPwt/65G1IpWyhp7LeQPm8duZBw6H2T7WIL822X9PvW12xTz9QV7lJI3mWPr5LSXqmedSp9FW++xzL58/ZaQ8mKXhqh7ZEAYldKfaYMiYzm9qjHCJ9b3vGWFu2u3x2j+/lkhr4LpcqISMA7SVZ+Sr093q1lILVP9K49kRJMt0fd1Wsr4u09XaLpvtujHm7n/VHk5uajvDGI6uYgbrvtn6jYsAbXX3M1quqbcP0t/8TMvadizYpl6F+cj/PPOZt18iBKAf7gk3l4d84n+OUPz0FVZSU+WbwKjz/5JCaOH47M9ATqamoAXz7WlTdi9xEDUFFbj9IhwzH7vQ8wafJuGD5kIJYs+BRDB5YiGvJg9arVmDZ9D2KNuA11BEMh25z0ww/nEGR0YNSokVi/foMlomrq89Kly9DU1IgZe8xAbV0damoq0U4g0qeokOf2IICJWBsLFN9zz61YsuTzIyy99N+haG+E5UtTt4Blz30OQOnQmVi9eg3GTRiJEcOLyfia1eOBK+pG2B3eCrAE0+LYUFaHm69+H3vuG8fqeRUIhRrQnD4SuYF8VFdGMHy0BwP7rUZzaApmv3szAv5zPgew9CVgqSBgoXeQyMQ/bn0YM/Y6EIOH0DuJ+JCT5UdVeSX8aV6a6O0rKNa289Pn0H8BsKgGXQ1Cd5Qack+l1LB/d+Si99SVtjXaKQZ1GyCgSm6/otEeXiQVsHRvhHpu866UCppEqeV2d832KK6hxO006RcBLKnvkVoHfeup23riz7hQ+nZpW8CyTT16qIN+TgXUqdRTe38B9tTLdH74imQV3X4/p/7cUz1Tf9f9as5oWh6eeO4VPP/8C/jFT36AKZN2xa133IMPPp2PnXfeFbUVG3HsYQdg6m4T0NLahldmvYv+Q0fjL7fegQvOPgalJf3x/EtzsHDhfEyaNBSNdaswbOQIPPPiJxi36+EocJWj38BhmL98LTZUVKO0Xz+ku6LYb49JdPDaCYDcaGxoNKCiGTEDBg50+oj/KV/jsMMOxYoVKwhY1tvu25vKygkq3ZajMXjQYNTU1qBiU5ldP3BAKfYkYFFEULyiSOD992un/a0Bi9qCxrKzJXrpP0lr1qwx/RztBSxfmroFLFP2nInTzrnQlsx//LHHMGPPSRhSWoKALx2Rtjhi/tBWgCWa6cbyldX46zWzCXaAkvQClG8sQ/ZOe2HV0oVYtboSOYFSnHLMcFT63sNrj8bRGhu+XcDSEc9CY2MU6ze0oqR/EVWzFlCqooCWoorCmB7IomB3vsXnUC9g6Uq9gCVJvYBlC+nn/xXAklqFbd4jnkA45sXbHy/C86+/Y8Mmv7n4ZxgyoB8uufQKHHHcSeiTV4LbbrkOe00eh3E7DcPipctw7Clnoj6YwB+u/ytGDEjDEQceieuuvQvTp03GuFE5SPc3YNmKpZg9pwwnfOsSFKdvQEV9K5577T3sMmUvZPjT8em7s3DU/nsjy5vA3KUL0K9fX9TXN6CurhZnn3MOPvhgDoHJRgwkINF04A8//BA1NTXoT7CjIX1br6WhHhMmTERVdRWaG1ssmlJcXIjDDj3UokfbAywaTjvmmGO2aZNe+npJsvTUU085q7r3ApYvTd0Dlmn74ZAjT0FhcT4qymvQSi9i14kjafJakIi1IOjLRjoZ3B/JRMzbiniWD0sWhvH3v87CnvvRwGcsQCIyFhE0IRLNxMIPA3CFvBgxdiM9hNmIb/gdqr2bsNNoNy740b5EK7XwExi4YhrLo1ah8Q27/IhEEli3phwjhg9D2cZNaG1uQP/+JRSuKIKhNnj9PSn0rSlV8SqXoSfx9KZo41SB7mltEstX6UEJ0Pfp/PRVydWZc7E92noIYxviayZS2ieVemott5IqtnuJhqe2DwDj9DS3R07+z9YP2aZPCAX+XUpdZyX1GanDOd0p+p4MfaoBTb0+FWR+Eeqpnqmkn3sGHNsHmT0ObX0NZL3eA3/2TFu3Z3d9plmImo2oIdVkbp+mEke1uiw/x+IR+02zpzSLx0P5D0fCSE9Ls1lBbpePzlolWloq4IryO3VMe3sDMjL6oLmtGpmZJez3rVc87drvqpPKV2QlMzMTU6ZMsXNp/jRnDRavUy89Px5T/lLcjJ8cEC3O6fNrJiWBCets51hvj0dy5yGA4fvzWfff8w8CloW9gOX/gNTXvYDlq1O3GtFFDRSJBrF2bRnefe8TjBk7HNrfwu3LpLDlwE8g4o0ShGhNAXcHWoP18Pq88HsL+TeGRe+9jV3GrECwfhVq14bpubgQ8rSjvIG/+89HW+4yjBlej9OOmwS0RZCRyGF56WZm3IoU8GhriqGmqgWvv/oe7r37YUtMGjS4P6IEK/FElPX7z24530u91Ev/e+Tz+w0MKJnZgAT/ixEAGHAhWNAiZzLqMjYZgQz7XbM/dF84FMLqVevR1FLN0z7AE6bT1QKfNw/ReC0CvoFOmSmkyI7KFFZQtEuTCsxJ3HXXzeBIybFy1AQsdE7lCJSI9FmJyumBdH5223ddp/K0WrlHew59CVJdNPTUlTZt2mRTjZOfVR9RWVmZXb9o0SIsXLjQhqqSpAkcui5Zloa4WltbsWrVKrt2wYIFdl5tOXv27M3X6TkfffQR1q1bZ2VrN+n6+nr7Te+mZyVp6dKlFk3Wc1WmDpW/evVqO6/7P/nkEzuXJA2liTQtvba2N8d1R6JuAUssSs/Bk0BreysBSgLryxpQVt6GusYmuIj0EclG3NMMVzrQ3N4X78xpxLW3zEaY3vOSpSF4I+fguft3x8r5ExBuHwO/p4AYxIe2mnacfNJYXHnFwfjxj/dD3z4UMr82AmuFPyOIMIFQO70EfyAXc+etRP9+xZg0eVeccdYJFDxY4pmSx5QJLwAjD6Lr4Qj9liOVUn//KkcqdXfNlz2+CaRqdFe3f+fYljQDZPt99lWOVOrumq7HF6nDF7mm69EddXdd1yOVurum65Fapy9ydFfO/8Xx79ZLkYTUMno6timjh991yHgqchLjX55xznf+s9+og3RO93d0dKjTEAlHEAqGUFdf59xLsBCLaR0RPofOlc+XIJhJmFeNuLMGikCK/VVZncN6KlPDPDLsOTnZpuOS670IGCWBiA5FWXRe96tOmpEmcBDm8+XUWb1ZruqsI0HQpfOKBrEge97nka7XWiZJEijRSrE//elPrU533303HnnkESxZsgT33HOP1eNnP/uZ5dMMGDCg8y7gd7/7na17IjCi1WgFFJYvX45f//rXtnrtuHHj8M4771hdZ86cidLSUls7RUBGIE3ve99999nzLrvsMmgk4Mc//jFuvfVWaytFhhSFOuqoo2xFW9VbkakxY8bgD3/4g4ERrXyrBeP0vKOPPtqumTt3rq3P0tjYaKvi/uQnP7H27KVvPnULWDQYrE26+pb0wZ57zkBDYyueff4llFV24M3Zi/gzPQZvJdrdjXhjVh2eea4GbRTOoDtOlNwf5cE8LK5rQC0iOOG8cYj7FmPmtBLc8PtTsPNAL0oDROdxeifxLApuBrSmS1NbkCAoF6+/uR533bXGMt+16NHYccPh9sbp8QQRirQjHFU41E/0/OW8hl7qpV7qpa+bZDg1TCMaMngoCgpy4HZlwOMLE/QIGGnxhEZ4UAyXt40KV+uubJkqLrBTV1tnQECzemTEZ87c2xZWExDYNhftv0sCWb/85S9x5pln4uc//zluv/12O3/CCScYOJHxF+l98vLyNDXXvnelgoICAywCHQIiIkWJdMyYMcOW4xcJbCiqpPdWeYpc6a9Ajp6rZfW1tL+mY6vdzzvvPFvO/09/+hPmzJljZXQlgRjdp2eqLD1P7am/AlxakE59ccMNN9jvvfTNp25zWCZPnopDjzgGLnZsVg7Bx9JV6NtvOBkvD48//h4GDczC2nXLcN65Z9NFIIBwJ2x8VGOomvkaDbcgMyNgZYZCMQIObbMeg/b+SbicnUZd0RCZJJeI349Y3I05Hy3Cmg2r4fZ5MWrMCKycvwYlJcWYMn0cmpqrbYjKISqHBJmejKahoyTpWTq6UurYeurvX4QSKcBIK1A2EJlnBAJI55E6vVXV4v/tc5JsS/l/gyRUPVHqI1IVXYKeXk/UUzW1Ks12KbF1+3bf3ls/JDVpNDWvwxQJb9ES/LaODn9Xe2iVWy2VrrB40ltNUk+51CpHKSpqIx2qp7P+h7xux/vmD52/O3xl57oQr+781D25WDftKSNvWApTU4PltUsZ63taWrptgaH3USKk3snJgeAz+U5qOrfLa9erDClZpz11bIkWSLZUT0UAdI3eTTkY8rZlbCiV5sGrjZL3yMtubm62+3Kysyi/ygpiG/I/PUPrenQltyfT6u7mO2mIIRhUbkfnj6R4nJ6+bu4klZtKitR2JZXVlTTc0ZVSy7A3T+Evq3AXEo9Y/fWP7yAwoHL0PZbQULOP7ay21tW61un7zcTPCekqXdBZ9Fa/k/wuZykFtadWzamqrkG/vv3YdxGLJrS2dSDdG0M6r+toU0Q6A60RLwJZhYh0RPmbB1E335Xl1tfVmZc/leBkII1/B/tMz1MydlLm9V1RgeRnvY/b5UG6P0CdqMiO0882RKN7JRN89zT+biXwfzxtw0ziuwj7/pFH7saKFUt6c1j+D0h92JvD8tWpW8AyiYDlyKOPp9agGrKwpht5+X3w0ccLsCcRsSvmxjPPvoJjjj2YDK6wZBCfffoR9thjOoWCSpMdIf0Uo/VRNESJX5QiPk3lSXG4sGBRGYYO7Yf33l6Iqqo6xKiYp0wdR0UeQHNLA8aMGoa6+ioq4RiVjVaLlOKQEvsSgCVFoaX+/kUoNflSoEzrLGRkZiAnJ9feryttI/C8vSfAokWotkc9ThYhpc44UeJdV+qxDPZxT2tlRD3bBz3uFBtufbZNk6cY/pT26m4mh4y4+Cpp5KRcDXR0GjVbLKsrpRaSQv5Oj1jlyIBrjD8U6qAxTqOHGKDRaWd7Ofu5xMi7CfZfmn/r5cx7mrmloQDVz+fjs1h/1Vdj9IuXLEZbaxuVVJZNPRV40E7o2u4iMyubnwO2FoiARAbPy0tva2ulLNSjlXKq8fxwOIr+/fvZiqRr1q9DsCOIIUMG8R3C9ruO6ppa+Lzq05glYgogpRH8ldIwDho0EHV19cjKykJ6mjzPpJHuCju2kBwKayvrC8dodiUlqna90QBS5+ckybx3pW2ek8IHMq5dxVUfu8qv6pvKO2pj8Zxdxv9l8v3aWlsNbPnYtxIJZzE/DcPwXfgeXZ8hUgk6abxLisa0x88W0irbpmv4T1uTNDY2oaxsk/GOAFKcOsnvjsAfb0eoow3utEyE3enYVFWPDPZBcV4Oy0ygvGITxo0dZ1OW1aa2YSJJgNkWJSQPC3SpjlWVFbaRovI/pH/aWpUX42OfD8XAgQOMVyXvAi0aNtf7rly1hv2qfhLYjlnkQ4uU7bnXHrj5L9fjk08+7hGwCAB///vfN8N67rnnYvfdd+/85T9DGjJ67bXX8IMf/MCGaBYvXmw8qs0Qvyqpr/QepjM63025MW+++aZtjqg2u+OOO/CjH/1oMzD8oqSFVtUnO+20U+cZh+oIRNVv2g8plVSfXsDy1an7CMvuU3Hw4Uexkyl4fifCoGiCptlpp8tw2GGCESN2osC249FHnsHZZ52Ghx96mYp0EALpIYwaPZRCkk7BWGIeo8ebRiFahfqGOvzwgm/j6j/fir59SyicUSrnAAryspCfl2mbdrW0NCInN8PGXAOBdFPoMlrURzykaBzAImWijk8anjQqX4cnpcxYZ63VQqZQuDUYDBlzymNXmc64r7zO2GaG0YqPagfHMKqgBALZ6Q6zs/wAhV7j1gpdiiH7lvSlgkjQANKTpXKRwVD5MnRen8KZSuwKU5lEnYgA20HvofeSInEO1iHmsnbVO0hRa9sBGRiNR1tIOcYykpEIVkt11vP9fC99l6flZbmmgAWwdI4A0D5Itdo7bR0pSs58kILUM4UjDFiy4fTPasfy5LHZGf1OQOPxaRM3Zx8fH99RikX1kcJGgsaB/SnFoLqoXPGWBDOZNNfA/ld9Stj38kzVNyK9p9prfdnGTq/Rj/yCfOv7qqoKfPjhR9hIpd3W0op2Agqtgqzows4Td7bNzXysl56jviwq7ktjlQk/eUN1cdpC7+xlWZX4+KMPsXzZMkseFNjJz8uzHIQAQajGxAUM8goKbHlyKR1FRzra26011aYqs7ior00p7as1NNI78xJ43vqJ75Jw0UgSMEim3nrrLeOtvNw8Aw+6LpCegXCo3dpJBl/GVe+lZ1kUhO2q98kMsD68V9GDHL6b+EmeuO4TAAmTl8SvAnQCLpI1vYPaU+8v3lPFVS+VKxnQbr9On/mRnpFJQxs3Y6sOkAyJF9V3alOL9rB8ya54ZsTwkXRectFEQ63nDBs2FOm+DLbnCrtvKL8H0p3oapIsFsFnmpHncyVL4rXWtha0NLVY3kdhQaHVJxhScqlW/XX4xy0HiO+isFk4EkIDdZCMrPpUToPaNIvtIn0UJBCspHFvbm5xEldZvvpV96tsX4YPmXzfQvat6i6eVZnsDn529inzsRzxvcpvaGikvqq3fhZQaSVw7Ag6OSOatTN50u5YsGCh8VWz6VC2PfUFH4N4RxP/F0Njawib6prgZZsU5Gch2NyA9rAb2TnZpguSUaskqS4etZ0+qMWIOZSAq2dK16kNQ+EOXuMAeb03TxlP2S3Gnzzl2VKmSHqBv1gZywgEZFR7Aixqf+V/SL40LKTNBK+44grbXHADZVEbCmo455///KftB6TE17ffftuAhoaLtC6MckQOOOCArcr9PFKdNMyjzQ51vfJbJH/jx4+3+oluuukmAwqqxw9/+EPLVVHui3JsdK3kRvWVfNx1113Gh0cccYS9tw71u0hroQgMKX9F+wxpqOnaa6+1ISQt0CfZVxmSFy2rf/nll+ONN97AIYccYvKsttEGjMqLEQBSgvGJJ56Iiy66CDfffLM944wzzsCzzz5rwEi5OCLVpxewfHXqFrD07V+KY447kUq5mB27FqtXr0INmbqdRkLKzp+uXURbkUGjMGOvfVBT20QUPBK1ddrnJxO77TocxX0KKQyttttyeUUNxowdT1Q7C0cfeziF/CNkeTNQUbERRX3yMGfOO6io2kjlNwjNTQ0UQheVeYYpjDx6mxrX1a6l7R3tGFDaj0BpeOdYqZOElpy2JzAhpax3kbKtq61EdVU1NtIIivn6lpRgxMiRyCLTLl6yxHYI1XRE3ScGHT1mjCkzKTJlny9ctAA19RVUoh28Lt2YTEpZ2fgyAkqO87gzMWHiRAzoPwDlNIAyJk3NzQaUhLyHjxhmxkQMrrrKQ5J3J1AiECVw09IcpAJYj1WrVvOdaAyL+/AdlC0fxvDhwzF+wmgrQ4pXBkQkY1tdXUNjmWaMH6KxkqayoRP+VQJcbk4O0mhMDQh5to4EqT5dlZwUoIyC6ifQEY3Io1YUw2PDB42NDdi0cakJcFFxEY1njinLpTT8MnYaLx4weDh5g0CL9Q5kBGytiHlz56mbjBSVUMRB76z30zo/ep6er7ZQ/2q2meyT42mqfk572D3sww7yXYD9o2rLIKsP9FkGTiBH79VIfhbQkiFUNMMx8A7IFiDw8Vq1W35+nhmDQCDDniej0MJ3lZcq8CJQpgYSP+kaleG0lwBh0PmdT9dzAyzPTx5RhEbXstFZVgP/JAyU6dnqQ/G02lN8lJ8rQ0swxPeWkW6V5+xLo1INUJlmmxethpJxNxDDenWwnbQLsAyXwI+Xhlhk7cDKicfEp7peilBt5QBzAim2uZ4nORapW9o6lC/go/HPNKOsd4oILBmvOpv7BbIE+B2QlEGDr7Zr4/PMwPP5HY2sU9hJ7sxjmyqXQW2WJD06HEmQB8m7ZqSdvkgCySQvqmzVX3eKF/RZz9e7unzsB96XNDyiaDTMejnJktoTyc/6Sbako1S22tkBQARn7KNoImTyo+ervVV2MXl51E6jDDA2ElS3EKC0Ux+If/QKAgXJSIeOaJDgjuUJcAowBlTnKMFkTq6VuWbdWl7ThuLMNOqEUgweOQpZBX0U1kPZxtXYtH451tcENw/JBfksyazIaTEX6++xthU5MurwkNpJ/JsRSGO9IsYXejfxrtpb76O+1nftAN2VdJ3aXMBt+dKVBvx6AiyqnyIrAh5KhtUz5HhUVFSYzrz44ostv0SGXsb55ZdfNvCuz1dddZXlhtx4441m2FX+/2PvP8D0TK4yb7w655xbLbWyRvJIEz3RGY+NE7YxNkvGhA+WXcMuwSy7H7uAWfaPd78NsIAJXtJiYzA4jMOMJ3iyJ0mj0UijnNWSWp1z7v7fv/u8j/RKaOxxEwZfV1fr0Zuep8KpU+fc59Spqq+XyJv7CDrmpGXaS1AvYIhniZlBNxFQCy/i+eE3Xolt4R68JP/xP/5H5wNgwluzbds2v8fryHEDpJ/8yZ/0e/TKa1/7WsfA0AbaSftpF94o+IzAXeKJ/vqv/zr9zu/8jgEOMpn6UR7thxZMBwJ0/uf//J+uE+2h7QCrX/qlXzK4I/H9CmBZfroqYKmTBbVufbc6L5k5sMaygUCHFixM+f7ssjDLCSAE9sJcgSyIOjM8AVegXnZuxLXNoMNim5xTHvqD0ezSV1mUJ9Hq9wWZR0BKjkFM+bNSjChxBibWK8G4meVRJ+Hf0NBkFyn39LDT47yE1bwEWHGpBECB3Xdj4yMauChBzuKosbWH4kTJouCwnFAEDG41TUXjzVDbVDbCcXhoVO2cd10QWg2tYjbd5z0RlBdMaBqZNghVfS/B4hgftRVhOKbBA72Ig8FrU1He6vKgDTSjWCsEtRkvleCNldmMhC8WcGlpgBA+Q1veV1SWqq0LAihMa4Tgp03Uh7qUCWSSN/fSltExCUx9P6U8EOa1ErBzsvgpmwEEICQP4iqouy1UKVPyoH30NcIcpToxNeF8S0prpJhQgIVpQjyF0gk65hS9QFGFlDHPxxX9x++ZIlpYnLXlg2ehRn2KIqaN1BVlNDY6LuEzblAJyCkqLHF/S2Wp7u6wNLck4COlBY35jrqhqOnX0hJiR1QmulN3kyfAJ6uDCjLIAeBFH4ayom/yk4oPBaIyGB/Qipgv+Gl6KkAFNAIwItwAsORFeQAC2gSQyvq9WBbx9PSkwQ4eQMqcnpwJDwEcIICLggJElIgHysUDs7PTomcEEmJdlup7+hxiA+5oD+2ABwCh8BNlw1vUCUFLwCflYWDQ59RnfGxaimNAdRaRlorSyNRsmsvxNWOBfkNZQ1/ezwr0AMB4Ft4BsHAvdOfiUMLFSQE83TupNpLHpPgOcFMtxUE/Ts0Mu49IWMHwMPxtz4/SksZ7kRT1nNpHWdAyc7nj8cSTVD0n8K7X62+4IW0SCGEqb0pAnp1fe6WU52YnPAUHL9VKOeFtaWxqNEBQddP5czICpIwxxmZFb7yJE6IRrJvNli4KyNOvGEQ8QzvpW3vhxO+TY0zJLLhvpYBSjYDn+d7zNpKQP3WqM+3OjCv4FFAFcHc/iY9a2ts8jmkf/YXnIfhmzp46xhV91dLUoD4Qv+t5sa3ao/E3A48spoUr9jOinoy1IRke01OSQxNT33QMS9af8NXXu28lvXSCb1cAy/LTVQFLdY0GcnO9hWQ2UHQD/3xfVVnMCXqOX4qagYA1j2Jb0j0o9CkpMaxwfsNqRrFhqaDoKW9JAhrFhpDjYvoDq4aBz2cEf6gUEgUXpoVZluYRM0NsjARyacQZ8DtC1wpf9zFFYmXB0uxxlBf7JOCClwCUZcwgr6mttDUA0kZ5Mw2AkKSNJAIXPcUkAIX1yAANxSWlKhBC4C1tq6mrNPNhuSGoQpFfsuYLVddF1RtQBhRhLwdbs3qG+fVRgZdhCRDqDnCwUpU2hM4IdnarnJFiCiAXngiUHfKCtgOCUJg4SBDWCLrqqmoLNOoSXhLoHIF8fAfApO0IP4AIgrGQWCQpcithXRbiqgMeB4SUN8aaIYgR4Z55iABQ5cqTIEy1Ts9UV9fqnggURChTV9pCheGlpYKwHqmX85ECGB4Zdh60u76hQgO3wVOQlMVUDHyDIocWE+Oz6lPc/It6btQCX/pQn+k15a/XIoES6CyKWBmwC3BdfW3wKEB3SUpCdZuYxJLWZ9WbulJHPAbwtr5y/cgPwJDxRZYWlwQOdS91pr3QCLCWD0yY2rJHTrTmd/qB38gf+pA/fEL5mSVvnlH+WN3TE9OmMc+GQmNJ/6IVLdMhBHyvW7/K78fHxn0v+TK+MsVSwZSS+IyyGhsaPVVGv8MHlE2C9gYh4h3oOTY2Kb6cUFsYr4upfzTuJw942wBLebudtEUKskJtpF1ZO7kXDyPWaVN9XRruP+9nULYxnMUHoivTIXgnAFjUG/ABYAh+m3F74NGKmuq0oDxHNO6I3WHcMqZoC+2oEr+XqK4sweV+1OmpM6fs9ZqWbMHCLpHhAj8C+phOpa6MYyZLAJb1qseUgBW7wgLUqZ8BuPrFPKwLkpUJOAGEDYIl25iK43fkzqzAXU1VjdsKkGY8M0WGd42xav7Qe2iEvMjGydS0eFGZo7y4j+fw/nFuEHSF/vbEqGEc0Dk5O6oyZdCoLhW6GuoaBPKrJePEJ+qPkqKYas0SvAA98cwuCYTOTM+9LA/Lpz71qfSBD3zgsu//MZP7RzRBfjHtxNhpbW3N/frNJ9oAP9D2rA3Qgv1arrnmGo8NpnPgqfb2dv/+chO0w1N2ZYwNeZIwvK5M8MkKYFl+uuppzYUlRRoEpRYsdHJ5eamJjysYRVam3yE43ggYiosBVV5ZYYuiuprAwWpZMTUSLLi9MWdRtpMSMDFnLRWgMnFRh4sWxkLJoFhJJUXMY+P2L0wVZSxLE0ian9bgJiYCIS6Bq+eY18erg8L2k6ovwKBEwmR2bkL3ohxDMPJ7WXmx6lXtFU81tRrgqgtCB6vH9VQCDIWiIVBPYAPBYnAA2JKgKFzS/bWpta05FavetAPBvaR7DLRUnq1uCbB5KXmUDXEfeGF4jxBCyCF8rCRMa8Qj3hwp8YVZCRBdi7LWFmWNS6FgbTJVoeLsurcgrIT2KE2s3QB/ViKqA54Jx8owRnVRP4RSJvyw2hgw/EZ/zKsMvFZY3vQFv2HdZYoqLpoW8RVY/pSBAqNMnmG6gmBTlOfg4IDv8/QSdIB+egVAZoIbsEsFEMyAXOq/sMC+PFiNsTqG1RcA5nE8K6Nj4h/1/YKUvkAj/YHXDlpVVpWbZ4tK9Nsi7QD44bWBrwgarzF9WW02N6M+pWw1CM8BCoO2Uh7tDOArfhXNiYNAABkUqp9RkNAGsEn7eBY6QCembHgeGiJwib8hL6x8ngNQcB/9Q6K9AB6AD+/pV/LgXpa4Tk3NuI6AGUA/YBnhVltX636DT4aGBwy4KTfrf/drLn/4H14G5ICEAOZZO7mPujB+4C/aAkikvLIyAO+C6z4jWpNv9ky0QfTQvbSvQqAgvCKVbiP3UgbveQb+bWqpTRu3bFS1lzy9CNg6f7YnXeg9p7FAjMacl6huXL/BPIVHAs8kfb+qc1Va1dGZNq5bn67ZtCWt7Vqd1uiqEMCvBOSrvtXlValUY6C1pTXVN4YXA0WHm58pXPq3QPRjqq1U9Kirb0itUlAoqvUbNqZ6fcYrTOwZg4wxxfQmU8TFhcWSeeonXSXiKwwYxnL0HZu10V4BNdWjVPfw3uNG/IIs4l+MOzyzswaoPEP/GCjn+gqwCBCaF23gSx6EhhkARVaRT3VtVVrd3ZlaWhpTQ2Ntampu0PcaJxpfjqFSKiuhT8O4IW/6hr5CwbKRJ3yRf1oz/YQCz088R4wK/YJeALwQePuxj33M0yxf+MIXvKcKu/GyZJm9VJg24T2xHQS2Ql/K/Zu/+RvHolDO1RL0+Ku/+it75wBVgAf2Y6Hd9CP1pj4f//jH0yc+8QlPQRMb8sY3vtFglNgZaAPIIQ/005/92Z850B0QTPvJi34lEW/ywQ9+0DEmX/rSl9LrXvc68zBtAoig02I8RBwaoI34FZZCA+zgq49+9KOeHrr33nudDx416dN01113uf+hAYCEKSum1Ei0k3AD2kJ9Vk5r/ubS1QFLIfO0DI4QTASbDasTx8ZGpJQmLUwJBMwuCyllNiLBSazLmBTL3DwuSBSbrDf9ivAD/c9gAWiwzOIpUYehALFWUcB4EWx9q8ySooVUWV5iC0LqVgqKfQ3wXtCxEpBiQKZUKiWMCsjDyhklxICNa2YGoR9TT44r0G8EDLJCo0BtDOsFRYmCZs6bFRhSEioDdzvKcG42BG9YtwQ4KmvqI2UxOydhrvynpbCI3EcZ4MXJv+YlvBwAp4pPiYnHJid8zSD0IZqU6VLBvAYI1jDAA11EvEYAGACLCGTQxS+AO4AdIMtC1UoZQXfJw8MFIOLVCkZ1Z2dg3iPEoAlChMQ9UwQoqu8mJ0b9G0ozU2okrE0UNN4d+hQFTYAo4JRpNbws9p7NCXyMovwFvAqKbenhQQFcGGDoM/voUI9L03uAKIQ9vZRUPuCMdrCJ1pAs6nGVp/sEUopkNRbrQpgDJPCS6DEDZIAbK9DmWS4vUDo7K6U/LVDhqZlZKcBa5bGkPp5Is+JJ6EC/0l7Ak4Gt6gKv0upZgZpp+HcqV9dpvDXQNWI+mIKDPkyzoICgF9N90IlXPkM3wA68AxDAyibxGxdjLrsQXqa28sRThcClXsTxhCdT+Yn+gCi8TrwydgDyCFXuR8gimLP9MMjXClp8giLjefKEl3iGqTD6jnKhI14N6jkHHwFSxFOs2quW9c79yAnGDGXhDYWHELwALliFfuWCLtzDe2ISCIQ9fPRwuvvuL6Z9+w6kNau7vWfJtq3Xpq3XbBMY6Upbt70qNTU0pjqBhrVr1joIF3C2ft3a1FBXLzy/mEb6B9Op48d9TtmFc+f12pNGBobSpEBwdbmMpdomlQ2flKZ1AiGrVq2WYmmQcdKaGuob1Y56T5tVVdVIDjRaJswKRBBzdkH1nJgcT3WNVZZxyDpkTlNTverbmdpbmlW3KgGvdinTDtEV7/FsGhwY1L1MNY/bO0Pw7dDgoJXeJEG6Gof0VQB0xvOiZSa0pM8BCyT6Co8R9wLo6ZT6+phWh7dbW9sEUFpSc7PqAWDVmGF6agqwL2BrL67GHV5o3o+JJoxtyuCVPoHnUd7E+8G33wiwUCeU+a233urYEcYKQGXXrl2O7YCv2EEW4EB7ATQo89OnT3t/FgJ2iWPhlQ3ciBfJZMrVEsGyLPOmvoAUeOe3f/u3XQdAG6AAGkITwMCBAwfSW9/6VgMkyqeegCniEbkABtu3bzcoALjke1A++9nPpu/7vu/zxnfQAGABsOce6kw9iIHZuXOn+rra8TTEvtAu2o8nj83yyJfxRr0AbgToEstCHdmtl3iev/iLv0jve9/7XC40XQEsy09XnRIqk+KsqGLuGysXK3JawkmKVYoaD4vwuwYgSpsBiHIKLwP/0VFLEgKcn1MuIYKlgyDMVpyglbxsr/BSfAWdlzEinch7ysmmh/iOe/md+4PpyS8EMYOPewAzRQIHWHEIiILCGefBM4AvTB4EKd4IFAHgKBO8fj5XfiZMeC4UWUx7AQJoL98zWHH1ZkGtPIMi5z11zvLCQ4BbHWXI985T5fKKoIdZCwpjxUadGB8l0t8/4DrijUFZ6WnTnnYa4LEMWo3FIkcJMh0zw9w5il/P8T33UicSQnp+kb4UqBONoIHNP6RiASo64msABSh3XN1YEPQrPABAoP4s2USJEzxJrIS9T3quta1NWS2liVEp0TDwnPAImB/0JX1GneZ18Rw0B2jRr1ir5EMdiheYZiqzEOAZ7nNd1E+AyaaGBntweI7t09V4lzWn+gVAI5+ckFZZBaorQh7XPrt9Ak6npgGfTI/NG5Sa9/S9pyThOwGSNF8sBQbgxftD3ATTdPAXU0ji2XLxAH2nLwHlBN6iuPCKACKryom3mNC9xV6FZJor4WmiXHivuFI8LerjZcNLwaon6pLx19zkvATiBffZpIQqvG7PUK4PmXYAjDIFuKqr0+AdTwlTiCRoV1EUK5jwogGeGBd4AYod/CyFOY4XjUDVGAdkDt+az/WJvpidL/TUIEp5TvWfURvhO+oIv5ZU1sYS4pziy/jO41h5NjY2pOqKEsfLQGOmWqFJjeqNgkDoV9euTrffflt64onHHOSP5wAPZ2NTg2lFIDJ9g2FDADw0QknxSrl46SorGg2cJ6SsOQiQaaOYXl1S/1Wl8eHzvq9r9ZpUVsJUQ5toWmAPCsHQ8zIOxmf63Y/0OXmzAgU6ByhbSkdOxvJilDcKdUCK27wrukIbpoAxxKAfbYX/oRNgEi9ZpepRUVbkKU8MBWQG9ccQYbUTPFterftklMGTxJrElB3TVmXKk5UryJQYk5a9KoeBh9zDWMRTMO+xcwkg04/IMDyrpUX6XQbBNxvDkiW8HdAG+r6c+1fSpQTdVqaElp+u6mHxltIJCzisdKYpNC6UsCZZkTAlYuN1wI3OHC+AIjwOuHeLJdBLbPktSdBOpGEJj56e0+nU6RO6Z0rWaYV6LsAOg4zEewsF/WGlZokBgaJFWaE8LRhUJwYxngCmMsITFNMxHE42O8Oc8KQuPCThEsU9b5+FhHQGQgA4DPhQqmGBIECwcvAE4LHQbaIHQCliHUDh3I/CR+mhhLE6EUokBBm/cyGICNRlJUG9lC40xuqmrKi/LFaVheDB0iVvwAHTTghpXOkxLYP1yjNS+Lr0k+qWbO1PTMykiTH1he6LKSD1lcpBcDNl51U3anNZOUG06o+JaSn8SdUUoEOskITi5IwtTRKKuU6WKPWnXZfqoLKmZLVJUJInig1asoSU6QasFIJEoQfCj4vvMjc2bSZPwFDWh9QZi9SrUXSPHpWiD8UOPek3LC0UBlYOtM36k1gTgBvxCdCMttsTos+UAZhA4QHeCDKlDJera1b9CuCmbYBQ+h0awROhrBfTlHTurO5VNzM/6ZUh0hapqER9W1osuqmfxU/03ZzKZApJLfcrCnLRHsoZK1o8Z2zchydRPaffAcfiN+puUBp8Cbi9GH+k91OiJ0oKBYTXBVBgT6TqBCijrsSlAMioZkw9Tbr+0B7ajg0zPYenajTN0JcqD2CIdwDlPSurnL50nIYuxiF0cn+pTOiI14upEhQgYyzjKcAbdWoRYGWVFH0DGGHFDqvBUK7s88LUJVMpJeItxiAeqE2bN6fa+jrRs8TflZcJHHS1qr9UnTRvDyobpJEXfAEdpiVfsHwn4UuNTwAc3kY8wChkpoEJnB3o700trY0CFOfTo498VbROqWtVu8qvTFuvfVW64zV3pmLVZ9fzO9PY5GiaWxKtpoZTdX2F+mFeCrzXqz/g13Pnzqd9e/dasQPADx09mk6eOJHOC2QxvuEd6AmP0x/QzQBcdCTBx/AuNEPWQEMAl6eTVGdWqq1Zs9agvF5gnPg22kRfjgzH9B19hKcSI428pxnr+pzJMfoeQA5YYfwBqABPjDGm2uAF+pRnkd0c0CiSf0MPy0sl6s21kr75hGxe8bAsP13Vw8IK2IoKiWONBGJFYgke7uUqT6cAThCqDDIC/lCwCEAGBRZVVZkErP4MBtQxDoiVMEEBYlWgKBgg2SuWSKkEEgAiAAXegJhvxOJgjp59HxCojpnRgI+4lDLHsLCLJSszZqelADRQEaQZgKA+DiDVny38nDDmnnIUuupFwlIlSBKAYTCBkpbSWFpSXmIo2gK0gtG4D2EGwCgtK7ZgRqmiUHmOi98pW81QivoE+Cu0lQPChlFRplXVoZRqJNgATDwfAkbKTfVcWBQaZzpF35NgdOpBXiGUplNdZVlakhLEWiSxrBnlRh3s+VkqsrBn2gsFhfVG+8gLOqJgqmsCjNEuBFsIOoQiSpVpQoRguLa5D09C0BNANZ8KPMcVHjDyBZy5nWo7z7MMm7gELDOW4wImaDd9wzO489l0i/xJxA+0yQKHTvQ7liDaC2VmYCfBHEpLykDtQXHQVgJ7aQP1Jy9oBe34DLgQ4tB3sZQW+vE79zEGaBfTlnPzpalK9JicHBOoBKhNptHxIcctoYQ7WxtSgxQu7SMmgH70lI34h4RXickl8qvSGKGOgCP3q2jDmGAFCv1DvahDRwd7PxR4Th5FiIdyaGhE44SYr5Qam5vUjrl0oY+dn+fFL0wNxPhxnuIB4rJUuPIjIH0hDQ+OeKUe9GAvFcYCQda03x4b4dR5FKLu5f6oW6zkQtECgI4fPW0XO6Cd6QjzgsYL5TQ2NhlMETCOkvb+MqKxAZDoiVcLoFdRU+mpEujVWN+QXn3zTTJMJtLBAwdd1vhIr/ipPLW3EVBbL5A1rPoV6FE8caWprqE2zcwzpQX/1FgGsNUB3kimqzs6O1Kl+oVplNe97g3mg6effkpjrV/8Ui3AU5p6+obTtq1bU1tHm2hQl3rOnEpHjx1Rm1hh2GAQ29sTZ/k8v/t5L9+3V0k8Ai3oo7PiYbxNBOsSAIx8g2bIDMYGAIs+zBJeUngTmtKJ9Hc1wGnrttTa0uJAYkAM9wWAlTEmA8zeRvURAIrvkF2Mc+qGgaYR5u/pk2zKkbGNd4jPiB2Ddl2AeXgJQDk6PprqqhpVl4Jle1hW0vITY2LFw7L8dFXAUiprp6IGZUKwXqWUcVHOQmD1Ay4HXM6XGBt0j9ImD1sWcxqwuZ8RkAg4BoQkeHyv+1i5w+BgsGK5kBj4eBwABAhUnqFTGZgMupjPD6FKPRCSgKZqgahwlTJ1lU0JLeg5ysQqIR/lYesy8kGBKBM/R9v4jnIyEIUwpqmLi0y7ZB6FyAfrB4WEIi0tLbT1Rz1IeIdQOLQRIYdnAyUGwOIzCvqAEDZgAq8K8UDFJQVm2joJWxQVeeAdoR18JjbEFrXKt6LVHx4D6O44B+U9JUGEpYRgpC4EylFvgCMWqDCTLVuew8MFAEOJQ0vaQb2Y0wd0MdUVVngWWQ+YUJO89HbK3yNAUUzQmzIBZMSGhFcK71DwBHkjVHm96813pbWru9Ojjz2W2MAtvDcArghepT54LgDI9PuqVV1p7dq1zpvASQTrkvLvEIihL87JEqbfUI7EBDH1BVBbu26D99jpy82zwxd4BqAf3geCSJk2oD+Iw4GXwhsWQaJug1gHbx2ekFtvuzF1rWlPe/fuTm1tjaKj7h2POBXoSzwEy62hA0HFKJXpaYHoSVm96kv6AToDrrmH5yivsiZO16U/Ud58TzsRZnhNqsTXxAhAS3gUhTk+JWAk+nusiScK52OakRilMvEUfcsUDDwA0BwcHL0IWI4cOSw+q3VdoDGJ/nOskcqm3wAYJeoryri4bPh0X7rllltVL4ErfQ+QBIgxrcGeHMRqwJc8Q1tRsryiJCmXvgfI9PdfSJs2bhKoLkrnzp71dNIagLXqUFqBB6nKRgtLigGD0IWpstp6lrnXpfHB8XT2/Pl0Thf7NTU1tZg/2tpaDcYHRy8w7FKNQNUzzzydDh06bD6iHsQytHa0u8/57tTpM+n4seOpq2u1p2l27tqlfptKd73l7aY5m5Zt2rjRAIA+YcUj9BnV2IdPUf7HT5xwuQTUA+YB9wyUS3AlZBrt57LcUR9WV9aYTxlnjE2Was+pr+ZnAcqMzxrTj7rSt8SdxPJ4thYoUfni0xTGBjxLEDNgOEAzHlvxBfJFvA9oge8pP/huUoCx0bJtBbD80yf6cwWwLD9dfVlzdXFqbsL7UGQhhBRgEDKAGACc4uxByX+6sFpZiYFiY+UGyyGbGpvN/Awi8kZBYpGHosMLgSLGgyErVL9j5WOJMNiY5ikUGMFiYT8L8gUI8ZufU50QEq1NTQ5Ei3IJSpQwUZ5sosbnstIqu6wZ/DyDq5WyGZwOLtQr0yKqmhUYAokGocAY7Ex11FXW21OAIEJIk7BuEVi2ihKHMbJqp9TPIJAQXASEYjEhGQAmRw8fseJYv2GDhYQpqn8o9YWlAEU8P2IPSCgSyAvAIj+UAAzOPiIApKGBIYMhFMJrX/Oa9PrXvVaC/Eza88JuW45s5R6rGfAaRP4Gc6oPQg5wBh3I02ClslxAoC29+OJ+fSewoftpoz0/GlCAgQvnsHoBcym1tLbY9dw/MOAjGQBY53vPpEMHD4oWeGxEi0IBnKlZ53Wht89lvfe7vtPBbGwNTwBfJnQzrwJWMqsJrr/+epeL8kCE0u8EOGKRlgpEs4EVZ7FAG9qEpYvi61rdlYb7R9Ou53alluYmW+NY3fT9pPiWtlWgPPQMfbCqa5XLRpD3CQCVC7TBr/ze0AgInVee7eq31enY8UO6v808WVFalxYEJAm0LC5m2oRD7IZTT8+5dOpUT9q4aXP6L//1o6m9Y5XyKEwnjx9Jj0gJ4hXAE9ikuhFL89TTT7l8aIPLHisaHiWws66xNu3dt9ceCYMyKTZ41LFDarc4VfwWShGlRN/Af1jVBJvW1LCrJ+cWlRkAERCIdwtwiPIEIBD53Vzf5Lzx+lAPeIq+YGzRNydPHTUf2GgRvzp2SgKXVRHd3WtSbWWdrfuBwSHJCI05+EnKGB5gzJ85dSqVql7sOYQXkWkPLy3OjRcDk+pQxowHZAJ9QzAs3hOW/C4JZLKrbfeabtefoEeU+6ZNm9S/DY57GRgcMa+wfB3evOmmm7zaqEI8sGfXc2lwjBV+4e0EPDINijcEeh89etQ7taozDcIAu1uvucZ1Ys8W1011ffjRR7wSBX4nOBnQiLcCelL2fFI/6LVAHxi/aoxpAa1YNo3nyyBbQiebfmPxQNxKDnpOY4DxxvhEZpw7f073VHpFyov7XhS/DCfZOLoxPIK8pb8IhAcgAyw3X7PN8hqgc8ErZXoNbPDQNTc1ml9WAMs/fVoBLH+/dFXA0txcndrbqgKtIwQ1KAAa7KHg4DG269co0SMeLKye4YpVPyh2trmOOXD/nhOmmZIkhbcGD4uUPVaevkepKCMrlSkpKEAAA5JYD7uv9RsCFKFeLKDRKQWLEMTKYcBm1jR54hnCsrLwyw1svBpYItxDPRCLRQADVRKFBQNxoZFRdMRyLKnOCJSsLlzcYytL9WRDKYAWZSLQ+B0LmzrTnsry6tTVucaWFK57lAHL9qgTdUYRFxaVe2dVJB4R9rQfJaSqOz9+CDqViuDsjinAYUGHRyRWurzmjjvS+vXd6U/+9OOpta3F4AdSs5EUniZBPtMcSxgFBg2gDQKRuoyNj6bVa9ZIsR63QnTMhzIgOBIFhOdrajJAIeATwU876eC2FvVDdYVA2WEL4QYpEOgDfUeHx6T4m+xR+KEf/uF0111vSdWibXAOCp+YnwJvEU+DZ6ejHziv6ad/5qft8m+Wcme1CwJ3SWWvl+ULfXCZf+/3fm+6+dWvtrXOVJuFdIkUgMg2iXdDwvujv/lf0okTx9OO63aIvqe8zwbxMyxbBZQBqNh+3UGaog0KgdUBTBWIIVN9Y3Xq7GxN+158XjTqlLApEv+xO25KrS3t6pdyKUimCcNbsTgvoK6xsv2GG9wm+gcaMo0Kr/IesFsjOrF9OOcL4c0gmBU6M0449qG+ud6rE/iNPoIHAFKOVRHt8a6VCIzCI57aBNSorCm1qUZloCQrKqrtdWGXZ443ICYIfjdfqW7zxfogYwMAQh8x1u+4804rfWJfAIUjZ067TwOMz+c8YHOuF8p8x6t2uG0EocZqvKWETIHnibFhK4PCpXmXzRQf44m8YppsyveePtvj8ulX+pBg3GbVn0B0QNr4yLi6YsnKFe8ZXha8fSj/7rVrfT5SqQA88onxiBeB4x/qlQe8tuuZp9Ph40e9N0xTU7PGRrSDcuAb8hwXTTFiCMYlMRbDOxLbNjBWT5w+6foOD48adMMD6hK9hhdyjkNGYW2lAn1PG8sE3FBQAEnq16Q2IatI5Avt8xPB5IA9aMHxFEw14o2EBwDoxElRfzqS73RjmtdFHZApGJrjAtI84x1+1Wf8Bn2ZTmyVMcn4XQEs//SJ/loBLMtPLwlYNqxvtdLhwpqAuOzkCEDoXtcta2bAc9KsSGBem51lyQcLq1gCHBACYMDy4lkGaiyhjOkMBjIJhUEZ3MvYQ5B6YOLt0Gcsv2NHj6uDY4tx5pm5ESWHYsBNyooSlAyR85x9hBBobm5J7a0RPJollAUKgboxQOcEgOyS1yClTAQghSIwSRyIV7g464PpsApJHs66n1fkUlE5K5X0GQtLgoY6Iqhx8YciKUu1VaHAWQrILsIAl4xhvdR0iX0SIn4E5YbQGRmJvTWYMmNjLeIgUFTkgzbGGgd84CnCbX3dtduluG9K/+eP/1DCu8s0GBwYdoAtRiBB0uTLHh64t1F+tJkysEZRIL/8y7/sPS+IS6J+0IgzN37vd383PfnUU+5XvE4AFc5YYbUOSh7FgPX3wp69pm+jFBltQ3Gg+FAAfL7zNXemt77tXVZEAAMV7YBsvGsoPNo/OjZsPso8Aa1tnRLIMVUHqKzR93g0SH39F3z0Ans9NEgxeqdRXc1NLaLPfOqRosWz8Mv/8T+k3c/tMgBtYP8d8Si8i3JFKYxCa/3RZoAu1q0KtWdmbn5GoK4ubdi4Lp06fdw8QQzB5OS8lC2AcyG9653vEbA45POF4OPJcYEG0WHdhvXmHZaxYtGjGOHdrlWrbMVXqV8/9nsfSy/sfcFAFq8CbaatXau6UoOAGkoTpYPiBHyRAjBytwB0yqZcI7YI2ncqf4QgAAKlzKZu0GH3889bQaPQwlgoSXUCmmu6ugzYWK1DbMZ1Ana7dj3nuhAs3iTgxMZ79Bd9yvcG0KIXfFOsP8A5fI0CRPE3akx2rup0vSN2bdRBoez6Cm/yHN6WuobwmhSIl/Eawd/wqceGXgFmeEc5qZkzuyhnwVO9yfwH+GdKGJo2qN8BAg7q1w1PPvFEeu753eYtQPXajd2uM2BA3eA2EPTY03PWQHZ4ZCQ9/uRT3hWXbdvDQ8p9Re4PEoYFU0HnzuKFGbAsmRQ4QLYgJ8fUVvoGGuOJov0EA2NAYGAQCF4l/mI6DcBJ+yCs6aj7Gc+l6ufMGwootGdR8pB2MF4Jnl5kARCN0GemkDEu+A35Q6UL/TzvScFX7JbN2K0oRdauAJZXIq0Alr9fujpgaapK3d1Nnq9mzweECAOTQYVXYWp2ygORQQhwsIdFQpz7ELZs581c/lkJgu613RaYCNXMc0BZCC06jWQXtwaM94XQvQidGTb4Ir5hek7WVJ+EIQINywKHayzXY6MypkIYyBxIxQDGQkTAsMNlR0ulPQgIOQAEApByrBRUVy8HZNDnEoMYly3tpI781VXLIpJFhjAhD3sa9Dz3AjKWJIwQEo7t0VhfWsLNS1tDgZBHfW2DBVVfX78VIyV6KgPhog8FRbENPAn6YAnxfCgENsCbsVsZ8EZfzXpTtUWDQIAcirN7zdr0tm+/K331oQc8RYM1uH79RikLWZIjEyokVpyg/DJlQ9+RP2UCghDS7PaL58ErrtRH1AMlhRyjfLw7nhqsYDm3WiNFCb2UmXCF6KB6EfNE/x46fICvdd+CPwMsm5qZBoopOfiCpcPhFWO6cCGNjI+4Pgxi3NacYIzCg5bwCTEnLCOmL+E1lBx7wVyMB1A57JlB/v39vWnvvn3puCzrvQIFwXu0NM6tAdxQphWYKACIhqalxaVpenbcfWKAIv6+447bBN6OSLj3CvTV6FmmA1i2yyF4t6U/+P2P69nKdF68SizEhvXr0sc+9nteAcLSacoFlKAOYjyJn6WEf/f3fjft2rmLrjcgQTHDI0y5lZVXpWPHj9t7Ak0BBJRJn3BBH/JFOXqqQZlTBgocQMRxGOwXA6+y4yxLcDE4UIKAUgAA1v8Sq5RER/OiruGhEY9BYjdQwgtLMx7/eCgpBGBJO5z0plT8yxiEb5lK4awiAw9imsQfeFoZA1U1nEMU0054SRnHTF/gougf6Xd7aCvLewFbjGU8ASQO96SesCrTTAYC4mFkhssSPwAAAYxnBPJYicHvGzdtNH/S9+XlAIEwFqAjY4nfmPqiXuw9c/DIEYMX2si+UmdOnTZN2YeEVZTVNs56BFBGLA/a2tgYjaDZRcuucfELixB4vpY9cERfaEYdAe8AubnJcfF3xLPFWIxlzwTuAiAK1U57x9QW2skSbYyVAELFaUYAfnKJwHy22BfNB/pF6/CGh5c7pTKBI/iX9kFjpA7ytF/31lXXq04rQbevRKJPVgDL8tNLeFhq07p1HRoksSU3Qh2rc3ycc3SYe87FmojJUVAI2Jg2WrTlzNH3bKK294V9qa6mLhUXSqhowKVFljniFpXyLY4YAkAMc8kIStzkuEcR2UPjsVImgjKJdYkgQ8pDGSF80tKc90lAIL+w53nvB8IARfiSb01lmRU3ytAbnNlTNGfvhS2gCt2rwc8SwdhhNwJrUYwxz5xSuQQEAsV7pBSXy7otcn2ZZqEuCwVzVuiUy2Wi6sH8C4uYvTuy9yTaieJHaRcwlcCmTxLGnClTW1st5Tuqek1787Ph4THTgXawKgP6IQjDK8VRBFK6xZXp1ttvTUePHDWQYkVIpX4/K8UFKKmuDisLDcMAoWy+J2CSOJnKyuq0bu06W6cbN26y9YeQZU6cWBOos7AUB5JhdTNFw3Os3oJm7R3tEuwEFkr59Pd55cjjjz9mYY0wZuqH/rnuhhtzwIOlniVeaWHKi38Q8nh7SCKVPSp4BjKhC+CrkiBmMzO8dJzXgpJE+TdL6cCbtJHpD4AlnpNdu3Y6ngeFivcEni0skSIV70BTEjzB1BMeBpQGMT9DfcNWJvA2z9xy883paY0PPD+Uw5QQ/Iryf89735v+8A/+wEIIEEdbWG7NtCYxAwvKk6WojDOm5eAnr+DSX0tbq71W1MGgTWUx3WeFXFluAIASAYSw0yq8Bp18qe6FAgXBUngmxT/Kg7HqzeVEnwt6vqOz3XyDhwdPD7TAu4QFj9IDKNnjpX5B6dmjI3ALXRkH01PRJ7SPesEXJFvtapOonrpWr3ZwKNOWnN0FeIMWjFVW+xDvA13Y/BFwwQm31Wp3fVOjaQL4ZOdqvLAAG5ZhQxMSu8mybFo/W8agbOF7aEB7aThLw8fU3mmB0JHxMdcNTwRnV7GaCqBWovZ6dVOB2qj8IOCMjIGCYsotS10dnWlqWDJP8oYErZFB0B8eRZUXqA9i7yK+yc5ag0dkoDBmZESh8yNWhek79lGJAHnHKqlOTfWxFB0jJuL04owgrkEAi/IjFquzc5Xb3HOWwwZjaT48z2GsfaO94u8A9zwPLZAv9pxZPrJrb6xgZHyyhJ1xz70NdY02elYAyz99oo9WAMvy01UBS0UFCq5YwrlGhC2Wwhzy0mIGGNM/bG+PAsJKgr8R8gh3glNhfCx33KAIHYQxAWglUsQISRQ2CmC2AOsQwBL7Z2BFYxFmK276hhBYEUyI9cJAskUvYUVns/tjeVmsUFEnp8ceecxWI/VAeDAwSwriPBUsGW/1rcGNAqZMBvKs98pQfSVcEFhYLwg0BGuLLByE/DyKb5T5+Ik0NDhsYc4UBsqeZ8sEihC4dtHrFcuU18xtj5SzwOM75UuiPJQlytkWcTXKQ8+WlNtVzCZ9nIhdXLiYBocH0tgoK0jCssXKRqHi7VD3ebkpgKK9Y62Xdp46ecpKlOBOpgd4z7W0EIHNkqJ2QxNXAF0JlqbOlM9KDpRZbGAFzRF0HMiHi12Ka549dYYd5AgIof9RvniXUG7oEhJCnDyZNsIjQ58gcBHza7rX2nomJoK+Rnmh6Bi00Aha4YpvbmoOMKL8WQGDh210fCTc2aprxjsZ+KEP2FxNGagGEtwC2fx+4MDBdOjQQYMAlK+DmJcmVT/ObpLQ0PPqKZeJu9zeH4HSqclYmm4tpf/YhZOdK6knnsfF2agrZbA9+H33fcXKEx6jbhycV4jlrd/5jmyyAGH6EKucfVZQfNC8VoAEZUOZKHmmrYpFHxQKdQ7ln/P+USUlFFMl5eS+pxCAGh7BzZs3uX7HTp4wqGRqCvBDv1E/plJjOXuJxwpTs3hC8JrSd/QZ9QH8T8pQwXuFFY/RQJ8RWwEtuJeg8a7V3eLBDvfrsWMnZECwrXrsQwI/33TzDnvTvvTFLzleCvkxpXwYuyzvLSyUAQDt1BbqRPk8iyyB1+lz6Mbv8AKb3/E7NGXpN1PPJTIKAJjQmgswAi0LrbjV5oIqPYNBRKAtPKD34vHmlibxUayKG9f4hx6ui/6gfX5aFG+4DNHGF1/qNWSTeEm0zbzRyAfyDMAdCspyQPki75BBNt7Ee5QFwGA36TLdG3kG32DEsIePPVDKm7OM2JPG09u5ewGR5I+XkDKZfsvqBz+zFQX54f3qvzDkVW0rgOWfPtH/K4Bl+emqgKW2tlJCpC6tX7/Oc/7nzp31ADsh4WdBK4srIzhWMAKJfREYHnxmLwI8KWd6zniVDgqFQRSBouWJMzuI/EcY1OYOSEQgouTJFwHMvWzMhpUVmx/lgs7mGLRF+szJ0FW2YG679TavCqE+CDEEDgO4qgwXcAh0ykDx0lZeyQvLD2+JY2okVKirl3HrGSxgrKTB/gtW/oAohDztRCFjEXpVhepjYKJ/zK3zDAlFammhchCw1AHrkd8RDtSPeW9v0lY0KxDQmFZ1rvFyR4DXCy/sFn0oZyadPnXawKFJVhngr6AgpnGCFiWeamluW5Xe/G1vTs/t2mXFQdAo8QoIoxBqAgwWgjFNBchAUBIcjfImepgdeamnlYLqCQghMXVCnMzEZNCVBHBDmQA+URac9dJztld1iz0niLshD+4HDDJFwRLSD/7oj+l7KUYpY+b0EZgAk2wZNi5rPCPcQ32hB5Ypv+Eh4KwYpmwoF4BBHAP3EW+Cm54piOrqugAjugevyQsv7ElHjhw13en3GQEvvDv0J1YxfQXvUWYEikupLIXHDP6CJjfccIODVgG/5DPtFUdsjjcjPmS/ltjlmPxpL4qD56E9n/F6wJtZAnTQl/AWnjqAqqcvGTtSSHiwCPQugn+UF22Ev6kLgaqA3ficDFjheejOffayiH8pb0zjCkOBvtBPygsvIICaIF4ACrtWz3uFCYYJHjlAJh4BnmfJMJvZEXwNoIf3HduhBLjhs0iVautr0zMCdNAGMF9RFYcJAjaQCRxYCe8xBuo05vF4AhKgF1Mfre0Ef0cQqpW28kaeUCa0YT8ke25Ky+1lcN9rTAz2D+h3AX7VZ2Kp1oYFGQEqoTkBrHh7mNYbGxkUnwtE6NnGhmqNZfFwWhCgG0izomlLW4v5B88ZdKI/4V/oANjFmClW+fC9P6uutBeac8W4Cb7h4jfzBBRXnTL+KFG5BOX7vUAK4I338J7zgoYCWjwYz4fnhPf0GzsiY8yJVVQ3+i+mJ6En/An4nJohgLpAtJHMkfxBfsOvpF07d6fec70rgOUVSPTzCmBZfroqYGlpbpAQbBPzLhpY4FlBMGKpMhBHRwfN/HgKcNEjWPieAcugWpwl/qLUiqyypjKVlpeGUlceCHemHcaZ5rBQxA0eW7VbWAFs9MqhdRF3IitCQgIFyYqE/r4B/a78ZWnX1TVbuG6SNYnlf/LUSbvsEWa2JjXmYQoGIfXiN1Yq8DtlzM2xrXecKYOwKEGYiw4WOGoLyjcV4oXBjVwoBVumurPVOXEmMZXS3NBq4UL+CHKEHYKDV68iEiiSqDWDIkwQflhGFkTKk7rNz6MUixOBo7hu6Qv2wCksgi5UKaxC7ge8+QA7Pce+JwiyWoGeqqr69P3f9/0Gbpu3bDZwufHGm9L999/nPKuqggZYaaSBocEIBlTfeoqC6S6mpkQv7lPFJJwF2hCcSvRRUUkAPRL1xtpGgfJ+9eouTwXRfwg/AIAtWN2OooEX2CzuO7/zu1wG+cB30B5QwKCFnghfvuN38vbeNFJgPEO/VVVw0rUAi+hLoDUK9vSpU1ZYzPtzrtPwsMCZ/t5y111RR9Vl3/59Bkb2VKhJ/B59gMcr6mnBL8XGUt95gTc8f3i/8FgQ38PSWTU1ltIvxREC5El9SRH4Gm4m8oanAcAGL2pLPpDhaqit9nfUHRrAI7QRBU97RZBUqd8J+GbKBppYeWpcsorqnBTNlCxt9jJZ073GAAF+cP4qB/rB14Br8qOf2P8GQDgkcAIIBZ416Dl4k7FOACc7M7O0nGm+L9x9d/rLv/iUAbyPY1Dfvv8D70833nCj224wXMy28tXp7NkeAQamL4mXinoCUioqq9PifIBs+BgwwH4w1XhE1ZfcwxJ85AceQOjOPXgWANO0B6qOqTy8RYx/gDbeIk9rimaHDh1NlY2b3I/ney84EJwN2ABerATEM1xRjEcv9jDhpHfOTCuvLEnda7ukuPvT1x5/NFWpPfBRBmAZ0/Rj8DtAQu1VQp5xD98BOugbwBk+EcAwz2ZjiWcvJt3HmMMg4z3LvRkz+Qkgm5+yIGnKopyQlewXxUaasfyZcigPbx2yDUOPe5Hd9BF9BYDXV+nZp3al8yuA5RVJ9MkKYFl+uvqUEMImzdoCxtohiIwBwiBEaZaULYq4jbbAeQ5LP5Rz7D7LluQISyw4phyIseA3z6fKwgFksLQUwYN3g87DisPqx+PBslHd5e8RCtyDC5rTesmHwTnYj+XYaAuora3NFjr7I1AG1jz7dFSURZAarlZWjiB0vVxTg5Q8hkcJIo2YFoQGbcESRamh0nDXTs0wfy/1pu+wyLD2EApYiOGtiOkdpsywvFBYWEyAEhJnizDnjqJhegyLh3nuUSkGPE+semFaSQ2z8CV/AB1tJu4FYWhPEJ4NveIVYAt36m/lqOccrKl6vP8DH0jPysrdsnVr+uqDD/pk1cOHDnnlB/EsWF4MEp4x0JB4JeYAutPPqqmFKH0MHakPbaQsPWSvhX6W4FM/zXPKNbtoCpxJMWzcuDkNXOi1N8arOJQMWChH+UM/AMHr7rzTG3odP3mcwuxtg0dQrICiSdWDMgHDeAx8zoy3qweoYCkSzCmAp/tDeasVOUEOv1BXVu7QJ7ffcYf6IpZes+rF/KffOWE76Jks0MN7FoCARO9Pzc14UzJWIJFYbXPgwH7xy0yAKIEKlvwybbpxw6bYaVV1pC3soIxCOyKAw8owVrk0NDbaW0R9UD6UxeGYVI6+4H57/lQ4So9+Yvkq/IunIJa0M4ZiNQmKFyC6WMiGhDVW3sRr8R0xDr3new2kCNj0bqoqg3taBNgZS/AD/K1eTnPT82lAYDOCN4m7YR+YdgtSYoxePHDACo0UsVOxz4v7Vd/1nDmTbrv99nTmzOl04viJtGHTBntkaBd1ou4ALoAD1IXfGNf0Ffe4X0QPvCr6Qd8HryBzACNseCiWUJ9HPBkXfX4R+KsVvFYVSvCrQidkuCATBgeGNNYH3G6OAlgsYbp3KY1PjrkN07NTaWx02HsfMfU60NefJsdZTRcAesOGjX6NTfgI0h1PJ04fNX0ABS5TQI8pIPqmo2NVWrd2vccEAbjwAdNgeMMYO/AePFtaWi3+FCiXkYIsibYGCCMtLMY0KjxCADdy1/KTMUGfSa5yBIq+0thniji8MfBOmXjIcULTjFvGRUz5UudsnDz91DNe5bQCWP7pE/RfASzLTy8xJYS7FOthMXV1rXKQJVYPQpvNnJYKB+x+h+BYf8Q7IJg8ICVMigqJVYlldQwUdgYlnoUBFFZRka17W5MSsCinjs5OW1woNlVG5WigatAisEkMapQ9p7kiyLAGCQqmTggNVkGMqB24e5kbR8gMXDhnIMEYRNEjhHGP4x2hbgtLbFxV5ryoE0rLy4xVTz7bglokGLLYyoS6W7nn4jJoP0KTe7H4qQcCCGv5opdA9Wd1AwIFwYFww+LlHgQbwhqByw0IYgQpNKMOIaQI/CTAOYCdlYCEpRuVl9gt873veW/a88IeB89+9asPWmGz8RoxIxcBC0JLf4BJ6p8FW2ZTbllC0NHGsJIpiwgUWcH6o84jEnQE7iKUAWjU+xz7cKgP2fWTk2SZ2qBNtBvvA6DoLW94UzotxcbqHaY8OHqA3AOAlKgvAMbFBgpMSX75nnvFU4DOEtEuhDjKwv0D7fQZjwRBrgQwQ9fystge/o477jTN6BO8g9CV52oFgNSRFvR4WnCzQwe8IUwLAhBqmup8YvCx48escNhP5Pk9z5vfTp48meYmZtOp06f8zI//+P9jq5zpLE79nTRoEB/Sx6IxU38A/DVrui+CI+pC3c0juXaQaDtTrLwSd2BQIAJRTxKKhWehAR6PsUkObwxPUQY+idfiXBrGG9vc+6A80Z8+RTgCahiT7DbLhmLQHODFzsJMRwKWAwhEPBK0YkqVcvneniLRkf5H4Z04fSLdfNNNqu9COnDwQFq3bq1pDvhmFRJAFA9K1maezVLW9lKBdLdNY4PvOCiRV/oPEFhUSLArUzG0FR4gPzwT8R15NlQ0GfhhrGRglnuhHEdCLEAf+FeGAJ40twe+1BgG2EyMj+j+8G6h3IHpgE3K4Hwo6DcyMeB8AQ9MpwHQmebKAB3P8h5vLl4d+onxhzFTXsZpwJ0aK9UOfmY8sDS6qKAorepabfnCdF4x51WpLKZx6CtWJ7EXEUG43BPByBqXrkd46ygH+QgwYjyyLxAeGOrJOKZ8xjHemmee2ZnO9ZxdASyvQIIfVwDL8tNVAUtrS1PasWOrBw17EqAobJlKydkSLQxXZyZ4CNbEksN9iocFBQzfM1gsUPTB00eyQFHqDEACBi2GdR/5Uj4DGMHItFFjU2saEihi8OEeJroegRHDCWWD16I4tbS0estx4iO8D4fuR1BHwu2bXKaFzcgIToqLQo8DBcPqS/Ym0bbzF85LOEZ9sFiSLDILb32mvQx+AA4Vyb7jdwY8vxn0iA7ZHDWHu6nxZk4+w6jcTwCjvnDb56dCGPIbAoe4BugW7VSbC2PVE7/zmaRHLVR9KB+CS/V51zveJWt4vy35xx9/XErk5nRK1ia7gqIomd+nnvQnfULzAB/kyaoBPDnAJ7wi5M9/vo9O0jU7J8tUiqC+ujYNyhoFHBYuFqRVAhfHjxxNU6VSJKI9O4xysBrl4O0i9on9UphLv/222+1l6BQQNiBVm6AN+2UABNiPA/BH3VgFQX0pn1UebMkPMIBfAQYAApJXiumV79etX+/j7ulDrwRRi/DIPPbooxLMvT7cc/P6TVY20NPtNL+qD9UvlD0vZdYni7tX9xMQjMK98aYb04MPPujPKPWtm7YZzK/fsCGtWb1G+bCF+jmvNmJLfOJs2BEX2sIjgKMoS6WZvgFUaBv8wCt9zHvogXKZmZ70NvXZxmGZYAM0AhDJs0jtADTBc1joxJuxQozYMIOk1Ru8Rw7nFAFema5hykTjPr3wwgtpfGY8FcpKB+yx/T5AGU8lQIV2kXebgBulAoY8NQjIVH0pH9AyvzSfugVSmKo0WMf7MzbuPNw+9WGpDBjowHQIICaUaMR54A2bmAuPJEAHZQ/I434uEqAdJY3hxBJfvL4YHheT6FlZUet+B4gwvUi+BJkS/A3QXFwsMwgGHJ/WuMAIcD8IwMxJ7iwuERcXbbJxorZm52FJaNhTXFAUY464HxKyBpDBOKLfABvhFQ2vIonvaQf8Be3EFiGnRBsMPKZMoQVAiwDZ8MKUOS6ru3utxy9ygv7HKwZJ8BQZgABwBOgw/gC50ITVdONjGEzJCwcY+95/R/ViTO56drfA6vkVwPIKJPhtBbAsP10VsLS1Nafrr7tWir4ytqGWBYEVygjglZiK/MTgZgBm+ZRXolQz0ECK5cIoYxQOCqxcA5XvEUVc3qlRAgKBhNJvaeuwksMdnFl05J2lGKxxYBxbarMZGQoADxDCEEGiO1TuorcgZ6CyM+XladFACiXBtAPtIFAYZcZ3FswWlJEoH2FiV7Ty5TP3UW6+EsLa4YpncMmykoipsVh+aHe2lBDNJ4h3RtanLSEJHNoJI5MXzaWdhaWF9jBFOQX2biGgMuWG8CzXcx/84R/xFuOsunhYCpqtxQGHxHhUSYFNyBq3qxphrGcQmFwIVslL5w29AHQUjm2KJYtHC0VWLCFMMDU8QAAsVmu98sX9Tj0Gx0a8Oyp8w5bpWIRsLY9AhF4Iw1dt25F+4Ad+KDW2tViA4i0alXL68j1f9lLXC30DIXzVX5xZg+cDq5Bl0tSZBG3pBwY6ApspNO5hkzvm6rfveJVA2xpPx5iWagd77rRz9MC+/UlqkK7PtTEABHRHkUVZ4l/RHOXn4Gu9srsz3kDuo/ySYja+CzBnIa8L7xIKF3rOCxj4BG2VD+/zmnlGUOR8pp3QHB6hDihq+h1eMIAtDeXFVAmfUcJMCaB8Dwukj49NpA0bt5i/v/zlL1tRhYdvUn1QnbZs2WKFd/DgIfMARkWZnoduLP3Gi8WhhOSLN+Thhx82wBS5xFtsQteYrtm2NXXo3szYyMYhY4x24WEYEnhc3b3G7SFGJrxE7PCKt0AKWf3MwZgACHiWEc8YwENCXvBUUQX7+oT3hjYThE/vQDPG29iYQMfYkONvCESn3w0k8tKC6kZXYFAwliImRn2h9tEnFepLvHXQH37m7KWi4hiztAtAXVbCBoaMg4hHwrOan+YFakiMS/odb5SBrvqT+vOcp/xgCd8XfJ8l2ltWWu3xzPQ34wLADNiM/ayYila7xJjUmWfxtPBFeDuRO/Az8VaSUZKB7KdDXmwMt6BXvltaCnBCXTjSANDaKABbWVWRnnt6j/p5JYbllUj0/wpgWX66uoeltSVdL6FPnMZZIXGAAYOae5wWY9BmaUnfIyixPgElZeUMLixjlF9YWBwJjwAibmNoZDgVLiGEJQA0wFBa2dQD1g7Csb1jUxqQ8mKwZook2x6fQasxrgE7l5pbW9O5ntO2pmuqahK7n6KQo1yEwIL3gkEB9vf1wjH6B6BCIkSsBPVDGKPM+yX0GbRcCLe5FG5wLCAEAIKNKScEFdSgztOyhEdHxx1wCPBBUgF0eAbFyPbpPOs4Hz3DtBACAksMC2tR1cmEJnULQQ5YUv0RiKpLFuEPmLB7XoJR0sjto63TY5Pph374Bx1PwW62TPGw+RjlAOJGVbf77r8/9Zw+o0xCKFGmhfM8wI32hgcJBWMB7kvv1f/EQMxPQYuYLvO0gwAFdaHf8d6U6T7c4LSVIrgPIcoqDkAVin/T5q3ej+XkiZNeXl0mRcXrU099TWADq5PTikcFuprTm77tzVas0Bl6ABqgzaiAkZocfEDfqA/p417174v7D6RqAZjKynJP6WzZco0BF1MkWJr3feUryrMr6Ot+8n/6LL4QLTI+LxJgyVZ1QV+WKTOlBg/HShQBF5SplJ9XwqgNGRjxVIXqZdwjnkV5IqC8Ukj9DX9CZ7x7BKdSF8qlHgCAANxql8qif1nBc+zY0XT82Ik0MRU7KFMnltuzzBagAzjk6AFoz86ogDjA3oljh9PhwwHoqWdff5+fRXFt2/aqVO3g14gPoq9RuIw373+jeuG5IXaDtgGU8HwgD0wTvWLxV5SW2xszPT0hQDGkdsCTeMkW0sRYnN/DkQoTMmqKS6BpSapraNJ4JoBdvCs6FpUQ0xMgHiU+ODhgoMG+KtB2cmpUv8UUCEYN9YRu7kHzs8A1w03P0s7g7QAw0BL5UqSBFuNwXuMpvCuWUboJj4j5DPDg/BgfMkiYzs1LRSXqFfNJyETGdIFkFqekM/2rhuuuGFcYKYwlZKIKi/z1XXkJq54Yd8i+WKHFikh4g6KHRgYF/sRj+sABmE0CjiGnkJECv74wmpAJwa8eC1CctiovhAp9RvkMlkxmQb+SQsbj0gpgeQUSfbUCWJafXgKwNKcd219ltzLzrzCzrST9MWBQpfkJ4gNucDlj2RUk5oFjU6/Mbc+AxTLnXgbp1GS4ly185mf1O3PCpRa+dGB9fbPnbxmIKAGmidzJKHDqoME9K0WL8GS3R+IlWILZ13fBg9KKWIMUBY+iYByyAoK2ILBsJZcIqEixIawQLgAiLxnFta0yAR31Da2uO+WQLx4HysOaRKCiFPjdsSh6hTKUaSHIK9NOtE33WQFa2Kvt/K72IzBZPcOzFoR6xaozcMgpLpRCpviYz7d1pz+eoUCEp6qbrrtuu4RnsQR87DiKt4h67tu/38CCeXCEF4qbOtGeBllf0LxYAhHPEuVw8Rv5W8CJ7tRrcZGAVwI7cfdPGeAxvYNXh+mFaVnF7I2DNXfLrbd6HximFAGb7lMJ3uoa9uk46mBapujwiuAZIMaI/pucEm9IgHPmzJbNW0TvWZcTG55VCEgwlYDigt7RJ0yXsEoMvsByhSYIbrw8xNAwfcB0UtfatenZJ59Mre2dVhAmX46VrQhyfEGZQwMDphm85++kmFAs9Af9slQQMTXQCr6xNwjaqZ9jc0Q8MxFvg3KlHOpKOVju5mv3LcGys+YpquKzpMSjALXmOvWX+WhBQGAsHRLwsCdTwAFFMzk1nUrFKyxrbxHAY3NDgEamKOGLidF+jcdQ9OyfQ1mUiYHBd7SlvqHeRgKKi34B8Jw+c8p9jeeFXWYJDm9R3t40UO+pvz0XovfEzFKqra5SH/SJHzjYcyZNjQ+n6upS9aEs+8Z69fPJtOP6V6fjx3vS4Ihkgug3Lvr6eAz15cDAOdObxL47rIKiIwE9tB+AqGqoj2L61X2lPoGfPf0i4i0Vx7gAM6h6Hl96MHfpf4GEACfcE2M0X0HzLJ7eLPEU9MlPxLzwA08pO48RXrNcXNeLn6ieyhONsrHtMUUWMJ/BRnhWozQu/e8yI1Nuow6epvWPgCXu0c/wEW3Q14AnZFB2L3InP/EbsoC6jg6Ir6dWNo57JRL9vgJYlp+uPiXU2pBetW1DYht0ztdAkOBt8EAQQ5deHGAx4IcHh2wpnzh5Sh0hM8dHn19yhVu46TUTkDzjLeUlEPkNIGTXpgQ+ip3OnJkMdzoDkYHGSgjKi3nrWEEyMRnz3hILqaGhLq1d220rkBUUCOxQSuHepUxkUXExSpj5dCxahHdMTWFxUR4JgIDFSb3KiwNokBDQfBexBjnAUMYSw0ubTWXTV7QThYZnhOXHJD+rPKCn3ea6jzZPzk5boKCokD7kAeCizliLvKJEoRdle9pG31E+glAtSuXVbek1r3mNgRZufTxOYwIWhw4f9uusQAx1BETo4dgxVgBlnWhG4pDCslJZfrJiF6UUoAXKDTp59YvqWltTEoF9qjOfiV3JljHTzvLSInuEADMGfKIHNOFeyrY1XhWAlKkqlCZlOA5C5alaqkMEMAKAXQe1P0tZewvVhwAD6gEdCIJ2/wL+oHt5rWMv+A5hzInS69avM6j48z//80Rwd0xPMM0WwIyupK7h6mczupje4WIaBp5knxTiVwAE84vqS9zvaps6QP1HjELwO7SAvUoELmkLbczAD/eEIlIb6kULAXxUBECZ/ufMJk68XrOmO23uXsfklb/P6gKtYppuRjwupT857rwzjwf1wWjAqmcqpb42zsXCqwfdoRH1YfXPqVOn09meHscKUUaF+JytA1j63yrwyIaDPEcwNHUHLFFWeDhix1q/F25oauL8KM4eqlTflaa62nKNVQ561JguLk29Zy6Ifm2q71waHB5PxeVVqUwAdFRArX+gL50SPwA8l0SfqRnRQvxiL0VO0c/CCwIyeAOhIX1Lm3nNPk8v8Lw+Mz401jGM3Dm+1Ef6zs/wwc/FOHLSqz75u8tTPJsl+pQcuI/7zThKS7nbqL/+jw9Kridl6L4MsFSUlOdy5X9kau59LpMlyQL4iXKIdaO/gxbRv46rW8KDRXnUIhfrlqMHF0H2+SmTUTw/P423cMXD8kok+n8FsCw/XRWwNDaUp7aW2HMjgrqw1mJ5HJbw/Eys9mF+n1GDIEXYZ9M63pWRgUMJuQGQDYRsQM3OsdOjBmAubwZkNqgYoLVSqAxynucPpYG7HAGKkizSQGe/DD2q+2cNVBCspbLwEcgE5M5IseC1YUoFC5ZycKNmlnhJUY3ExCWPB4OWOuGRIWEZzc+xfDDqzGUXa16a1TOIGcAcyh1QkQmReMa/+l598MV0DvYSSuL8ubOYR243AX4AMTxb6zest4JEeWDZslkU+8TgMYCwCHc8HUy5TEywA2mFPQrsr/Hc7t2JDen6BvutrIlVePHF5w382LSLsvr7+rzi6i1vvis2bVO7oRVKMEAlZ97EnjhsXMfqj7M9J9zPKE0scix7TsmtkZJDGDfUVNlTY3e5XqEnNMgSb/Gw0F8AMfqLsgIoxAWtoGPwHC79S8/DIwAVLHIUvLcp14UXD2ua2AX6eXQsTsuG7IA/2n3djh3pxptvTr/z278dJ0MrEXtDTBX3UA48TXut9CsCeKKQs+8QMBCfvhb09b459PP9993v+BvoQXAj04sjI0Pqy1If7BeADAUfm+gFiGHrflZOTXucUT6veLuoB++tGkWTi3FEBt6uuugTfFpTw9EO4d0jAZLxijAFxL0c7EcsGJ4beAEwD60AXrSd7ehbGpu8uzHjm7p56lLlMs6oM2MD2jJlA+BhxQ9ywHygtjaJ1+CdMz2nDFxm5wTAHRvCKiOem0qVhcUC0ZWpuFS0LypNR06cTKfPnknnLpw3SCZZfngqmXGD4lfyb0xpEP8TgfeUDW9Q15A7Mdam1E+ARfoLOYTsMhPkgMDidMQz8R30op3h5ZTMUj6AYWJussT3jLP8FFNduffKlmfIz9/pLYYaz2XpEl/nJU8zxXPUg57OPpM40whARPvoc+jPfYDQ2ONF9xdeypPfPI5Evwy0FIDY8pKBTi7NTBBkvwJYXolEX60AluWnq08JNVemNV21HkaOHzFo0SuDBeXKjqi6n8SAxsIlAQjIRw9ZYXkAMnj0/cXfEMIaE8WlAggSLli5DEisNQ9d7tG/kgKUVQgTvkdI+bRi3cfgesNr3yBB2SCLbcLTVj1nTnl/FQJLASy4uQf1G7t3orBox7q1a0MwSehRjmz/nJuYagUY4bwWLFXPj1uuVLhMBjxelyxlggh5Rduw6lCcuNT1UfWN06mZzsDiRbjDmEwXAPA8DSN6Akg2brtWNEKgqEAEla5dTz/jAMahwaHUK6HOb5TFHizUFaAHPaEowYKd7WtS56ouD4Sz589ZoLPM9uChgw66HBobdP1x92O1AVY4gv+WW17tGAZW0rCnA6tFUGTUD8HIkuHjx497VQnPbdu2zQIOWkNnNhB705vepDoRcxEeMYAI3ht2GXX/qZ4hCFndUu3+gJ4IWfodRclF3VGUmQcJvmBvD+jKM7F8WQqkKNrtparuhwCgxFvgOWlR3xNg6B1aBfrg2VaBturG+rTnqadT98Ztqmexd8B95tln1Dc1PiyP6USAxMYNG0Wfah94d80116ik6G8DI73Ci1XV9Wnb9h2qg8BMzgM3J0DNWLj33ntVvzhkkzNwYtdapjPxWs2YF6FzbXWt6wwtAMp4nVA60AHAVVKGRR37sMA/gFl4HxoBfOjPsrJYqgwIB7QfPXYsHdfFQYdMfS4K1GcBzGsEngCvrD4JBabfRMjZyZk0OR37w6DwADV4U7z/ifJg5Rf3M5XYKN4ASFMP+NB9K4ACmCSQEwA7PikArf5wO+3JE98NnhXoPZrOnb+QZtS/w6NjqUo0Volxns9iDhioPgSVwht+70GoV/EifAEY4RnYKXgrHuJ10SBmUXSWTFH9OO/LiTGu36dGJjy+fLOej2f5Cl6L8cweQ8GrjCumiVlJFjfy9eJC1JM7yJNM/JpLeJ6y5/21fs+ez1JRAVvtB625FWDou3MZedrY7+L3LF7H09IGYaxYiumzLAW4p+7Uk/9ybXe63HO0MF0mGq0cfvhKJHhhBbAsP10VsLQ316QN3Y0eQ7i/r0wER5JY4YKFke1VkPsnAV5sgYtVhgJjjhaBBvBBCTL4fJiXOgwww54sbIaEMMKaZIDi6maOloQ3AutiVgpzRgqBKYqOtnYrI2VmZcbJzQxopqbIH+upuJCtwGOaiXoQPEgKS0QW5CTbhmOdLzlAE3DhMiU48JQMDY+mgQn2u2A78giw5Oh+W6YCB4CNsrLY8IpltygU2u1gTD3D/RwhMKlyEEpsGIdggAYIdCz+utqadKZ3MA0NDNl7QB7PPbfLcRc33nSTFHlZqqnA+kdxMT2V2zgL4Sr6ARrYr4N4EPoQi/fsubOmua313OqL+RmAWgAHvbjveBbxhGIHtCCgoT1tpy8QdAh98qdfxqXEABYALkAY7ciULfmUluUUiP7jxWBUQhna4zXgSgVlattYGhuJXW4HhgZsscMrlDkuJcnSV47Hn5qaSRP6TH2w9K2ApRDm9Bl+qtNAryKuRflv2LA+Xfuqba5PmcqHNtCcV4Boue6rrRdgee65tHYD59pMpy996YvpgQceSF1dnV65RqAndW5ra0mVqisxNW9607d5Z1vHhIivaAt0HB4cTH/yx39iMIByfH7PHm8kBz/jZWHjNPqaLf27u7tTU3OL+KXFgZWAaOo2PT1moAF/4rGiv9gHxnRSPzG9EMv5BfTwvOk3eABaM+0HMGE/DfoRWgL+EIQAC5Z6s7y9sbnZdKVfoQ39gbeH7+ALXgnI9Mo3lJoyZ3wwVtmbhR1pm+obrERJGc/Rw9QLFL0gsEHcCXunENxMjA3eP1aMsRsxRg2HhNqDpb4m+BY62vuY04/Ts6PxJpfgM6ccL1mJ5/rVho6VMwo9LtLiAnnG5+x38jfI03uWD/M+DoaEVuHFgzYBfPWs2J72Md7pVwwvb3mgusNzLHnPT5AgP+FdwkvEmKCNpKx+WVpcYrn9pZRvCJEKii+BCxL1yQccBvUaj26n3tMPXLQN+thT5YrF79znvsqlgkVOQi9eASyvQKIfVgDL8tNVAct12zelt33b7Va+CLLMm5IllDCDCKHgeWzdxyBxwBoDRH+AB/LEUgM8AGq4l4HBQOYcHr4nb6wpLoS/X2X9jk0MuFMREuTPK8IetzDn1IzJ2p6XwMNyZIdKn5tRIqteA7kgN0DHZ2Krat778L0rxuLcmJRZEYK5zst+VYgFPAGGlbKKN23anKpbWC4tYY2Vo1fyYj+Pffv2eTl1hZ6x4FdbEKQoW6YRAFH27BRIWZbHZmRssoa1jVC4+dU3p43Xbkvnjp1Ix04d8TboKImnnnzSe6iMqk+Y3gCUXbd9i9pRbisbZUTsCwIMWmJRMnXA7wA5AA0eJ+7l7CEseVZhXTh/VvfO2/WPgsf695Sc8iIBggA70Jz2QHMSg4m+HpAyb2hqcd25B6ULLbCgvcJKCgblC1gjZsYB12q/dxGV4iL2iH0skrfBD2FKXigOBq6FsupXVgUIqUp1UpLrN21MN15/kxRVYRqW4sNyrqupTv29vemhr341PfHE4+nE8WOOx6goK0k33nhj+sEf/MFUV1Yp3pSwRmDrglb1HNZXX5fuv+8rqrsArgALipTVGOxjAdDo7l4tGlZYQVVWVHnaCaBGPeFL9zPKV3R3wKPd/2qSaAjt2feEtuDBgL4DAqF4K6AFNANUZCCPKbv6+lop5lhBwviAX6ANIBPwUiZFxvcELjOl06dXr6iTYiV/9hdpVD4AE0ASAbeAaOpJHXmdAZyItjwH1aELIIV8uQePFf0GwAUsEzvU1trmKSO8VewJNK97ycvxQ6ITBxx6+g3FLwNibHJUgA6emk7Hjqo/BFgCWMdhfgCk4qIC8x3GhKrvvNlzhLGFJ2a6IM7TyRJ1Cg9EeNzIiz6iL/Iv2gDNqV9hQcQ0cYVRknuv3wzCxHv6GJ916T/XxeNI5WG4cLK8vYP6DE+qczzNRh8BYBZVRSCUcnY9KTs/scu3EIHpRHso58p7CIzPT1leWaKu+cnAJ482fC4RzYiHI96M+z2BqFfKC7rA+dFW00B1N/QrWFLfM/VZ+HUBy1/+5V+mr3zlKwbTf/Znf+Y2sHM2B4Dy/l/+y3+Zfv7nf96HVxI4/1u/9Vvpox/9aPru7/5u8+EHP/jB9OlPf9rTpJxrds8997iM7/u+70u//uu/bp7N0q/8yq+kD3zgA+nuu+9Ov/iLv5geeeQRHzZK/owVZND//t//O/3AD/yAjYdnn33WdfvkJz9pz2imt/76r//aZXzP93yP2/WjP/qj6Qtf+IL74Y477kj33Xdf+tf/+l97pRv1og57ZGh87nOfS3/wB3/gfMmPeuPthAYf+chHUk9Pj43UiyD675GoywpgWX66KmC5ccc16e13vcbMi1WJskXQBoBAyYXSYeBwQfCM0UlYhlwIRw8z3UvnsIwvppiKpFTPW+giEFmNwHsEOgMMxliSqWOlr+9ROH6ObahzA1VZ+WKFESWzBT71a25skvKQwtKA7Vi1we85/6eirML1oR64zlFyA1IkxKAQnIdFhWcFi97LRXUv21fv37vXyoKpnOuuvz7dokHbI2Zm4Jw7fy5dv3mDTxZGWWGNIcwRdnbhqq6zC9OSEXgQpq0AZ6QsrAhVHnWh7g31LX5PP2CFohxRgNAJmoiYAhpY3hUGfe4XhFheqtC9WN+sWBmS9Z/lw33kXVx4qX9IfE8fUk+96F7RXL2FguY3LNrwjF3yKiyp7+kr6jkyOuwTX6Elp+8SDEn8EMkKQOAEQGBLXp/DAzDr4GhWsxDQyRJ3BAcAEWVJuxamIkamTv2oDNPwhb7U1z/oJdrFAqRnes+m+x/4iveaYXtyYpqI11i9ulOAZs6ArnS+UHSeVV9KoUpZ9kuxd29Yn9Zv3JRO9ZxK3V0bUu/pHq9q2/XcToMpYp6YLuns7BC9Y38NeI12oHDxdKEQAHbwVHtbUyjrsVHzCwoVhZ2BDgQtNMSTxbQCMVjZOGFaCA8LY4N+am5p9gaIjA/ADYHSnAU1NwPYnw9eEQ1J3j+ls9OrpgC/1aoL9SHZeNC9jKHMgwJgoQ0AJ+hPnbiPsgFFeJ2gN3u5oNCYoqKvgjf4BkPBo9i8AS3Y4AwPCvlQ35m5SYMs0lmNGcY+sSDQgPbao6MrkvLSOAPoYgCwHJp76jvqfBYYigLAj6crP9HPAIeMH+ExAxL9BdhdEK0jwDhLQesIeIYeeFOpE/kwHcvzyBJ+43kAVFkJ7ZARpfuoKhtXoqwA5YwngoQZtDxDvsgt6AStDSYTWxJcGmsZHfPTlR6UKwGLYFPuXaQrn1fD4spLtDU/4VHlG7wxyDIMQ/hZmFNjF0Ny/iUBy9/8zd+kf/Ev/oXbSIJm//k//2eDEsDA7/3e76Uf+ZEfseL/1Kc+5e95BUS89a1v9Rj8zd/8TX8P4OECzJDvLbfckn7qp34qffazn3XepH//7/+982X69Tu/8zvThz/84bR9+/b0oQ99yLFhr3/9673v03//7//dcoL+Zxr6h37oh9Jzzz1nngFkZEAIYPOf/tN/8oZ7BNnTzj/5kz9J3/Vd3+V6Alze8Y53uM/e/va3uzzkEOeF0cfvfe973V7q/eM//uPpj//4jy3vATCUeSWtv5lEX64AluWnqwKW2199XXrfu99iQUeCYWFeBj9EZmBnXcZzMLveXBxEoH+i6XkOwcWg4b7Mgg+hgxtWQ1WCCWEME8As83gnpGgmRgUmVB67SrIHRoUUtoGTBC73L8wuprICKRHlhRXP2TzETEzI8rN3QnmkmRLHZqD8qR7PIfhUUQubWYEiW8xqZ1lxWSq2wCpNr3/t69M1112flnTPUm11mp4jzqDQwIXNtRDcTz75NYOQd73hVis8UDjNHxjot4JiR1eUsqgn4RfTOJk1jQKCBrig8aosLrJRWgh3rDvKCgUZ9cQdzb4JgDeEP4PW29qb2pHqZRFzP/1kQS6hiUcHIcXAjEC/SNzHKpr82KICWZZFAi30L8IBIcbGawRN4iXDIp+YUl2kmBB+1AsvAeVMT057pcnM3JTqVpYam5tSo4AbQamcgEt9KaOyXMJL5SPY8eBQr2opSvLnPRuNDam+TIt0tnenuaXZNDwyGryGZa52nRDI+MJnPpOWpGgaJWQu9F2woNmyaaP6ljNWVIcltqgXLSsrUrUA0si06CvaV9XVps98/jNpYUTAaDY8ELt2PSsA2mOAsrp7tb00XQItHR3N4puKnGJD+C8p/ziTBWU9NTXqKUpoCU/TRgMACWs+m6aqtnlVNOU58gJwcJ5Pkfp08PwFWXQvpiNHjzpPA1TRGK8PoAEPCwd7ru3uduyIx43oAA9Af/KbZum/6kBbsv6nDz1W9X4UD5KAp6e09DzA27Eo6iPAEiBmXCCL/qV8+FRVF8hUi7HYlWdRAdO0Ap0GZBNeNj88PGreYM+cgmIAdJy3BBilbuYrtZ/xa+CqvCIxLck0aoDrVZ1dUiw9aWjiwsXdpuFLgEDcHYnc4Du8gnh6aCNgifYiN8IrcsnzwZM8w2c1wbKpvLzKr/a+8CqaIaN4dbvGNb4kV+hvPLq0gbijV117rXi53gbD4lKMGSqGHMCQOHTgYDp24rjzLirBy5GBszAMIp7vUloqzFY3RuIe6qNfdKltS/mAJdqdn9ymLD4nl6BBflqag87hrWHcIFNiSrNAY4a9jGa+roflfe97n5U56Q1veIO3LUCRP/TQQ+Z1AMdv//ZvO84LvYH35bHHHjMY4T2AAwX/8Y9/PP3f//t/Hfv2iU98wkCA8fHLv/zL6T/8h//g8gAM1IVnaMe3f/u3p7/4i7/w9wAOeIF+evOb32wPyf/6X//LegoPC7taI5fxkuzevdtlsMv2U089lX74h384/dzP/ZzbyNEt7KQNyGLfqHe9613u97vuuit99atfNch54xvfaE/QL/3SL3n8YAiwkOH973+/2wCYIj4tA3LLSciFFcCy/HRVwHLztVvT219/p6zcBsdmeIAzaIDnSpPTWOF6jxdFiqNY771BlH4jin5UQrdUwhDhg/DiQhA2Kj92XWRH0Ol5VhLEpkooawQfUwiADTaL6h9g51yE47jKAPCwodqsLjwMLH+NIE0HxtH5CEb9jjXPIOCaRVGJ0cvKKnTF3D6WHcIH5VIhIceSS4MgMQ8gB/CCpbfz2Z3ey2SqYM5lABoQyAyeTlm4MDuv3Zu7LFBmJtXGguI0MzGTqiuq06r2ToEEgZNF9hHBqxQ7c0JnrHEGJu1gWgG3uRUcl2iJgslP1VXl+i6EXtAhpuEgOM/ov1SidtEGLFMGFNY3tHUwq5Q1HiisdWJdzvee99bptIcBjHKUSBONOE06A0pxuB6JfFmN1Ds04oBLaEe+XBbq+n3Dxo2po74yNTfURL9LuVll0xcSmH7V33SKqaaLSYAH1RKCdVFKq86AhtiSZ55+Ol0rIUb9HnzgQdepoooTjiutbLnwDuAZ4aBCAwZd5ANdENSQB48A+4fc+prXpE9JEJbKiiZgl7LhSbwLjnVSe4g/wJ0+Oxcbs6GwUNBWluIllBbtq68rFy+Vqy+JJ8KjJqsVQCkeZMwsFRanhqbG1C6LD4ues5cOvLg/7T+w3/sBwQsLAj1MdUEf+nz1mtW25pnWgVdZOg1wCJ7g5OAwGHzh7cDT6BijADB8b+Drdhe4f1J5rDxiYz02N2MTQ8bpzPScx9vcwkwqF39BQwAJ+XBYJl4OeJ3P41NSagKGKHXzsOrDOEfJRbxG7CNEgneY2jNzqr/Jh+MFNDL9O4l7ueDTO++801byAlNE4iVoDCihbXymPK5JgukFfBg3XIzzLM4k6iGAuhhenmz80+/cS54kTqGukNEEfQBL7O3i2BXV1TwqPly7bqPqVuixEXE4gx7nWOBe0p4Aeewjw8GHTGtPy8I/nY4dP0zJnpLWi1M+TfITS5LzE/wKL0NXPJiClh7j8D0JI4usaKPBs7Kjr2k34xUPMvxjOa12uDy9EgAMqOKCF+AptnE4dmYsjU2s7MPySiR4YgWwLD9dFbB0tTal1968w+gSa5BBj8A2aFHCmwE4YPBYwEiZcqy/rSO9r5JwZHMpBiEDAMGE1c5cJ+jWwlDK3cIGgaGLzdqIJeCofwRVmmGgFjn4UjdYOIUgJCAPN3thqq8mbqPCAYkIFJA/F0qMukxJyDHSUXQE3CKgqTc7ZxLTgmBg7wnc2ZTJHLfjKPQswgnFKRRiwQ19aCsuf8qgbdzHCgriWWqqa1NTQ4tBVlVFlS1HFPbU5KjohIWAhyCWo7J1PZueURa0mZ4J+mfBq5wTky/siorCS4WSgl4ZWKBfYHzyXFBbmOZC2RD0SJ25AIIo3PLqCjIzPbgfIUabEVRYqhxWCKih2ArVn4BLllMD1BzAuUmCvKjKg4w6L+ra8/zz6SmBCgT8wEBf2rxhbdouS2r95s32ilmITkxaIC4hXNWuyblJt4tEC/Gm8BtAlbgYBK55jd+pjOoMyEQpwyelAp/lqh/BoCgUeBevFm2lP8JTEdvGAzwy5UnA66tvvTU9eP/9acfW7VIstHvcIGNqOje1JdANr1gxKA+mrFD2xIfAU5mQwbNWJl5FqfDZq3AEThqbmlW3yjQ6NJh6zp1LPWd6vMoJLwZ1YtUW7QM4ApRWtTenrq4ulwE/AQ7gsUxxz85F/AY8y3RTKKSIiSAPTuXl1bEhUnbQizgvACp5UudalWOP0CTTraFQMQAItGYDvbKa8jTU32dwyGGOBCDDc9CD9mGYgJ8B84wZPJIAboJsoa3bXxReQeqNFU89eA52g1cu97Bc8iigkG+//fa0i+kv3Ze1m3FA/3kHWRUO7cZVH+7nfXZl9/OK3NHo95b+5hMAifqd+vEctMUjhayA94kjAWzigWTlDa/FAl5j45zKPGaQQh2Jx8AzDHhlcz68pnxeEugYGR3UvUPpdM/JdPjwQX0HmMDzQcwI7y95c/JTtpggS/At7YAGjINFT7sS8zXnLQ44XTsfkEAb2ky8EeXQvzbWsrL0jzO/LtEnvEiMkdlZGSIzFWl24evHsKykf5zE2FgBLMtPVwUsd95yY/r+979XwkdYQYzswadXmJ9BPzMrxtfgQvEPDA55MJdK8SOYrXh0IUjJEyvUgpLnNYDsItc1U8iKGpYps8JAQkWDCaHBoGX57MxkvxQ0HpWIZSFoCjcewIRBizueTcrGR8PyovMZuAhMNCFgYUlWEMoE5kDIskcDljRLRbl/UXlnHhryxG2OIMxPZMcg5o9/xVIGnt/WewQ2dGAH1B033JgmJWgOHj6qcgtlsa5K0wCz4cHUXMeUFEt6ASKXguOgC6+AL1J8H4IcZYlgDGFM/VAaExYweEeI/cE7Am1i989Y6ko50HcBy1egiJgE5uHnF6Vc9b0K8X1Y8ihJVnXwvlpWGlvrc76KqqD7Ynktz1AexwecPBs7/LJ0GwD64ov70okTJ9OtAgLMaa9avcZKf0oAiH6AZziV+awUN1NQLHlltRNtdg+prliwvEYfSaGULjkwGBoDYrPpDqZVQvlIqI9PGGTRn4CvUE5xyCWDH1rQ3+RHf/IcZdygen7+059Oc3o/TV5SwHQk98KndfV1qVnAg9U41bJc+Q1FAFjCQ0aZWLSA2TaUvZTfgujBsm+fgyTBD10YI1X6bVJ9xNgitog4J4Af3hPqSJ1Ytgzf8Uf94CkHqKtMxsHUdAZoI+aEZ9AnBif6DCioEhBlXEID+hMPGJ9J8NP4KEGgNrhV7+rUwFEHotup0z1pp4DCISlavHytbc1+BZRw5EUszw3Fbxmg30icdBxKLXdRbZgjL8GzkdQyblMqUD/lJ/qUet544w3pa1970gCXBB34nnZfpjzFMm6z/udbQC10hhLQwc+lMDigH2MAPqcujCnTTvcQX8ZKpRkAu8phPDLI8fPRjg9+8Ce8hJ8pXuKO8Eg2NDWoX9kWgHipVv12RmXICJEt1dLcqLE4IjDaq7zovwi6ZXk0PEt/0pb8xBEB+Yk6mZTKgDZXyiBzm/Qb3ke/yUu0KRsvFOqYQYii+zL5NyuAS14eO6oLBXA/YPDwqaE0PDr9TQMW+B8QnH8P78273yDRp9TlS1/6UnrnO9/p8r5eoq7kzcXUDDTkGYA0BiOJKR6MCX7nN+pHOYw5vuOV3/85JWi1AliWn64KWK7dujHdesO2ND1B7IJAyNCwXd0aWRrbssrTrE92bevoTF976ul09vwFOFIdEMGgU0LxBNShQCrFXFjrbMvO3h+cncIqoMGRiXTwwEFvdIYin5QFyAFtWMsMrukJovrZZyLOc3nNa15rKxZhzVx3dXVJqiybl0VZZssChqaujstQW6hHsZSjPThiZl5ZMYOFhfJEEC+JYRCEfl7gwkISyZFL0KRcCtwDFMWiccmqJPLmOyy12dnJNCIlXVEla0ff9/ReSH2iV9fq1alQTDnWN5i2rGbaKFz67ASM8mNgUQfHDRTHhm0AldHhEVu6gECCWRGu8wIfLPtmisdCTXWjjbQJrxG0G+N+AQuUL7El0NwxJC0t6ofKVFslhSa6lQuwMc3ANIYFnpKXXM9OpJIiCTUJeYiCkDMNVU+8ECiB8yNh1SJMeRaww+dVXV0GJ/NqY8QIITPxbM2mrz74QDp94pSBA9vdnz8XJwEjODnvBuuP6aaO9ra0ZcvWdO22tQKqAq3ioZnpnNWodjJFwHSdOEwgFA9TBMFCDwY8F30PD+CpQYABaGgnQJb+esNdd6Uvfe7zqbGqzpYr3p0S8RbHOhAwHH3KyripNIbXS7+xM3B9Mxur1YotF9PZ06fVhnPp2OGT7k+eAfSyLw1ByNTTq3Ua61Op2gz4cWCrxkLEHS2539kHZnYxADmgkvpCF4Q6gox6T88sSOHRDlazxQo1eAdwRR6MpYbGWrclwCoePECmFOVM0LC+oTOVSPHy4/7dz6dHHn/cRkY5Xj7Vm2kwjnsYGxuRsTGcDh7an06eOCZwQ0zIvEFma1Oby4K3UE3htUJRxZgoKrh89QR9TV2DV8L7c6UaXBIPFqpcln0/+eST5jvGXvYMtMhPbDXPyeDOS2NRozpAjD4zFmgfK2ZiUUB4XaAh76Nf59RugWP4rqLKciDO6AqZhkpnjH7v935/OiOw8uijj4onOxw3xzRNl8YwhtTEeOyqPT4xKjAzmNo7WtL53h7vA4XBw3a6rp3Khv8Yo/DvZSnDLxBTCVpQT2QBr+rAaCPPuo4CWyDOXCImBqXNvRiTgCI8SHxvz5NACx5vntU/XZEPY5N7Tp2bTKMTs98UYCE+BEBMvAexIXwmkPY7vuM7vPKH2BJiTMgLQ+rXfu3XHDT7G7/xG+mP/uiPDAL/zb/5N+lXf/VX00/+5E+mz3zmMwYuxJbAy/np+eeft1FEXTAGOICXIFrqisG0fv16/8ZFzAp9TQwKK4zwjOG1ZDNMZB9epc2bN+dyfuUT42IFsCw/XRWwtDfVp83dqyygUFwofBQqgxCXc0NTrZUnAYYoF6xGhDFAAKYu0j0E1GYWhuMtlBwIq8QR/8f2n7FCxtiYljXHCpBSPc9hbpyRMjo9YiEneZTYhRUPDFMdnFRM2Z1SIhu7Oh3MRfkMXlB1Jih5LZX8yMYfgzZeg9ERBt7/RfdmCSXKc1niLSfmwljchzDw9As00fNYbg1qL5uxDbK9ucribJSqagG0piYv80bgAbxYUXTu3HnTEA8PicE0OUGwMHPvi64/wo5l2RwCGUBK1jaueIOKzOpcMpOzsoTX2roagcdmz1Fj9du7oT+3xRaXXqWI1ZHuSxQ/CoG8uIefpQuU/J+Fl8Gbfg/lGvEgkzOXCzNoDu8QpX9aIGtoZMwWEDuq0teV5ZXpXe96Z3rT29+RFqanrCwKiqvT1PhE2v38blnWX7OVhIJnuutCf1+64/ot6frrr7OwxxsWtA9hTn2oV53aizufz30XeuPgRfUDsSJMnQBQAGl416AfXgcEfPemTWnXk0+lzddsFu+NW/jRpxFHBTguS5UCGGXqBxiP5fKnT57yfifne/tcB+Jf6P/5CbxbeHnmU5N4kdUJa9et9X4+fEe8SKmAVcaPJOqFR4lkSou2odziYhk73sbwOsap5Shj87IAGtM8LJkGoDDtg2U+P8cqMuKIRBv1EeOEmJSmtiavMnruhVNSAHu8eoeAafajQVjiubJ3zs8vWtEwLqkf9eUelBu8sb4T+lEXfa9BBWCCP9lrhu97+4Z86GhYtsT24NlgKin6DRBF4Dn5QmfaTp8B4gAszzz7rA0baICCh/+Czy8lxgRKG9pmv195T6HGEUDZPE354hvuye5nk0n4J47awBMZAIfPyLWi0opU19iWNm/ZqH6sTTOiDUHhp0/3JE7GbmxsTud6zui5pdTa0mb6saNvb++Z1HP2lPpIwGdB4FNAj3Hm6aY8+ZIlpr4Zn4wpVSxAioji8arvC4vK1c7wRPMddDTRcinaFCCXC7pxQwz1nOwrEOBU+2LajimkiGkC4Jw4PSZDceplAxbGCMGtBNCyQoggd4JhX/e613mKHwACKGEZMSvvuJ9lyW9729sMaPBS8d3111/vlUOf//zn/Z5VPzfffLPrlZ/QIeRz4MAB8xSeEzzreNiz+vEKCGILCAJ9CbJlpRBjnQu5yPQdgbwAl38uib5ZASzLT1cFLDdu35K++z1v8w0IHDYJY8BA4CB0gBgGCgIAxZu9YolPMN+uwWjrRwIBRQITcjF4GJdzslCIiVhYEkgpqUhjsvDHF4bSUvlEOtFzKI0eD+8Jc+4AgiI9RN7MzRLUiBIvkFCH8RF61Csb4NnFLlAIDABCCM9iCz0PcglpBKjudDtJ2Ty8ZIYTLwAM7keoAOBoMwKY98S86AH/hsjAw3FhoD+xTJrN27yEeRJ3fggcyqc86AItyQslUKy6hNuf/TXY0XVcAC48VHX1tal7VXtqk1L3fDqgTuXRPubCDW4k7O0BQpABcJQ3ig5aM53hflM/kCBL0CbXPpUNBXCX8x4hhwIHLCAB8Zxw0jYBmdMxK+A2hMBVq/Uc1j9Cp0SCnzyhOYqf9OUvfjndfffnYvWILNUjh094VQ60YL8VgBO0ZCUXUy3XXbslbVi/ziCUk5YzAZUFlhJjQoUBr5Tptqq8rO+Z3iLuitVeCGuEXfb7+q1b06P33Zda2tulVCtTkwRZbX1DKlQ+C8r3jMDT3r17rdxB0kzLoQSGhwd9gu7cLGdUFaVVXavSmvbVqaOzwyCCxH5F1JXVKtRTpFS7lG+uDyifPgZAobTpkzH1M80DTEdAZXh4DE7qau0RtABWm+gj2so441msdhTj9OxYKi8j5qg5VdQ24n9Ke154waufUKgz8wUW9nMoLtXB/S16UBcCflkaztQVG9ExncX0qgGv6uOxoFRTvuDDI+sb6iRcWYouYCz+gI/x2AEWAWxYtU899aSBD/xBXWkP0yMYHQaF4q0iXbTFgEXjl/0vKCsLnOc5AEx+AsTRnwHgol4Zb1xMC2WmC3zJb9AUujnpOWQAXjHAieWT8gmPTATvJ4HMDddsF+2eTj09p1J1DavbkvqgSeUWi4cbUm0VB7M22ssbU+CD4jGB9MFejQNWAHJga8SaccI5GVCP/FRWdskDZWaGWr4lXouLOZA1jAl7bfglLw88WwUEh6sMeMEPkZ8u+tYyJhHUDy34OQANfQZ9jxwbSoNDk9/yMSzIELf/JRJymXb9c0r06QpgWX66KmC59aYd6Z13vc6xGXwPkwcjx4DKXK14XWAaBCu/2m2tAVMigYukt7KXwOZ5LsamB5MEXV1po6ztCgmvmjQo6+Xg8SOptrU6bb9xi1cl7Hn0mfTkE19LZ06fdgyGN0qSIEOocjIv87YdHW1ehrp58xYJlQYrdNA0yJp6lZXE1IUBhSqOFU8dSH6xwKA9IeBIYYmUpRIJzCIpsgIJMUnXNINgdwAp8RuDaaC/zwphagEQBPiJOXXajALGOmVqAXcvdPHyUVnYKDMDA9EFAIcCqJVFineEwFBOtiWQ2Nvb63dOP5Z8EumRPLzSDiktCW+sJeru/GRlX0y6D3pTJ1Ncfcj0CgIyu7iJqaG5BSnTOQ6ci4P5skGeWXgoHupKuwpKWY1Av7O5XwAgPAH8Tp7E8DBNhoBEmHIP7YAn8LaRX6X6hTKYisCD4FVotEG/WWmryigsgAweJZbOAhBJgBVPR+geQDAgqE6Agakd8oI2tNuWLzSXspwcj3ltwMeazZvT0RdfTKvWbvB9Rw8dtiXHEQjhwahReTPe1n5qdMRta29vS2u616RuXfQN5ZiXRW8D8hzIpQ0IIPo3QEX0DfTge/qL51C89BfPwKP2HsEv+oySxhOEAGPKAhrZC6f20JeASfel8kD5AsyqG+vEm/PpwP5D6dlndnvLe55liot4k2IZA4C2U2c4BXregcGAkt6+Pq9WSoCe6UnvWUE5jJcrlVZlaQQN40lisztoYBmAp0D3FhbQ/+GJ5PBK7mtpbvNvgL/R0WHTEiAMYKBvkRmtbW3pjttv94qwSoEXwJwVvcq6OCZ1URt4Hh7JEqAq+PhSKhBg+XpJHBZvYDIxkT0/KguPCfmJw9OH/u3Pp6898Wh67IlHlD+gfEFgbI2USYtB9cyk+lbjhX7lahT9L/SdTSdOHlXdZ3RPqWUTdTd40ittuTzF8/AlMoC+hSbePkCgeHpWvEQQvNqH0eKAb40j7g2vkWRMftPVHOpvsGm+Yur4cq8FYxK+QTYdONSXBgYnXjZgIU+W+zJVw14mrOriXp6BX7L05S9/+WXFp7ycBJ+zMecTTzzhvU/gOTZ3o854UwDYLL3+Vku0awWwLD9dFbBsv2ZzevNrbhNRSx2IyJRGoHWEB0Gho2ZsKxpdEJ7Bl7lAOQyPpcR8lwWykkeUyD+0kpRampPclxgpWEz9AiGjoxL2AgDzC7LgZ8b0vAasLBlsBhQUAotAOAYxHY7rO5QC0xcxt047GGC8cu4HFh4/MmWFBWIrT8rJSreMaQQJKuWBIiFgdEj1YIv2YQ3k2Kk1lvbGOI4D8iibMgAMswsVVuKsGkC5jI+P6LkJ5TdtpVFVWZbqZS17u3ZZy96CXZ+x0BD4DO5CaCn6qnrOe2pmImjkJb+yFNhynLg8+kDCFSFqKU6NcvRcNKrJEvWMDZYQUD5/RDcSZ8GUDeVYhub1oQGd8jUwkfDDe8FAwjrnPX3cN8xW66NWbDyLAqb+PE9fz+s7nnW/53iGuBm8EI67UNuKpBwJ1nZfqQosnaZMLG7oOZzzzpEnz6PAoQl9DjBhwzSWcfI74CDAA9P+ykN9zX4iPIMCrCOAtqExzSnPgd5ee18+97nPpNM9FwRs21wHEnFTCHPASktrc9q0YV3q7oh9ZFAEk1MzBp5V1ZyvhNdEz5UGAKY8Aq8NRFUn6AHwo+fUDPMmtOOVdkEH6EOiXShBQCtgBaFML5IH7eI5lJ6Vn35gNVul2l8jQD41MpIO7Nufdu45oD4ZUx9ViK/q1YeiI8tmNa76+nrTC3sOp+Mnjqdz53vT7Xfclq7dvsMg69jx4x6Ls+LZc+fOWAHQz9n4yU9lJZwVFB7GlhaBkZZmgx/GEPUrKYYvAbu5OKBZDBVVWLTzWFQeVdURdwOtmLYa1Vgj3uDWW25Jn/qrv5JSVr8CtEQT8nCAuBJjNhvPGYsjg8LTQs5ckQpZ1qx7crfltSO+AThzexxIqrc5XlUT/F65pg/97M+mhx95ID355OOqT6lX2HV1rUkN9RySKZm2pPopE7EmGaUSjfHzvafTsWMHxMOzAsZMN2WAJby58HZ+ohrINvoULxkxbJl81chUZZjuiz2YsqlVeMOAhekhjZPSvI0goQNyDf6nHfDVxPTlgb6cvI8XkN8OHekXYHn5HhZoRAwJnuyjR486poS9UD72sY+ld7/73Y5nIfCeuBROjP/93/99x6qwdwvff7MJ8Ezf0V7iUv7rf/2v3reF8phiYs8Vyyw67lss0VcrgGX56eqAZduWdNvNO6ywUeYIbYLusrnekrLYZh5PAF4AR2mL+FjEWFIzGmQcmiZRa6bi+UxIkyirsrIu9ymSGVR5skcLec5MjtnyZ7CjWII5UewIAh6QkixBQcaqGAYaTMArg5uAzsWCYgtCPB9YaAifcSlc5l0BJb2DWNHxLAnFSR4MFITHHBbJovJU2Qha8qAs3OlMkbBMt6pUVqVo09rSKmXX4oCvDKChGBBAWEQWYC4nN2edlxauiA1BuSFSmaahfRaQeYLZYEbfZE+R75w+0Ff0A58zmnjnUtWVHVf1hb/L6kHe0D2u3DSTf6fOMQUICENwRgowE/cH3Z2H2gNQpd9oG8LT00T0h6rqmAwUsO6flyVJzVHqABTypkz6l+/hr5h2aDBf4S1DwWF96q6LwIq+8BJk8QJelgYp0RoBjAKVOzwwlk5IsDLH3StFjSKEZD/6oz/mDa+eeeZx1VOAQoCjq2t12nbNltSm/mvU8wBj11X5wreZB4X2wYsGaXqdIChY/I7iNg/CpwAvvtN7VrhBROiBJ8YAULxIPWiXt/+vDY+KHvd0GeANGpAf9ZgckSKqKEu17Q0CfVVpemw8HdzzYtr53PNpBN5UPmXuC+oZ8RrEC+zd+0I6cOCgwVSJlCxlMy6v2XKNeRTwd7YnDlrkyIUzPSy9Vj+oh/HqwEf5iVVsKkK/MZWxkNpamzSukAXiY5Xp6UM9TH5+zT0P7eBVj3+2MdCYMu8tEVQ7kzZs2JBuueU290lxSQBfxhbTfdQBOkBLaMGYoo2kttZWjdNS5TEVsUgTkje6n3rSNmjK/YxlvFJM0VAs+6cYpBRicLDvDqC+RN8ztqlzQfqZn/636YmvPZEee+wRPS+a2hsy4wBmAEFxCcZSrMhiEz7i+Fj+TewUNJxf4BBJGVBqK/SgXowTaEDf8q+qlIBnQA/ATO0rxaAIEOM4uqKIP2Ecwhs8z9jjA+OOmrK/06VU4PGWn+amSr2p27e/7S0aOxMCGoe9/QI7jJ89xyrDlx90Cw//6Z/+afqxH/sxe4KIQ/mFX/gFb/zGJmsACuQe3m3iTAAU7K9DjBpxLMtJlMnmcQBpNqxDJhLwS8wLXvVv1QRPrwCW5aerApbrt29L733XW01UGDiUnwafB38o74yxGXQkGMxeCynqEikDezP0HUIGxYUAuTyhzDUac4l8GIzcjyVUPI8iU3kMc/8Wgpl6kveS7pMkNjhByOpLWSOy3IZHUp+sac4zuSDLk9UzCBIGNNMPPB+XSsdRIcs5s25QRp5zF4jBi4CinJuZtHBqY0v0dvbjqPEGX6xs4r76WpR0CGbOV+EVYeQ/FRIbkV2ydjJBlp+kSy5Lbp9euZe6WVCjMXKJwYtipF+s+BGKIAMSL3qY/slii6gP+82wSgDlhaVMov4IYwNNKW+AYQTqRX9D77C6sQbpC6Z5ZMGpL+lblusiYIlz4nMmnCkTHnEdDUxyoFD/QtyGEOZ+vAYEqnK6NvVjZQ79RT/QJ26jLuJAyBPBTyxBkxRvZV298zp/5nQ6fvhIenH/fufJ8lQ8LMTfDEuBMyUCH/zsz/1s2rPneRFwwnEyKFpAOe2MuomP9b6oRO0qrbKSN09IsHi6AnoBnpXvrF55jt8IloXW2cnKjBtirgiuRHni0YNPCZYFSNszIXqMaNxh9dI+gnRR8Nm0DHET9Y2rZSlPpz2H9qa9e/akabWhjOBVlTOjyi4VF0j5laXxibG094W9uXN8RqxE2aARAF5WoXaIbpSHMsdjxhQDgdJ813P2jE/3pkxol435/FRUDIjSq67FpdnwGtZXp86OdvcncsFjE77XjfyRsvEK/xQs6k7zMxd7G00bsKxftzHd/fnPp4am8JrCbxgYjAEKZeoI+pzt6U3HT5wyUAX4NjfHdvl4pgDb9motzXiMR3xNkae8sjq4PkWs6GIFETEreDUkSxJTQhQVoOhf/6ufSV99CA/L18RDFeqPcT0JYAhAXcBzYmFLJrUH7yXjiTFBWhJ9FhOesWgrPOQxSB0gq67SQnbcxcMW44h9fQCrcwI+tJkxQBvY7DLox9cwaAAWhrpGj8sj0TrzcF5amOXcNUB9xBWSX2trW7r22m3pyadfTIcOHf+Wj2H5Vkz05wpgWX66KmC5bvvWdNcb7pCADpTPYDCQ8IAptDD0iGMkKTHoYmABJrASYhBlyYOAL/LGAsKLvGw56RWLimWD5IUgYmsSrGWsdp/eq3yxrAEl508jZC+ksel5b5aGdZoBGxiBC+Gph6TINbBVLocj8izCjXl0r7pRu2dluVM+ByCyXJGVN7iqiYmx5VMoNOEsovIopPx05SZQmccgS4CT/M+8RzHkJwfZ6TuENMK6SgyMklOTfVRBb/8FCd8xC3kEC31B89RctZmWUz+UbljnGQ2JJWCDMMo829OT+vv6bNlGfEoI0eyig3jhWRSvv1JiPpyVEngFCLqkH2zZina2KDXoTE9deD/wNPDZsRquVfAM+XE1ia5YYixxpywsTKy2jG6lAjCATRQT8RAEuTKVU9vYKBBR5hOvz6r/mU+/0HvBZYZwB0AKPEjhj/QPeLUL33GQ30033SwlXpO2bt+RXtj9XCqVQmlqaHDZmQcFWvKZa07W9oR4i12coRV9E549ABmelADt5jv1L4AWxcmrY7hEs4pyWeEqn0BipjEpg3YCngxQxPdLBREYTJ1R1MR01Kid0HLvc8+lJx5/Ni2IH9QQ5VWZilXJBdGV5cDjcxoHQ33p2L4XvdKK4FzvxKpy8FLRdoARniLKQzHx3equ1b4Ptz4g6+SpEw6qdn3gJbXzYufnEope2eprZMFiqpEiX5BBwflNxP1APOhG8mob9evlSTzgGKtcvgKU0G3t2nWOD/niF76UqmrxMuRGmV4NsrjVdWKLA+K86r0jL1OMgKTzMkxoA/Rm6uTs2VM87YQMYAdjAvdpE5+LiomPQVahLOhPDp0U0OF1dl58Xpv+3b/79+nee+9JO3c+rfGPV4ipL2gagHJkLHY9JpEv4DE/qeb6//LxnZ80ysR/1epzjh5YsqxhRQ3B3pyl89rXv95ekMcefyztFq9yDyCFVy8K0AWguWwKWPWA9/OTJGfuHYkYqwA1eIJPnO5PR46ceNmABfnAoYA8DwAnuPpq9/1DJXiRqWuANWXiNaTP+Z7+5jvGETLuWy1ByxXAsvx0VcBy8w070vvf83aDBQgbVnaAEWQOUwwIkeDZS0LGCkvCizUz+SLPSlCCwhYWAkh/WE7ElTiuQZeXkmrQwIhTsowOHT/pJczElDjYEg/AUgSqIqA40wNFDwChLuEZiEGLtwDrcnoyTsv1LqE5Rd+9ZrWtzI5Vq1KTrF0US3VllQesGuk2oaioc8S5sGQUzwvejHD/5yf9FCn3tdsYFHFCQGXP8C3Cjs8Xc9GbiekFC2iEM7+hCPHWoLRtbcqSJqAOS4kUFl0Es3K/p2NKY1UFedAWBjb7IfAM/ccmckxNIXCoI8LvYqX1ymcEQuYtISEYUHKUYWAia41X8qctxPmQsqkoFDSWrbMVIRE4rPbBW6As7LEiqBDPi9uKJ079aCtUF0qoplHAUQClThcZ9UuYnjlxPB08dNirdQgiZadjEp4hFBWB2J72Uts4duEWARNWsrC0OZaCswFaWVqzdq0PFWyQ8EPBEwRN0DEnFnu6Cj6yR0gAhf6Gx0UrA5bcldUTvsXDRJuhG78B6vgO3q5W2TwLuKPvIJinAUQX+oSrUJa2g8TbWg1Snn/m2bTnhT1WIkwZ1dQ3pVn279HFNMb8xHQaFRA7ePjFdOTMsbQoIFGvsugv+oo6kD/TkVj8hboWVC79RVsBfvQH/M9Gd30X+tLZ3rMX+ZVuo6/t0ctLUofKn98A1QJoZRrLC7MCELWprQ1QXCu+iKkw1wU5cVlSzgt8RzkuBfZIW7duE4Ba41N26xs5fFE10Q/cRf15b6Coi99IWT/gMUVuwHfUmenqiopqC3/4jilQ5FrP2R63nz6aW8CLwXQNU3QCmGUa9wIuMhPURwsG0T/9M/82PfXU1xxkyhBhIzhYmnEBDRbVtvD+qDWMI+WbnwoE6KKdL51KlyoM8KgXcVKsdGSpb5yrNak+U7+qj2LaVe0z6chTVw6oLOHuyiXTzL9fSoUCZYGbqCv8EysU29ra06kzA+nF/Ye+KQ8LeoB4EvZeIfgVmr/44oueFvrd3/1dT938j//xP3zuDgccAiZYLfY7v/M7PgiRKST67eUk+o1zggjgpSzKpK5MO5E3p9F3d3c7Pgb59K2UoNsKYFl+uipgueOWG9N3v/cdvsGDQX8XFa/+leB+zQalfkdY2u2rVxTfrAQCu7Pi/maVSImsnGLmv4X0OYwQ4XnmXK8ZjyXLKFdW1GDZI4iwIny6ck4AZwmXPAoF4YMret7TGbM+nXhkdMzPtmpAdnWtMiLvXtVshgbkoLRRNgiZSNTGzbmYrjbwFxfyBUNMx0CG7MnZi7dDH54P4ZYpMcABv3EgGtY6F3XOyuLirBUEH6AKK5zvmCqA3sQ9ZKdjkycKgffUg3zCY8JmZ7EnSEYj7kFoIMgBid4gzP0Tyi17zd6zGgpBnCkE2uFgWIE/vB8IzpkpjjpAGKqv+UNo6j4GH31dV93kIFv6HHBkgMN0mBQ/eTkuoSh2TsVDQf07BRyZDiqrq3Pc09meCz7y/cTx4y6beBYUMHWk7JFBCdhzZ8VDoz78sLu7K62X8FqjPgfIjY2OCGSyiiVWm6CYqCv90CFrfu/zz6fJmVlvdw7fTXglXChC6B79tWTQSH19fL/+ADxeuWWAoteSRYNweAtvGIHUlEceWM/zBE4X0Gam3lC8KB9j8tTY3JoaWtvStHgLKxpv0bnz5yM2Q/0EH1Mf7gVgolTYVfjgwUPuL8qMsthmYM6r6KDla1/7Wh9UxxEYbHzG3j9lpU26Ty1QvaAjgh7P22EBQEDL+PTYZdY6fMOVny6d9B20iX1Egr4Av3WrGz2uqRf1YzrvsmTZAAjSiFviVfymv1dd+yop6UrHixSIngB02s34d1H5yUVfqldWTy7K5JVn8z9n7y99Zo+kKoEhPLcVqbamPo2NC0DPCExPcuZXdfqFD39YMvDudM9X7lbfASwjULW2pk75qN4aa5Z9efWjzwGjlENslMuiXL0yjrjZxoXrwkfGQ6zaqa6qSXfccWe6/4EHzEcw+aKnkC8VwJhmbIfsiXKog9sGbV3e5X22sHgF6FSZ3Ne1qiudPjue9r149GUDFr4jNuVnfuZn3OcsQ4fXOBCQAwrRG3js2BiOewjQhf8AGKzc5FBENna7Wt5XJsY5OoixicwmABcPFKv5WC303/7bf0s///M/70MI4V/iar6VEn2wAliWn74hYMkSzBZjT6JKUhiCI7w9mNnLIjfAmO0dn5718koCHvsG+tPI8IgUzJg7KJ6LzbdQACB/4jywfLJB7sEnQcEgQhAzVYQFTDAelmizrNLm5sbU1FivAYjCi2XMMDj1JA9H0xMHwx8DRf8YDFkgnAf5FeOH8vgtPy3aMryUeMTZ5fIsKY+YArdFr7STwYYw4gYUoKcR1F7yD89UfJ+9Z78WyqXOuNRb1b4aKUDV0EGRw0MjVt7cw/3kT160h3Y7EG8pto9HaSPI6COAC0KW7wgq5XksUmhpcEI99J68YivxEIxYy3iUeK/bLiYUF1NiTHHQ97jneaUcvDnEjrgMtYu6AZDwMOAtok7sfdKmZ6rqZD2q3uzG2XPyZHp+9/PpgsArVjRePe5FuQLaENKndM+ggEp7R3va0L06bV7XbVc6bUGhEJfAkQKUCX0KK6v8HTSfVj846FftWb95Szq4f386cvSIBSnKgfZRZ/or+gUaE8BZEl4UKREAKPWy5yLHs3H4YQR3AuhsGedoST6AVxQ3K2ZKUY71TampbZXqO58O7t2fdj33XDom6x9h5R13VRa8bg+Y2sW02JmeU7ZiOaKAMeO4KbWJOkOj8Dow4vD4EAhaoW9k9eu3t7397fZSfPHLD6UhjT9idVilhoelpblFSucZ7+haUCT+1PjLksdFfqcrXQlYsPgxTOBreG91e529N4yBLEGDi0nZ/UMDlqyvSKaF6sxnXrPP0JTnkCd8Li6OmBhWUjFWCQQuLGTKqFgyalz9UJ9+7ud+IT300P1p9/PPCozV6l4AN5uZVYjPZUiMj7iPCdbnLCdPu2lsZp632anJtKTfKC+TZ/CIjTHdCy/hGct4DsDCeUoPPsgpyJXm4UXlFQ2+lCiT7zBsgrclq5AfyBHuvfx29enlgMV0VV0w5o6dHEl79x1eiWF5BRJ8sQJYlp+uClhec+vN6fs+8O7cAIvt8XkPw8PP0/OFqb+/P13o7XUwI6AEgTirDkBIllQwNYA4RahqsGhgZYIca9+DR0oum1+eldUyMTZhVyDKTZVJbfU1PoofAdsk5dIgJYeyQCnzDHsksCQ5S3pEZV0BLvKOeSehEPITijZ/gGJRU79LSTkWlPPi975T96NUamX5s0pjWIDCZ/uo7uQPE0aeABLmllFil+aXARCeopFQRjjxuZYzbARS8EKcP0cU/1krWVb4WChbUF8SxCEAY+qGC++W9JXzZQUDfYBLmSXAEIbVUWNSWvRBdhn0KG+OXADAoNgNGpUXSjqLC6E8VoMx3dHSVO820UdM3SGgQzCHInFAKuTTR/aRYJ+UTllZ7HwML4yMDKU9O59LR48dNZ24ETc4eZEP5Q5fOO1YG/ba4XC366+7Pq1e3ZW6Vq/R/VIYupc9KOhr5vIZ+JWV1VBbf1GXoYnwnPgMJdURb8n01Ey66dW3pN6z59L+Q/sdRE2fsYKCtgUtxbs5ni8vF/gzaCEWRH3G8Qn67MM2S8tFv3H3K4CKtriflHgPbVWR1NLanpo7VqVFAZwTB4+mZ9X2g4eOptq6Bgmp2jS7OGXQ6ABdtYPYn5OyGr2J2+CgaDitrke1Z4kWuvHiBXiT6cDgKerMD6WlAL2ZdMP1N3ha7Iv3PuS2AagYS7SbeK0nnng89fZeUJuIH8vnz+DL/HQlYAHQMf70n+tQXjjvPZGIMYmpRt3lMRCJnmHrAjZfE4xQXxeJv+fSna+5Q/QsT1/44t2pvqmahy4q4eCPS0lf+/sskT8XdaXOXCQ8lPQFSp28+B3awF9s2Abd4BG24cfzW1IikLdYJPkzI0DXkn5WgOW+++5Jjz72oIAme8tkMgNZxmqwy48M4Nwrpp8AWRhWhRpLkMb1Uz3cdtWbOvlSnWZlXFAfZENdbb09LA8//Ij5nzJmZwD4l8Z7/sV35O1pxiyZLIBk3U/7uK8opgp5D7DnFp7tEOg/cKhXgOXICmB5BRL9sQJYlp+uClje+Nrb03d9x7cblGA5E8AYUw8x0KYLq2xl2/WvAYbQt7C3q7hQim9UykwCB+Ej/neMgoSxl9hqULOJ2fzkeKqvrU1t7RLqAiRru9dq8McGYAzkcjSwBDPPOdZFF4MZtwjCjs2ZLperf1fI4bnJT3gQ8hOu8PzhyQDPF9bUfXoygE14ItjzhdUrObCjS+/8jK15KXIY0YJDdOLCogJEhEBB9WAJRl4ICYTYhKwyhAmKjmAz2hHPxg7BKKTwlMRqK0DbJcATwlpfOUUZYVGhpLD+8NzMTIW3AlDFlQkzFA6vrJhAYBJvQvAx1h4xIAhb2kVeErHOj27AfT0xPuE+RcjheanVcywvrmLvE/HLcN+gl1IePXJMz087AHZa9KM8gzvVhxUS586eNWghBuXO7RvS1mu2pCblQ32pN5ZqBp5oOyc2Cyq5H9j7BUt1anrOwaPwDofRQVsqynQa8T6Uc9NNt6SzZ3vSi/ueT52dqy7ySxbcF1N54aUqrwiPHVfWD/AuIAgeAL5SBnnwykV9AT9d3d2poKI6HTtwJO3ctTsdPnI8lZVXCkA0q5ySNCYwxW6ps3ND5jE2rjtxggMUI2g0ABTeqVnxGDwKl6Ksor8AQ/FePFuIR4J6w7fxO8Dn5ptuMmi9+74H3dcGLC05wFIXgIWgZZYCXw6olwNYiC0rMyByQCwdk5estAvYpTYHWJIAy+x8ulNypkLPffFLd6fq2th80gaNiBJcnJ/Ep+LRLJl3c3XNxgF9AV/RF3ymP/iN/uMzXi+9XAQsbO7nk6ZllMzMzKeW5o708x/+sADLvekxAEtFkce4Y7Q0XgFNTBPlJ/LNQBaVLtJ93onW4CHo45ggvVL7kGHIDAFMtRM+uHb79vTIw4+Gd035MNXNvVHnkAMxRi8BuiuBBTLl6wEWjBI8b+0dHenQkQvf1JTQSvqHS/THCmBZfroqYGGe+4brrxPTx0BnTh1ZwXwpn0eGBqywGIjEZhD4iEWOgADgjPefSwsS6rjUEY7McwNKmpua7DpGQfjUV1WAgcYARCHlp6KLQjISA+rywYRFJaCg7xAqnnpBAakdtEX/pNQuuahJPO/BnBMEGv7+DiEJAMHDQBsQsNQJwYvwJ6/sc/YbeSAQVCvXjYTSwHXsvMlX1XUpUqJMGyBs8Erg8eA3QBB5so181CvqxlMkW4OiOcGFCDj3hRQqMQTcQ7mmC/UXKAzlGQHHWLEoVhQVQrxSSt4xJKIbfUU78B40NjX4kDc2HWPfG+KLpqYmpEyJW4EW0B6AI4UwFbEnYoRUIkXDAY8NbS1quAafvj905FA6dOhIOnz4iGmDh4eVXkEHiLiUxi6ckYDs9Wnblcpj86YNafPGDalRYAdPwzwKJcdnKBVbnXq1INafsGqa0n+0CRDNHhi8QsdsC3xWWfHq/qIf9Ee/7rjuei913vn0U2nL5s2mF7+zyzD30gcIkvLyUoEGXO9xmKJPvhVNCfxmi3mA5XxVhepB4KzuU/vbOztTbWNrOnX8RHrooa+KBielgKoNwqFF8EPsM0PbOEvnVM/JdPToEY8ZvkMh4s2BWuZDYsFUp1Cw9HkoMV8AVgPZ+D5LTFsxxdO9plvt3ZE+8RefMNhiozbG4ZrVa7wZ5Nee/FrqPdfr8gAgWSI/6pufCosuByDQCMaAn0nlJXpVmd5tWkCTDROpt2/SBdAoWrw8OJVn3/CGN5pX77nn3lReG/E/PBHPXp4KWGVEcbn+hI4sYYYvkUM8MTo56nvpSy4UfX4i5gejRcNXdELeoNAlwzR8kR9MM/7kv/qp9NDDD6kPH8zxHMwLMOXokclUUQC4Zedq+C4MFHb2XpgPQ4Yxy5b89F+Mx5jWZtoPOcoRBqX0p2QF37cIQG7cuDE9/MgjAhXzaU73F5QS6Jt5zXJyJ8c/9gCLLwqXmP6GU3SH/pNEu8gn0A95RvJn1Rd6Ma3cLcNw/8GzAizf+lNCtPNbqb4k6rwCWJafrgpY1q3tTjdev52xoiTlrEFNYCgWpnf2lMCekFJj1Qe7arK51yoN9u61a+yGrq+qSjWyzrFOGZRG9wgVlYESwPJY8mZOGow5huP7/IQC9IjMpRCO+cypPCxsyIPfssTAjlcCz8JqDjc/ypuBCaMgBEIp671AxEWgwsP6lwk9vEMI8ZzostBhqoJNxhCYuGax3i9OseQEFQKNCxDkufkcDWDUzFuAUMICY2l0Bla48MjwSt15Rr+6XtSdi7pm77kMfAQuqK8tQd3L8/mppqr8Yr2JG+D0YTxogwMDUlp4x4grQglKWUr4AnboOwQfAIf+Wbd5S6pgmbTqxbLwPbt2pUOHD6WhkRGVUCAFzUoPgJTqIQWGNwbvCcfxA0KIO7p5+2YvZ61TXaCLilMbC9wGPHa1sjgdWwP91bd4TLDGWenlfXHob5VGu/mNBC2zi85jalIf9DboAB9Cx7Xr1umrxfTCrufS5s2b3E/QKvOwcB/9A08MD/fbuxf9ILDIn7Jkp1/AVm3HqtTJEmHx/vlTp9JnPvf5dOToUU+LNDQ2qTw2/1JdnAcxNqUG9qdPn/aGdiiPBY0dAA2b5FFXPInQGZA8KpoOD8eO0n8fwPLJT3zSljueOwBL56pO8ySBvvARPObA6Fy6RMdL6eUAFoKs4eFVyj87Vd036YInCq8IAmWa7o1vfIP7mRU5tU1VIQv0j/KpW35yYDAeEuXFP2et+6ABHkToE4eZImfiFt7nJw5shDdVpNrNvjO6S9re8V5ipY5VHelHf+RHHND56GOPpqrKCv0s/pAsQ0bu3PmsgFe142CQhX39fZ5ew3hjLxwUf1dXu4B4abRFCd7CawnNBgf6JSPXpgWB7FHlxynvHCDYvW5t+sxnPpuKMSTg+0IZe3oPz2T50GDqDf9ycnWB6MnvbPlAXAs0hm5h5PiT+8Dgn0u0YTx2d69Le148kV7Ye/BbHrBwFAABwB/5yEc8zr4VEn2zAliWn64KWLraW9Pq1gYfzqYRI4u12lvkt3XE9M36NWsi+FIDmt0vEcQxWKJDZGPkso+EYLtyIOCZyVybmYLKT0tsIJGXABP5CdG1ZOGE2z8EEwqHrc7ZjAxBPjURwa+joyMW2NneB1ldACPAEO4lH5SzB7rbEoqBlTa41okxqRBjcegi56MMDw/53tHxMeUTsQx4eMZFM1NADOl4iNzqGysdCKSieQW0wLS0q7ONw/jYgp59ORYcw2CwpDwBDpCCz7HBmz6rHCt0XQGCJLBEYwYtAgo6sH06QDLbv2BiYth7ujCFg8JC7XOvRbvowSnTbEFP+axMQsh2dHWlAnu+ONRtNj0iy5PzPeAXpi0qHYgYHh4EPys6md44f/6c+KM4taoOa9asTpu3bBZAqbVFWlGCKjEZLEiZBnJ3uBos3452o9Bor3chFQECQBGYrf4upo8Ac2FhBR0ClGJxwznQBSDGK+VAX5YQA1oP7tuXbrrpRpcDrejvsJg5z4UTxWPfDj4X63cEPQqJeAWOqi8R2BoZnEwPP/Ro2rnrWRoSq080JvAYeApACqW8tCKx+o2l+azcuXChz2WGh7Ew1Qk8Um/Gkpf36zmmVij3KPf39qouIg28oza4LfCQaGUlpPfmIdGAP/iOtvA7R0Fs3rQ5feELX/B39CvtJ2+8aHj5uJ/jIaI3XjqJrH8nUTb0xvgoLxVg1liCD9njBQ8tsTT23AA04HkBAgAZ7/FW0Oe33XabAOBw2v38Hk/BIQeQCdlYwTNE+6DZ9OyUQRp9Sn8zBiw/+NNzeHEqy6vsEYMnqRt0po2ADug1O6NxQ8H6R4L/+QjBGLtMl73/fd/peJJdz+7UbQWeRuOwS5T687v3yDhhLC54GT2B0SgbLso5feZMam6qUb3mHTAOzSnAYx0+U0msTsMAqKqq8MrGHdcTo7U6/f4f/oEDuxlXLLVnGhPewKgKrxwyLmQlXsLFWYwUpnqQA4xByT+2aFCbm5vwcmX7RTGwkJHEZ5Wm9evXp2eeO5j2fpPLmv+5JXj6sed2pQeefir94Du/I61btepbou7UewWwLD9dFbDctP2a9EMfeHcMeH0PcREACA4HFIq5sWrCe8G0EBMjgJK45nzeBoIwUiZg8hPTDPCXLQq9QRjnp8IrotwR8PmJ/SVYUmyFhYWkfBDG1AWFTJkLqi/1xxLHas7K4DsSrn++4zMXlgqC0gAjd1l5SpkhGPmNGAaUGhdtmrGgZjVJxDvwPlIMHq8sIV8pWKwfhA+ejgxs8Mw0waHKB0BFWXgaUM4AEAMUtc/qSPUh5b9SnuMHCExu4Lj/mAfnObwBCCK+42wjE9xiE0/BiGmF0Caouqm1MbWvak9FVaqbyr1w9nx6+qlnBJ7OyzIc8qF5knumDZbsjOpKvieOHU/nBeBQMuvXdaQN69em9RvXq05Y4RLYhfQtCi76qqaCwF3xBJfqAp9Mq614qZhump4KT5JXKenivdtr+tE3ypN4CJUHaOE7aMArPEJ7iqQssbz5HhpDa/ZHgT7E3Rw7fCjddOONpgGxM/mCjvfmk4JiW9AozY0CXLWtrZ52e/C++9Kjjz6ShgZlrcpaRkngkUIxs/qEKRboOjw0lnpO9Rh8AhAAjuySjPKiDCv36lrXF68d48n1lLVOnQ6rjgQp0/YMsPh93hVtLjJvkqe+tUIn0XZAS09Pj3mQPEmMX57hAgCg9KxYv06S7rwsUZ69O3reeRUI6Io2nJNEEHV392op6Nit1nJCr3gR8Spl9aZMZAWKFI7M3+Moq4+9lnrvTfk4x4c661kVb7lBPaBfyJ+kcVVtHiL4FWDO+DSv5e4tLar0GPc0kvKBh5ALKHJkR31tXSpXGcTYMfbYX4bNC/F4UXfyKraRFrvxBs0jhoo8GIfKUnWLGBr6GuAAuKEOgDlAVlkl3rcFgcZJr3xrbW9Lzzz7rI0dwAMBwJRFn9Of9Ct0hBd9qfxqzpXCaFCegBvqY17Qg5zoHoHU0JMKxYGZvAe0/skn/zbt3P3CtxRgyXgDWQ7f3Hl4d1oQjznpt7V7D6W/flcchmgeUfrn2BbasQJYlp+uClhed+er0w98z3d4O+0iBk2hhCDGkv5iCgPBHAN2WoIB64Fpn2y3y0VZvpYg+p2BioLD0HLQLa59CYdSVklIECCMUZjBjpcScR3hvs1NeygfEmXyGSDBklY6nffZxe9hRYXi4coUV1iEOeEvpkaQc6unMFT3rAwSdUNgDvb1R9tUDnXJrD7qDBDBAs8EdwjBeO/gUIS2PlOnbPBEWSjhKAOQgmeasqk/r9xr2ugme7KYMlH5JEACQBLvCS5+8gc8ceAi9cxohUXGNIsBpJ4t03PESlSUV2qA1KXOzq5UUceJ2aKBhOhJWfRf27UznTp10lZqW0uz24BiYN4fpTo9PWC39vDQoBT/aFq7uittWCeAoqu6qkr9jNfGpPcFfYnxyGgCCJhe4rTjDIzFScEIIQAbNLbiUjtpOxdt8nt9F/kIAOb6ks/+Thf8iILgezww0DADLTyMUOc9wPbRxx9IN9xwvZQ4Z9DQNwXu1zGBGXbSnZH12r1pR1q1ptt9vnvnzvT444+nYwJneBjZME1cr7LgI8CyxoMUCocQnus5nw4cOGyasdQ6A7G8Uj/aSKIPmRKCH7O2us5qG95AgMbsTOYFi5S1OUvQhJga87S+Jw/uYdUKeaEMz5w55fzIF77gd1LGj3HO1RWARRln+XFx/pNpzWf9zDEPeJ3gCcrS1/g7U8eqtrR6zSqVI+Xuzeaoj+qm+0qKpMypp97TJsaOg1Ld/sJULgsEGtqzoFfkB9/TfOpQqO8rRTP69KxAIPt+EAsFnVHaAMJNm9brfbXHHfUk+VmVSd2hfbQ6El4te8MuJoGfwivQ2RVpflEGG7TL0YLxlp84uJU9d3LUvcSDuUR9mELCY4mcwhvCfUwRQWPGTLEBFTEuAVzoq6y/SNxXCi+IOLwHjOGRzE8Fold+QkYwTgAsv/fHn0jP7Hr+nyVgQS6whwtHR/zAD/5g6h0YTrfcsN19N3vkWCqWYVXy4p+n//PU4fTvrn0zgyIVDg6np3bcpjG7KZdLJPgLecmJzxzMyPlGeJgYi69Uov9XAMvy01UBy+tfc0v6we95j4avBgMCXcKE4RlegsLUNzxu0IFVjAIo8xQMAbBxBs/Y3IynDYhfgPHYb4NVRe3tHamrs8OW5pr2Fk8poShQQuyaSh2yhIsWhctA4sqUeQZM+A6vDgJPb/wswImAtyJZJZmg4HvqDPM6T+UBsMIrE1Ms5I3yDE8KZ3ogKBDwMHtZTtF5Hw4NDgY0waHsI4IQrJBFyb1c0ID6cE9Wb96jFMmTwRggRQBDYIj3/CZY5ucphzJQbPzGq5g4dQo81DDloN95jnqaRjm6wPhVom8oX0BeBJkiFK3kJADb2EyvpdXb2y9OTqfDBw+mffteTP39A+6rVvY1KVQ9JfigGcASWrLMmr6hPq2tZWnLli3pms2bHKsE6b1HjujHM9DKtNBrcZEEpvqF4x1ikzjVR/WdnIuAROhBvbH89Kif1/8CaFKoCGn/F6dj85uVm17jCgDEldGLPuYz95aUFglAxZEEnK2T0Z3dYwF6Dzx8f9qxY4f7Gj4IIR3HM6zfuk15laT9B46lr3zlK96ts6WZs44CHLpfAVgCXwSXsmHfhQvn065du9LAwKCs3lrVLxQk/EYbMz6gbnymvl6u38oOwCjsuKhFz5kzBpYGFksRsJyl8DJeGiMkf6NnqRt0IRHXQHnsk3PixDHzDHTkHtrP/dCKz7JKdO8lpcu4sVWfy9NqeTHOcELhYXhQfxshuoc2FgtQ411Yt647rd+wXs9RaXhaeegKDxKeEHpVv6lu5J2NDXq7toT+4m3cw8nIrh71UNnsMJszWS61l/pQB41pgCWeBaa66FM8PPQTeTHmSW5vXkK22bjJSws0MJd4DlCbn2J8hdHB65XKj7glAAvgC56FZozb/FQ8F8c5cA/B7gTzuo6qC+Vx4CVjFrCOF4Xg9XxgZVnMK3Tge8q5ogw2ghQhPH2EkcSSfJEiFUnmfuTXPpqeembXKw5YKPMv//IvvSndtm3bLvZTluDRJ3fuTrfffIPHzaMHJ9LjhyPAvqRoIf3Se1ane+/5cnrLW96Se+LyRFvoH+TNlYnx9alPfcq/sQ/Olbzxj5XosxXAsvx0VcDymttvTt/7Xe/iZ1+4Owl85Jj6C7196bmDpxLnlxDpbiWhzsbqwdtCPo3tbZ4+OJ+LxWisb0j1dQSnlVr41Er5dlSGwMNiZQktVisubJQx38/Phhs1u+hgvmc8WRgof4QHjAewAPzwChMACHyCq3434NJDXAAs5+dBzK6yMS2VuYjJn9dMEfq96sv3BhP6Hpcyrwg6vleDnCf5ZZ4C3hsw6KI9KIzs4l6sa1YT4UKPdkU7AHK41DnPiM+0DwE2PTFuT0eWqB9XVi6voyMx7UA7yXM10xUqx4RSen7nrrRv7950+sxpC0EEZoUEI/uTMI1B3WanpwRg+myRI7c71R/r1q5LGzdscN1Ky6ZML9pOOXiZfPgfgJQ+KKsWSIrdeufELwhKaMIqHi7TSDSNeJRYfko94LGwtBH0OfqrDbyi+LG06aOsX/C+0Ub3pa6gHTSNLftnZmMqIYIpAyzQF5xUjLB/+PEn0vqNG80bxOq0dKzy0RA9x0+kuz93dzoGb5dXO+4GvgJQ21uFsnRdC705Int09Jw9rXJZNj2VXtx3wF4W6QnzDe3MT1l9WZXEeSyVuRVEEa+gtuoaGhpMB/ZLZqnbDPp4k0u0M6a9giYkPG/2ZEE3gQ2sd8qAPgTY9vaec/szxcr4oP58pkyAhF78HfnyHR4bdvjF02Ee9waMUjCiIUCQwx4JPGVDO+p+3XWvchAzPICnEs0I7+YnziPKT1l52esipznmJWidn8okI/BmZolyMZSyp7gboyiAbUajuCjDQFf0ySOnPut32us28xv3X6o3t/LbZUkGztdLjHfTgIHiWpFLACP4ke8Xi2OMwlP01ZAAKv3CmCBGrKm23ucKUXcSHiTaQHbQhbYAGC9Lokd+yvgjSwUqz3XSwP7VX/nN9MzOV8bDwjYHxASyxf43Kqt/aNhVbmmMQ06dluZT4/QnRYWSNFH3gw68XQ5gyU/ijvR0xdPpj3/nj9OHbv+Q49H+sRJ9ugJYlp+uCljuePUN6f3vfrunKrAYxiSgODhwZGzcyzEr6zrMCARMAgpYlcF0Dzu29vdf0ADoy7nbF8QKspo1mGxxIvSlJLD8y+YnLlr3BIgSIHjN1mssiDwoE4IPARKdbKGjC6WE14HgNRgLIcpqFwYeG2YR2Blz5aq7lKWVq4QCeRLbQrIw1D8EmN3OupnLSkNloBgItoWRGmUBUSbzzdmqGjw5DAbuBaQFOAlremCg36+ZcuIeAoEBIpRBIj8YFhDAXifNjbLKdR/3h7dnwa9Ze1kWzW9Zon4IRu9dot99Om9nlwEhImByfNw7pLLFPfTFIi4vldBT+fQJR+VL1ZlWE5PjDpQVcVKD6rhxw8a0Y8f2tKpzlWTbkmmIlRjls7xZSlN1Z9UBpxrP6neACfwx0DeotgMQAsSZJsSh6L09GfrjiBOEEB0APagbdGf6ibgOhD2feR+vMa2GMvfUj17VWxf7CD6kLEBSBoKmZ2QV08X0vf74DlCFO5wpjD0HjqXXvPFNrv+FM2fSgw88mJ59dqd5r66+MVWoTxYAB+IP+pLLCibrA3UjXqTTZ04q71kplPACPXD/Q1LiWOS0fykV44LKSzxPXRDYABZOUs7ayCu/kc/u3btdJt+5IbnEb3ExFjQm9ApNqCfggs94FuwBUZ5MGY6NjVzMCz6FlvwG33B5K/nC4GXyLhFIIi4HWvI7y6BvffUO040+ARDZ8FB9oAG8UFzC+JQxoTa7c3OK2YRSgmos0c5PtBV6ULegyyX+JrESKz/NcU8wjlPGQ/mJVT/uc37UP9oEcCJvf3d5Fdxevs/6BYzFvj1Z4hEMkPw0MxOxQFliPOTnW7AkmSdQgIeE/qAO9AdHN7AarFQ0PX/wQHrowa+msfGxVC9w0tTSlLZs3SYgXpxOnTyVKjoa0zXX7hBYUv01HuwtcRnRrvgvr1C31z9cSkuXN9btVwKA/eqvflSAZfc/GWBhZRz5o5yzcZulR554Kp04fSZds2lDOtd7wUAYXtq8fp14Lsb2ZSkHWARZ02jN93tF19cDLPA6PPZSST2UHip9KA0UDuS+URJzP/4rj6d/9f5/5fr+QyZ4bgWwLD9dFbDc+urr0/vf9440L7AiPpPlJGtTgrxQg5mzYgoqpTAKitLk7KS39x6UVej9KqT02Pn2wll2wb2QhgaHrDBRZrg1YVSEpudwB0YT29gz/79583pZg21p7bo19jpguZYUxj4LxEZkAthWoQQz0xVjUsossWYg+JIiZl493MMhoBzsp1c+o0CwTmM8xqC0614CJ/KWshI4AQzBpFiRTCeMTca2+BEASj4SpjOxzBblPDUdtCMwj3qGQsjtDowHirJUN3ZIbWtrTc0STg6qFb1YeTLBSizlk5+yOpMX9w5MzKYlCS2mpXDxslqlrbPTgJGpqYHzF9LuXS/Y6wUAwUImABGr3ysmUCrTUuZqx4gUGKfBDg0NCPTVpy1bNqft269N9cpzIQfoUG6UHV6NAA4oxrlCLGiEeyiZUfU1tI/4E4DQjN3YfOc+0F/EseDehobzqRSFqH709J3qTlsz7wkAslhaw/Eovod7BYq8kVaBeKhWba9UruHFoY+8T45rfSktqTymmooFSErVD+jCmdl5nwzM9ur3PfKYQElVeurJpyyw2X+DvsvqTFls/gUYpy0k6owSR8gAfo4dP6XflgycW5qb3X6ABudjQX/aAJimXVj91JGpMTZhZBUNY6G6lnOiLgEWGwGqb++FXsckGIS4H+BTXeIzTzPoPRfxK2WiL/yXXdn91BV6VlUBysUP6l8AG54oL7VHEep7+hehnaUsj2yc0D9M6+Qn+Do/qeYuy/UjT/Urr1kiD45ryPLm9UpFkE3fKAd/9pLpy3Qnv18+TugbPHzkSTwKQD8/QW8aEoBF5V/udFA9/LPrxxuMGzyDfOYKuREXZfHd3DwrDS+lTBmad3LPmP/VHmbGCgUcZsQvExorYyOjaUgGT9nQWXvgmvDgweuSFxg6rChr72xPMxrXTc2t9oTWN7akhuaWtGHr1tR9zTUpSY6oRgL+jB0BYzW5uLg0GmJoqC8KVIfcHlR4Sk1R/W6vS2FJ+siv/uf01DM7/1EBCzzIdA/n/uR7OM6c77Uxe83G9csrKw+wDFV+T3rggQfSXXfdFb9dkegLxlTWR1cm+P7LZV9OkwWXT/vlJ/amKru7LF2//frcN3+/BO+vAJblp6sClje89tb0/d/7XRoIEqTFAhca8OwJwRQKZ2jMaSTCbDA5lxU8HggNxmNHj6aeU2cMRjwdw0BWQRMCGHgoWDEB4KiSAmYaqEzWXElJUaqtrZKSrUqtrc1e5tfV0aXByvbytWZ4ysFi4f3wyLDLs2BQ3ZhzhzGzM25gVKY4iDVhuNI2Lu8ngqBXfRFybM190XWq9iCwUL7EW3gKQKOdFSARJBpeFBQhZQKAAEdMB8BwLkmKisaSD4qBw78a1MYi5QNzshR6bGxUZeLBpQ45i1CKLz/xPEvFUQBMpdW1daVK9nsQYKFeA1KKeFBOnjrpVUvUp6y0UnWNfU0Q4tAUpcuGYZzKOyIlWInF3L0mvWrb1tTY1GgQReyBK6+2WLjlaAV9aIyFCtXTPf0jEeQMWEBB0xfBByEo50UTaJ/FCDmQUHkxBYLwDSUbCjXrAxKfec+rN9VSn2QWKvuUEHsCbTkCYXgEL07sfuwYEdGD5/ITwpw0JX6FZtuu3Z4KEOqqy/jISPov/+23VZ8agRaWVOfap8R7t1/VCrd+fMcfAICpMjxbgInR8Sm3gfN5fLKy6sneJgCW4C0JpFzdAHu8ZwqFM5PWiL+ZBq2sCQ8L+XDBXwB2eypgJZUNDZwHbdR3GW3wqvC+gH7L9VdWLol60rTaGo0v5d3R2ZG2iw78Dt8Se8RYHBVNM88jyf0nupInKaPH10uLcyhrV9h1ZAoZ3s6S6ymQ4/Gq/GkX00f5CWAKcKV+XFf2aRlHJYinswQ/qNWWL/QrNGY34fxkzxP8pLwAeg7GvVStaJs+Z7QLb2sAvPC+Xgms4O8rgludBzSK5/Ee2yujPnScj/6W1K8kgEu/DLkTTz2WnnzssTSq920NDWlGRsvk+GgakXzwcuRKjXO1zbFSah4wbFK0o+QmGT2rN25MN915R7r51ttTjYANdXYskgbwYiFyazEVLcb0mZub42/3j9rza//pN9LT/wgelj/6xCfSx27akqp7zqeRn/1/vbQ7o09G4+de2Jc61YY89vjmUgZYCgRYKpYPWOiXz5V/TrS9HOS+VPrdX/hs2vNt709JenDvrW9K01d43l5ughYrgGX56aVjWN7/bgsh9gQ4eep0OnjoSOLAtOMnTmiEl6eaXHzEmAQeQprAMaYYUFSs4uDYfZYjIngYAjArSryzoyO1tbeltmYOYmvxSobGhnov9eUepixQhBOqU+aSZ/lp7JkSsSR4FhA+scongEY27ZOfSgSKvNRQ+ZAnyiAL8iOxxT8ABCud76ycfPHbjC20UQCW2oXCpX6O1cBtKQGMElvSPTAcQZS0h+kfpnOwIlimmC2t5iJeQFm4rkzLYN2WlZWkqRm2v5+2YMVS5LyPyvp6B8iKAOnYidPp0OEjaf+B/S4T6xxvBbRlSglhg8cGITAupQowIrYBBbCqvd37S2zZuMbCi2e8+gcLVt/QphAoHPDHicSlVnYAPkAhdOM9dJq9eBBk0I++4XkSoIVlvShdegIPCbRimoUy7RlQBUuldKxsASQmhvoJRaI/8uOcIOIkaCPPXQQJs1LA6jv/2fqOOtD2aFOxaQiQmZiVQhQYW8MGdeKzseHhdPfdn/d05tvf8bb0fz/xWTU9PEdY8iw1J98MAPNHXVEY0ADwSN4W5i52KY1NCjSpTJZL4z0kYHfv3he8ugfvGveQX5YQnsPiYza/41gAPHlzopdjTlQHaE/eWMvE8RgMqnzKpJ70VQa4sykh6OHN90RH2p/1ZX6qKGWlSrGnoG666SbTtqS02DxLXBFezAK8LOYB5av8s0MUIyfKkXDWB/ebyqFO2W9+g1albNdTCRDhlPtd7YIneOv6cUFLXuhKfX+5AuO3HK/5Pt6TJ3dmSeNe9IXvoEXQ6BKgIWEkZVONBhQOBo6CDHSoE3lfRjN4Un0nXqTP4KfLEidwSxbxm+mlKz/Bx45NUb3oR+QNtMW7yfTZoGTlM/fckz77yb9Mo+fPpwbJklbx+qwAy+LcTJpnan0+AtIJ3i0UP5Srz4olu1QZGYsFBi+DjLMlgulXp82velV663vema65bpsAC82B1nhdcpXKkuqkSqWPfOSj6amn/+E9LB//+MfT7/WfTa8rLEt/9JFfv6iISRiSjKGzAmk1ak9N9eXg8mWnPMAyXPm96f77718WYPlM+Wdy775xwtP5hf/fF9K8xuqWm9el20duTus2rsv9+s0l+H8FsCw/XRWw3HLTdek9b/u2mAYV/6KICFgdm4iTiBfncblPe1Aj4BAaAAgEPw/UVNRIMNZ4Djxc2TBsuZUQAxxrc3o+FBFxJ1h4WVBmTL/gSpcQtmLjeQEV5U8HI8jtcpcQ5hWlz33Uld/yU101QjkCbalLTF1ky6DxFERQJOX6JGj9xsDyHH1O+JZWVLv+PJvt5tna1iKl0+FYBKEaWxIoNrww3BcAIIQZQp6APpQsF8/zO3EWKBmAUGl1s5dssvQYoHRo/4tewcMhgWziViZaIuxMH9URgciztKuvr9/7dYyNDjnmZF13d9q6eVNav25dKtc9ZbrCAzIR9YFeRVLQfIXi0wUd2QtlQrQCENEv0Ii2IHizaZ7ikgiqhHb2QCjRb9DUSkN0A6hCQwQ9Vi/JtBA9AQEV5QEUoi5BY96Hl0LtlGLCA8d0lqf43GY25QvlT13hySwPLgY/gpZ7KWf1xlu9iVvvhXPpC5//XHphHxuTlaXtO65Nb3/nu9LHfv+P1AfhtQAsAKqgJc+7PLV9aHggeEftp78QfNzDRVkT02zudQmwcJjh3n17vconjmcIgZklnqHvyJO88DpxExY1Sg1gDXhhCi/AUUrrpYyyKSBl5+/Il+8YE3onUgSgyQALtMhP5VKwtJETwLfv2BH8pvLr6+pNV4JZ9aCfRXkT04K3I1Nc9hpkClTt8VjUOAd88xvf4VXAm5lNBVE/V5T25/JR58erk1vjMqBvttEbyp7neRbZQv24h/bRLoOLXOL7qFPsJYS8YHokP2HIMP48heV8zfT+bbmAZXGRfZHiN/ibeucn2pCtzPHKKOVFm6gr04T9Gq8Pf+W+9Ok/+7M0cPJkalD5nXgRxfdzkxP2MFaVF+bAqnLDuFA5i3pdUBtnlN+M2jRbqbGius2qzSPjE6ltVUe64ZYb04ZrNqhu82kW5AK/5OpFHCHtwmD887/9Utr5/L5/MMBC38CzeMazRJuZImUakilX8oVvTp8969/xsiynrAywFAiwjFR/v1fyfTOAhUNev1z3Rb+n7/J/uzIVlxUbqLztZ992sa60CwCz5wt70k9s+wnLqW8m8fwKYFl+uipguY2g2/e+U9/l7tLAiQ7T4GPwaDDGUkgJCnUeAzc6MlbQsDMpSo553CymhAHhDZ3EMGwFjhUQKV7LJOT5nU8IbkkMK2+vtNCgjp1AQ7DaXev3ufgKBLrKpxwSr9R3YnLMYIiyM6FHo/A+UL+ZKdVFSpF2EkCIBUv+KEfnpR/q2O+kqd4KprxCzC9lNj09YfDGHiLVsoBCgehSnagHZdsbIEUxLytoXvUEBMCgdVJsnV2rDMAKyyrStKzAoyeOp6efeiqdPHEqsb19VVXsTkuMDVbjwsyQGiUBpjyJEyIOIjZ+W7T3ZPOmjemajd0CUq0WUGPKEy9QABWsLf0t5QWvCrQ43sRtoU9m0ujkVJqcoV+gIE8EkMP7xHPuV33mfrweTG0BQvEUsFQW+gJGqDfvoYcVjuoI3R1HQx8UxXJTBEl5ZYWXoqKwWY7KFAWHy2VsJwKq2bFhV7AJ/Bcb9BWVEGeBV2dB5WiwN7an9jUS1rOLac/hPRJk93oKkrqhpKdmphIBjh/47g+k//N//sKnQVfJ0qO/0Fl4qKAbbeME66LCbMM6XVQgq1Swq2My1NumTVu7wKsAwN69+9LRo8ccDK4m+VZomMX8ZF5I6MPKj4rSiGFhGT7TB9lKH47BmJmUAljTpbZGEK3LVF7UiTJNY57V+yzxm3k89979PR/n3bDE+eabbzZwZ9wSBE69KmXpZpvNkeK5yBcwpGamCwP95hEaRD8yTUny1JTqvTDHTteMx0t1IVlmQDe9cMwCzzouR/ey4gelDI9AG2hA2ZFPEJvnM+8pMR/5+SNXkA/wJM9BDzyvgB/KQ1aEARO/cY8y8LRJjM+QEZfKpDf1pwa7XP0e3psAZhTNvZTLOOZ3foMX85Oop3aFzIOGys338Qz1YMn6F/76b9JnP/3pdO7U8dRWU5XedsftqWh0LJ2WkbKocViDHIV5dDF6l8TrcxIFkwKfU5K746k4jS5VRHtETxyfJerHdsmVDdds8mq4+nKWQiM3Y3EEdGcad013V/rDT/xtenLXP8yU0J//+Z+nD3/4w0HfqyS+37lzp+UnWyKc6+0T74n3czz9Tae/B2Chf/+q6NPiw+Aj+oN2X5mg1T3//Z70lp95y9+hR4yfOBV8pG8kdT3albZs3+LvXk6CHiuAZfnpqoDl1TfuSO95hzpLN2ioWqBjVdNZCGOWeyJ8EPJse0+fYo0zhYL17+3U9Zq5bENxxcD1VADMfRGwKCkDFGPGDMQI1FXFEmUUIEtPG5ubfR8udbw7M6qPvTG6J7wB8ZoxGK+ykywcqRcBmkwJsP8HU0nERtTISiGhMLHCsPLrG+q9uqKqssqMyyogovlRNAh4ZCkCHjcz16IAEYnS+McAwEthq1HllNU0ptq68KAwjz8rgUT8ye7dz6WzPT224OYXp6XsK62Y8Mag0BlH1JXg3omhXq/8KVV5q7q6kpjagZssCYeuBC4LK7gPY+49BDopEySFBeWuFyuLmOKYJQhXz4VCBVip+n4WAc6KLgRzKBO8RwTYcio3ggcQwBJq7jOwQnDq+SIJVPrXnjG1NZv6gQ7Qivsqy0sMICiXYOwMMMErWGAExeYn+jXaFUoFF38xHgAsUvUr/TM4OKr3SQO/IX3py/ekC6N9aRNnBYk/yB+hRTso9wMf+ED65Cf/yvEkTN+xjHhgYEC0yabuVKiqIFUcFbhqKhCoGDO/0v6MHnv2PJ8OHDhkAQRWXBJYpV14J+FvdhuGLzMal5REXA/Ci1fqR505WoLYpM5V7eYJ6s/9meLNLvKiXfmJ70kZvcRdeuWMn1XpjW98k3i7wd97WlF8ViYQbq9VXuJ3yiLBRwMDAsy6xeNfz5lncmAD0DgtvqBYniNxH+89FvU9e/HgiaN9TNWVOp4oFAp9iAHEYZpZHrTB/Ov25QCLvmcsZ8lgVbzBQwFg8UACCmI7AE/XUjx56j+MiiW95zt+d776QFm0lct1Vln0GbTBe0PfmN7Uiz+9x+Ci7tTnSsCirB2oiVfL9c21CR6nH9g1+u7PfD59/jN/m3rPnE4d9bXpja++ORVqfJ/afyAtakzUlWq86MFi5cUslv6lecnLOeU1m3v1buLUt0gGmK6l4gJ9x2oq9Y3GRn3dKnvvCnXV1NelxraWVNfUmF73hjekP/3bz6cnn33u7wVYaNPdd9+dfuInfsK0+EaJfKHloaPHpZgbU530yLJSBlhkuIxUfd/LBiyCgOnT5Z8WX+ElDz7i9eXUPUvZ2OKZ7D1Gxtjvj6XXv+71/vyNEs+tAJblp6sClhuvvza97zveZiuMLbHpdAQNQnRwcMArgzywPfqZFbl8v4mJ8di2njzpV1ZT8B7hziuCBYUTS9hCCTGtwqBmjp39WJo1kFG+RrIjw7aWKc6xKygtdTjWB4IFxcorHo/h4UvLOAEsKEHKoWxABe5/2sNn4nCwFom1oJwI5IUZg5mjblJOsyH0vWS0tNxCFiGPMmHJN5Yuv/NsQ0Ojt9rGYlQl0/TYdDpw8JhouzNd6D2fBiUgYFbOKCE/8qqqLDBIYzDxmYPvOKcEVztek+u3bkkdem1tbXNdEaSUZdAnKYw1CZgJr04osSzwNQMdYxMxzQN4w7NigJWXWDrJYZLQjjy4oAkKAM8T9KLsjC6kzPLnXve1hIk9AqI3AhAlg3XHSi/HzajPJ8eHrLxDUV0eo2G6sxOu+InaoYSgsz1YauOSbgAE9Q8QeDufzp2XoPXz8FVhGp0YTc8+82yqb2oxjUm0HYAJEKDfv/u7vzv97d98Ku3b+4LrGsqavgugSV1KCDSXVuB8Gsrlu0xxYjFD58U0oTII9i5JDVIIFVVslV5hXj177mw6ffK8xsGsjzZgDDH9CC9SzwCZAsniJehmmuqP5cQ0HCGo0vV98GF2D32Q0T5L/JYl3mf3uD94bp4+LEybN29J73jHOxxHRp0RktADUE6cGvTMnue6+LzyGtN4BugypQUtCJYnQXfoszA3RW3Fz/qcAxVZHRjrMaYEtvRnvoNf9Dv8aQ+LXksF0nS7nouxRMqmHnW7V/zhZcGrgncGzxzyAo8F4wUDqbmjTe2rlaLGixfT2JSjHFXPaAt1oh8ZB/Q5KWsnyf1MHZW4D1oAwOg36jIvI83ghfqQt+gR40UPqNp4kmgvdGFqjVzxZnI/sol4v3vv/Up66L77Uu+pU6lVtLx5+7VpUQbRqWNHU0dra2qprUol4r0ljdnJ4dE0oeeQDYvKg5kemGRJAJsjKJj6ZGuBwlKNXdUB4MdChtnFWn1W/SvL09jsdDoz0JtkFqSf/tl/m57edzg9/dzy92FhbLF77Hvf+16Pr5eTkBXIk+One1Jrc1Oqcn8Hj13tyvqD91md4NH5uemLgGW+9f/xPixve1tM2XAbYJQUn3OyRbj2UyWfMojM8uOiHcih+cqydOcv/VV66jfe7039Mr7IT9yfGdS0g8R3pBLxW98f9aW7br/r4ncvlSh/BbAsP10VsLz+tben97/7HQYJeFCwdhiwtjw0aLON0+gcGPbvdJIGm0dvNvD1ghBCsVtYKx8ECNvJoyQ4ev3GG25wACDCizInJITwMDD4EazkBzNSFq+TU9Ne4UBeWT1gci7uZ4DA8whEppiwgBubmgyIqAvTDxNjEUeDIOZcoZi7F8MaBOXcvgWRL21iLKBofEI0gk3llsti5YTausZGNZJzSKbSwf0vpl07d3n/gSRBXV5JTI/apvtZxgyAI07Gnh/RYHGK3VIvGAziLt2+/VVe1cF7BlSl6EYgMxSlL+gHFC17RnjptH5jegwa0Y9c0MVCLkcfqSO3JxPUCOP8BFhBobJySmJXz8RSXk8PSPiSZ9YPeuvP0Jiy+Z4BWKI+5Vnes/SaeBbKw7OFh4i2xMotaKcXJWh7UcjQx3OQUa+6b47v4TuR3+es9MGPw+mkBH1tLfvw1AoQVaYTJ46nfftfEJA+le6487ZUWpSbUlPetJU69vb2us9/8Rf/XfrKvZ9OX7nny97/B6BLgjYAwVl77Rak9DgAkqkuBAunGmf09e1SQuPKP8BiXX11am5uSIcPHxSIOuvl4mVFdWlkaDrt3bNXCqRSPLUkUEkwK3ysnPC+qO+y/kLRAx5477gnvrOSvdSn0JXX/HTl5+CFS4ClpqzQAeBMHb797W9La9Z0G4ACPuFxQHNRSZH7CU+EwTfPKi8DRV14MxkTAD8OvNSXppVBs1o0NSH5oT7CGEBR+1l9QfncE6D5Ut14zcasgate2fsmeIL/gn8pg/sARlB/VmOe/OArFDU8zHgw7VRukZQz94fnNTZupB78RrnEvRFH5XEguYMsoyx7b2iTnmU67mI19B/fTdmQwdtbkhZnIv4t9kuSbFFdKJOL9nqlksqAtm6rLrykjEVAMzLt4fu/nHY9+bT3ACpQHrWSexhGm7ZsTrfcdqunLmfHp1LfqTPp1KGjMKfrMzY9kSampuzZVq+lNoGbEil+VuMxNeopQvEQB7KODE/rt7JUKrqWVlWk8rrqdGF4KH3gX3wg7T5yOj2zTMDCOOCYCp5FcdNO0pV8mJ8yYECCpxhf9MOyUp6HZaLuh9KXvvSll/Sw0Ba2Cfhkoe43Vwq7qJ3oL1JZbU1687f9enrw9z+YploDhOfX9cpkHqEvrkjitrS5YnPq+URP2rF9x9elIXRaASzLT1cFLNu3bk7f9trbPGYza4TOoiNgbE/p8Bt36B/PWrjpFYFFYC6MjWeDZ+gYgmuHOOFY97OaplUClKWgrGDgd55BiGBdwxTgawY7eQMOGByACwY8n/FgsDspqBfkzOFqlI0lCxhg1dG6Ve22KBFMfRf6DcDCQ4PbWIOvEPURjM1Fs9wW/fk7/VYgJYOggdH5rr2jQ4zVnIqqqiCOYy/2vfhiem73c96AjcGAhYdQNa0kWuamETjh3Zmbm/EKqAt9F9KklDDTUJs3dThgjTgD2iMxGTTWP5QXf8SzIIyYXsHViyDOhCb7T4xPxU6Z0AdhDShC4Md71T1rky7oy0WfETiKAmFqysADxUzZuk9DNPcbgp6ptRkrOxQIsSUIc2KSoBR9zbJ0+AUFyXJqrNwsL/ejXseGx5QvX6PYCBIlKBgeAVwtpqJqgWG9cq8VhPIrlZKkHXin5ueLRHMCg6fSsePHvDEa+wDh3WhtaZPgFi/MBuCk7njNoNn5C+fdj7/1W7+Vnn76/vTnf/YnCAj3MTvnQmumOyvKKuxxYEUJ1jyAwfE3qotpofqSHwGc0B5FRj7ssXPo0EErALwRvRf6pFTZ2LAkzUyJ5guFok+dgFal2i5+HDivXmZaJhQbsQbEgAGMLVyhl77XR5PQNONP9TEk0G+8Fi/hDdFvgBvfpHt8Py1LqaKIqdhQ0gSKf8e73mVARZBvuMfVJnhAvEUf0B6S+yvHNyrUfe6VWuoXxmKpgG3EAuh3YT6mTDFG4KMImI3pXOoCj2Aw4GEAoJMH00MkeJb8xvQ9dSYPErSAl+xlUT2JLl0Un0NzaOYDQfU99cQTiddunrL1HeCK9pI3ZfEd+c7MIOcYA5Sg/0RcZAMAgHyp5+DgsOsPiM48StOTnH8m+aS6LC5ORBnwqOjD7wTf0x7k09Q4ixHEs+pPPnOEBccMUF7IsOlUsziTmgSGG+rqfSYQdGK3WwLDGxsaUmtVo71JkzLIes+dE7/nNkKkX3UtFRSn2UX1F2ND4xGvCnViipX4OI6dWCgtSidOnkjHjx9PnJHFFC2/v//935XOj06lZ3fvWRZgYVXOj//4j7ttV0s8D01ok2UM/SPaZulUz/nU1twkmlweHP5yU/HssVQ7/5hkfUmaavwxT0u9FGCRZEz31t2b5gQyswSPF5aXpHd/+/+XHvyTH0vTbfVue34ChF7ZvvCyycgWDQEo2+a3pY0LG1PFUuyLY3Cqdj/88MOXBR9fmchjBbAsP10VsLxqy4b0hjtu8XckCJufrmTqAACXFGEE0sl6K2Y1BJt9VUuhVdia4z4EBIOHIFsUEwG1fA8oYPkf1sKsfmd0UgeYAaYPsCEFoEHPcwSbUUNiXFgF0dTcbMUFUw30D6S5SVkeqjuC3kGuyoeBb9eg/sKyv9QWFCUeC5jJ+etzY+vq1MSW7rmlquODg2nv8887DsXTVGqjl+8qf/ZswXCg/ZQLcKksrUzD/cPp8KEDVp7VEmxr1nSlLZs3p86OdgOrkpL5oIVoR23Ij/pB17Diy1xNvDsEO7OJHSDSgGVWryprei6AIVc2ALM+YbUBqz+Cnv7J4AR6hAclVlLwPizSoDuAJaY9mBLS70Vh6YXlXWBvlQeb7iUWBO9SADvdp++8J4X6Mz8xzZJ75yuW8cbeG7xOLLDhm+gmGuzfvz+dkRXKFBvtRLASPHvwqGg5NS6wMpQGBvpcHruIEgQs1kltDWtTg5QI/TDQPyi6j0sBBuD40Ic+lJ595uH0N3/716lOAAKBT/voewfCik+9UZ1ABUAswFNMDURsUYBXgCf0Q7h1d69x3Z999lmDF+h/4PD+1LEKINplzwRlsykZmw7ideNIBOkob67I1AXb8FP/AKYARPWF6AAds2TPhy48L4Yt6qvCRfUj4I/vudeo5VKqLI46hxCesrGwYeOGtGHD+nTs2LF04MB+88nqrtUG4wBS8qU/SHilHnjw4fT4E4/pefYgCjDgozBEK4DOzCSGxJynZwDJ8C8Cnn6k3xiPGBNMv771rW/1zqQcPwEIVdGmzRRjOic/qA80pN7s+wTdRwWCZ9QXLCkmP3t3TA+wWxhLc1OXdscN/o0pqQzkFBYGyIZfwkMagbVZubzvOzfo5efZdxggxBTRduKepmaGTRMSp3+zIozvMbRYOr5+zYZ05NDhdPacjBfRBjADUIGmN954g2Xfmf0v+Hl4it85RoR9q4jzodal9Ksu6s6z9AU0ypKGf5pZ0j36DjkA7ZAtjMtGgQG2WFCLPSb7xf+ALeJGoMN3vve9aXyhaFkeFsDPDTfc6Ng56kX9SDwD/9OflrFfJ53v69dzS6mro/XrlvVSqXb+wVQye1pDSHqg+SfSpz/96fT2t7899+ulxGZwbAonKnl8A14XZHi9566Ppnv+8IfTXGej74NP6Id8UJUlaA7fIgdunLkxdUx3CEgSavB36w27QYPPf/7zaevWrZf1V36ivBXAsvz0EoBlY3r97Td7wMJTuFRBnDA190FguznFsHQ29/FdHJ8vBVQSSp+HASYMmBAY6kR9B3PQoVgF9l7otxAwKNhghxIxht0xHsJhyYcwrHSMC+78uoY4nr+vv08DjwPjiDWIOpNUM38mb8pD+aDEsnaUVdbYakQAIsiwbhDatbKKCmQhMU88Mj6bnvrak2nfi/scV0LcC9YTwYc8uzCHFRgBwwAW2spqkP6Bfm90Jl2VOqQktm7ZnFZ1dqYqCfqY+wY8UbewJjPhaBe96IQwIlmoLuJiju3nKRMBh6BiwGOF0tx5TokVfWgXQgMFQpuhCa9c2W/QDPAHbSk/ozGv3M/vgJYAE7jv8UpzKm7srVOptiMEAGwIPOrFfjC6ybTAQqWvrXhU/yxRCoqWQvkDSDHIUdQoJeo4IWE2ozyOHT3ic49oPyCN/Nl5GG8W8Q6V1WXqT1aQLaY69Rdn3yAIAQW1ZXXiRfWPeBbLvqOjU/xZ7c9YP0zn3HPPPa4TvE8gMQKNPoA32S24slr9Lz6B73iO38KyFg9KSbEdP+2DpkwdEbt05kyP6YVC27vvSGrvXJVWd7eqLzkyYsJexqUFLO8CWc6DqbamykHUBHiXlJR7TyPGEyvFKGdmOjwE7hv9C+/jkoWoQYpoubCQs1R9S6G9P+4v0YLXgqUJ9x39gneGqcm1a9eIZvXp4MED6fz5XpcJ4CffkeGIn6IN7j/VY0oWKn0agbDsGVPhwPvgwcXUvbpbfFGejkmhcXQF+aE8eWbduvXpBinqI0eOpDOnz5h/r9lyjb09FWo35WCAcDAm4ybAiOqrZ1nNBx/PATpEC2LJ5kRDviPYGuXPOMrqOSIAm61qM1jWd9QFq5p6C2qJRjm6qN/gYbyxgFZ7MkW7yjKN79xn+DXzrDK+8YYW5E4kpw540sgDLy7ghXJGh4fS6MiYZSBL3Wt1wZ/khYxhJ/Bi5JgMF6ZgiT3jSBPaUVle6elxRB9A0IHqjFWVzSoyDRf3pVhAv+emYwVE8ZDBnzH1hRdWz+o9Afzkg7xhnPX1XUgdkp1fvO9RAZZvzsOCPGcqiLgV7gmaREzblYlp75cCLgayqm8G+r65VJCalu5NabrXbZtr+ymDxSvTSMFIuq/sPnumSXOVpek77/pouv8Pf+Ti1M+VifpCzxkZIpVLlen6uevTqsVV9p7gPaOfAeTfKNG2T3ziE+mOO+64Ki3huxXAsvx0VcCydcPa9Po7b3EHZoyXWSkMDLawx3OSuXW5J3Pt8ooyRMjMSPhkipJnM0YnDwQTv9HBPO84Eg0+7kXoeFRKyFDW+vXrpLBYghouZFascMDd4kIEkbLfARYqwaT5CWWen2KuOxQpwKKysSU1ytKrb2w0aKC8XglwlhjveeEF7wdSUFgZDCsGg/0ipiCULlbR6aOHJIhPeZdKLPG29lYfBAfKXiWhXFdbnTiAGCoiFBYEalBqHCFv4MJVQlxNgDyscWgNuIKeCPGxSdE1Z2niIqccVVbDNwc4VJ84OiAAC21EeAV9YwqMi9+4wmsTgzlLtInvqQev+sb1ZCUNYIH2l5QVWegBDlFGKCUEPq9T05Neimkr30mvDgrOfVRy3YgTcr+EVwCrllVl7Nr7tce/lvafOOZA423brlHf16Sx8RHHpnCIH/1RqcHd2t6ZGhprxUdMIU5LQYxayZaWlqdJdqAVG2Dt/v/ZOw8Au6rq668386b3mfReIbSQhN6r9A4C0lHAggo2REBRARVRUVEUO4piQVEpKghI7yVAQhLSe5ney5uZb/3OnZu8TIYUxPb9356cvHbvKfvss/fa+5RLGwmn19irQ7Hvt9++VthDDUZKAgCdOfPVsJsIEEukIzz00TULQDoVA23z1PwIgMVtBryU2FhHh4JF8oWXjNcJsQ4JQ/Xc8y+HXVcYOTx0jEh9Q12IANq8ut4dGmL5g0/0NwfPFeQXBVmL1s1wiJ4NkfsVGWi1LHBKMEA29CF89memB/qGinkpy6QNfqo3yAPGloXQETH2kKlWrVq9OqwTY1po4sRJof4ceLds+XLnQ3QuWp+ExxzORyJ/J4BZS3NLmAbFi99+u+01Y8YM179Dzz/3nBYYZEbylW2nYqh2mLJDWMuEQeSp1/CCE5bJOxxTwJgz4fgwvUF9AMPsmINP0ZiIZNfwx+YnERY4YqCJ3tC/saEJEQm3kfEEP+knQBkAgMMb4We2DSz1ixIlU9cI8KBXiBC2GawyDsPheWYsO4I4wZt2IxysiQhlhjEVPSaEaS74BMjhuUrUkf5h6z8glPaWlkZOHvKhrOg0burJWKDNjHWiUfRTblEc4WVMo3OjQUQbuC7cYzkBFPGoC9oOkON+pmYpq7szGeSYiFiIRjm/Ztdz77320szZizXztTe2CbDMmTMnGNdYh9M3gI/NUYj6BD5vIHZgQhzNsO2UpUHZj6i3ZVnow+5hHwlynE48E+iR3EcCWOksydfJh39VD3//ArUNKw1rGZGLdLLkaVjPMO3ctbMG9w5WV29XaBd9DL+5ns+8UubWENu4GVOAnP5EHhnA8vZpQMAyecIYzdhp+6AoiCSwYC8YUxs/BhTCijKnExlM0cBC0fGbO9qeL33L+xBy5Te+YBB6sPEZL5XoCkCFjmXwYzQJqQ8fNjysh2CxW7ydFkNN/pGysaKhLCtjhhcDmHx5pZ4oMAZVjtg65zJ9HQqCw5WKDbSy7FH7i7DAc5kN5TPPPaU35y9QS2O7hdreruvT63tYiNvTWxDa7ZqqI9VkA2GPz4rAesMgpUu57Us1uGqIxk/YThPGbRcULfPk3b0GXS4gK4l3Z0+vm62KuU5+ZXqKDSG55kWWFWnCvOgBqHWrqzWlNntuAIDmHitQ55NNDDhlpdxrz6+XyBNrXKyEzAc86ZQNVG+y3TyxMrcyZCqusNDKJOH7kr7WSCLbwMucC+AiKOk+ZU1fQkxFRFsou0OUjIgERoleXblshRYtWqyiilLnTQQoEXiNF+t3QTmjrPGIObwu7iOAJOVEh4wlQoSgy6/0Df2/yuCQo7Xnzn1TBx5wQDASCVcbpb7UIJBnq5T1KXqe9osnC1hIMWWT3WU+ElGTmt1v3Pvm3DmWlxrXq0AjLEODLUutLW067rjjtOu0aVqH4bEsNbY2aP68eZrz6ix1tBrgWF5yrJRYE9VuA9FpUFngeqYMiNxKtyFaf9RjEUx12eNN5vtbnj+CvCfCFAiP76eeAM4wHnyFm+77ME4wNqE2HsqYQAli/LpVXDlIWe2Wwzam93yPeZhbaAPr+4kUlSFLlOL78ZR5JUYQReiiaSb6E0WeZeBChKm11QAjxUJXxqSv7WJ9g2URfuVFXj7OBAuAR44crQnjR4eF0D09yJXl3PdwCnNjc61a2hpcRq922X7PKAplA1vjviFSgYfcat5xbbuvgw/hCc+uV3lFRegXjGuIzLg9bR3RmUgAM6IzTfbCOaIAYwD/WrrtlfckPWQAcO029LUG8pYbwJvHRn5uscdhQg1N9Wq1XICrOtpZT5elkqJ8FRflqbOZc5xsmF03ptnC4w8MtpE99ExLm8evuyLeGQbwCWu3rDMiveT+7jXwyAZQFbnuqAl0VqfHk0GTeUGEqKuDRaM8BqQoAEj7BiYiH12WA3SP9UMbZ8SkQv0Yd93+jvdEsWgP710xd24kQ+gnxgV1bbMzRg3D+PR1AA9+o85RxNH96gvoe/ouOBv+zFgGnBEVzM8tD3mGiJx/ZDE9oOzwww7Xs8/P0Ysvv77VgIV6PGdAyu/Uj80J6cS9rJ2D3wMRtoJ8YyAA2CI6u60EmK7oedC6tCbIV0/hJDVl7dv3q7Qua50ey31MPXYQjj/+Zj36rbPVOjztSc8mjzTtnLOzxjWNU7H/zKG+XwYm6gzg5NyrrSWux5Zy3EF/gn8ZwPL2aUDAss/u03X6ycdFXkcfIo3RPa8oSgYDghoPtHSKFPSG74KH6s94bNYnYWDh+aEERwwfoTETJ6rVAsFCVOaPGaws9KROIfUN1HTiKaa95NdH1IMyMWooySYrrZH2HisHD1JOsb1xK/VWt2XRmwv06ssztXD+QhsYqaik0PfYGAVgla1UJ+HkDhseKbegR629Tepo8WujeWGF19q8VkU26GNGTbSCLVRRaatGjh6hoUOGhsGIIIb2hbpbkdhQZdsQ8ORRjl/HeKdsuGkkrxiB7qYqrWmrVWNPsxWeDYo9s6SVWpdr3W5Fl+ixge5hVwQ7KVB0VohdzcFY5FmRFxWWybrchhRjauXkepA/R67z0MQe1yPfQMtVCnVC0TF1QJ9QT4BpQV6hqsoqVFpW4n5qE8f70x946jk2boUFRWptqw9h6UjfW3mnOuhOU/R/frYVkj0bjAbTPfDDVwfjQXQo38aj2f2+fMWyIFerV62yDHW5nDXuiwgAjxxd6HZFa5xCuN4JZYHsUO+c3nwV5RfbEAGmedRCtpoaOlVbXed8F9mjd/kdfVs6zfPSirJwbk2BlSxgKvDGAA8wvGb1WrcH+fVXWCfkjIb4EgBfdq7fGPABeAFbPL48kXLya3uWEWuffLK2KDxZ1zcj+4CKHvcbKfBmfaQJGQ5vwqtNibIMTPJz8tVmNNRmviZZfNtheFzf4jzx2JPiUQ1ELVH8rA0jcsKi52BkLQ8YEHZLQUB5dowhg8EotgOeo23uoY3GJYC7pMdXWPvU3GKZdz0NhAO4tFywvRqng2gDKDbREy1sD+1wlhy+Fr2n/c4y0Rl0QTCkYRF9xNOIIoCaMJ9pCwTwYiyECKYzALAAzBMp91GKSKd1TNJ52k3odr26ew2SXY6HltptzHtdLrLhN2G9R8oApt0AKNtAErlHRqlYtP6A9/7O/xmCptUrIqIcOEMh6mN5CTyLM3Eb0QvwO+x4M+BiOztOWGiLM2OakrEURXuoF9HS6EwYeEJejAP4FOuFlPmeTmF6OI0inUojItoURPA7eUdEnugdxjOOROiH3rxQb+7McX2QtqKikiBfK1bwOJXGrQYs6Ienn35aZ575nr5vNiXGLmOUSHhMjIW2tuiEbYg6Albg9UDTKxuKjpYNpBNjZYj+rJrsE1XZ+nO3NVsNhe9WZe8jai8+TQvb3tQTJc/p6Hd/V0/edIZaRlSENtPr23Vtp526dwrv+S4mwAi8xs4FnrkPqWMY0+7jeKofu7etdMMNN+j888/fhJ/knQEsb58GBCzTdtlBhx+wz/pOROAQ6DAX7A7nNcyl9g2OaEBGyjsAB2tFhJV7UAAMSJQk4eBhQ4eFXQod7Y0hzF9bWxfuZ66Xs0gAN3j4DAA8dzwYEiAEovvjQYl35Deh4xlUgBXOKkmWG1X7+9aGFZo7b6Feenm2Fi5cqeL8cpXk2uijUJkPt07ILcyy17ZGq9aucvk9GjN2gj1QQsgtqq5dbg0JSMnTlMl7aqeddtXwkVUqK89XbV1NUABZveWuh9TaXm0F0RIOnutoT6kgv9RDzAq0M6GSgjw1dtcrUWRPJNERnvejDrfEjnaqyZ7f2ird9dgf9NKK51Q2NFtnnniMRhVXGbikAlBRqtXGq8Cao0SNVs65Bli5hfCFxW729l3vqvwig7hG85pdMV0EdazoCw2+SlVQOFQ9ufWBnwA/AFmeDWCBjQbeLus9klm5aqpvVHXNWudhBejfOQCL6A1lYBwKeH6HFTTbJbuziD2YjwZIbDtGWRbkWUlbaRUWFKulqU0lBoqd5kWvDTy7tJ597nn948Wn7V3VaNddd0aSVFJa6LKy7FFzAGGPwSCPUODhjZznkqe1a9aE0DLz/UTh/K35WWAv1211U9uwogAA//RJREFU/+HlDhk8JpzSu7ZupUqq8tW8vE3d/jG/tFjzlizCxqp+XY0qCos1uNygrGKECu391Lpvu/wjj0nI7u5VWV6BelvbtWrJUg0fY5Dg6zkKvceGq7SiSO2N1cpx/9kkux/sPRvVhuPTzZecXN9rWe/qQtkSpQH02mByOJ/b1dHW6ms9ngwqUdiMie4GdxJ2KS+ptqSVa1GuXnvpReU226NvTSm3pFK7Tp/u/kyouZWD6oj4MaZQvN3hPJIm1wP+sA4IQMIaCfhHpJIxkZ3VGaIp2dmWe4O7aDy77yxTBYU5am3qsUFj27V7M0WEwdA+21x229u7elxfg5degwHf5wyCIcl1fTn7hKiPG68cv2CTmDZxE4NRIirAawAnbm+zf0PxM9YBBrHdYLwDshpaqi1vRO8K/B1TNPVq6+CJ7BgdDqzj0EqD6W6Mc1L5hb0G593qshNRkCz0MDXwcF2DofH4BUQCWGI3B1niWT0RiIgIPtEB8AnZA/wmEx5HiXaLO/3VEYBibU2zqipHrndoiFR197SqpdUAHn4lkspxHaKDAC0v7nP6Oqz5CSXwn1vpxKeE+Z9Okc7cQMGpCDdFRF7pxG8xCEgnrgsG2f+yPF7JFp0MUOJ8GnQyIHH1Gg6QTG0VYMny5/sef0wJy/THP/yR4EwMRJTDFBhlYeSZxhyojsglxGGNW0u9Hl+DE/errvcw4+o8Vbb8LPRVQ/HZLjhL1QYyRRd+QU9/+6Nqq6zQDt07anL3ZI+QDX39VhTk0eNoIFAS2xR4FBPfkWjvQAT/gOXv/eQndMD0GTpw//03Al/clwEsb58GBCy77jRFxxx+UGAo6HPDIKeTIoCSTnQ2ygliHQAeE3P6LHZkLo+8WRxVXVsbpjtQiuxq44AjPBnCrBijdGIePp2CQQxrAawsnReHKI2fOFnlrB1AeCy4LfV1mjtnrl568UXNmTtHJS5kdMUoVfSUqSRVrMcfe1pZVnwXXPZ+Ddt+tAdYnU488WgNHzdUNc0NamzrUk5xuY2wB0HjWhuyBm1fNEg//vEvNXLkBHWk2rW2doVOOPkYff+2n1rQBumxh2ba+3hGt3z7JoOK3jBPjyKPd5E8+8w/9IPvf1NXXHlFUOJs+W0zMGs0OCBqsWbVWj3ywAuauOtkffqzV+ivf7tbN13zOX3zS19RfV2D/vbQ33XPb3+vnJ4cXXXdjXrXScfpO9//lo1Jg0447hi1NbYp38Zy0KBcLXxzth55+K966vEnrOArdNVV12n6nofrYx/9jPY4bFp4SnNxYYEqyko0fNiQMIXTaqDQ2FDverFGgjUX+cHAslsLTzFlA1zsvFavWaev3vR9ffGG61U1bFA4PTNhPnX08DwaAzIbpNq6N3Xme87Qt27+mgZVDdY6t+2FZ18IT/AeXMki6QoNHT1SS5YsDhGL6MnV8KzAoPJFvfzKG2qsMRD1YCaqQPSppak5bPkEIAN6d5gyUTNm7KD8HA6ha1KhPdrZcxfrmVdet5duQ+HvR25folyLT83yJoOQXO06bQ+VVw1RnfnebCBck92j1dVr9ZlPfVIH7rGP8t1Pn7vq01q9dKn22X13dRpsleVUaM6i5Zq7ZLUu+ciHrczfZaO43NfW6NqrP6L5C+q12/TdbRTzrdBaPG4eUlNzBPCYXqsYVKTtXddxY8fpZbdt1huLgreOZ277rUMP3d9jo8gAzAA9x16cjdzqRnaTLdUzDz+kegO8gw84TIcetl/w7B9//BnLQ1uw87Y75sNo7bHn3lq8fJWeeuZ5g+Q+peihMGZMlfbaa49w9sxzz7+iji6UMVtgpRnTRoYdap2+3iy1o1ChpgbLUHaZ5ahUL78+Ry+99roaO9uVU5GjnXbfXonadXpj9nLNmL699t37AD31xLN66fk3LOOcLpyv/fbZPWzrZl3Q7NkLzYNuK/qkJk8e6zruqeKSAuuFast99HwoCD6EKS6cD/8l3SfZBuRdBgXdCdZpNRsANerpx15XQ3WnDWaWqspGauy4HTV/yXwbrnodfcJeLqtZf//Ls6pe02EgTZQo4g+vREjCQ0pdZmVVkaZPHW2el4Tn26DXYgAF04iOABQAdfDKNXPdOgOAf+qpWQaC0sGHTtDwwTtpyeLleubp180vtroaBLqMsWNGapRle9BQg0ptMH7kz3TpRuT2pVN/kLClz0HdbWQvN/oQiEdgoHdxGKkjeYTon4F5tcdYa2vPJoCFBbW33367XnrppfCk+f2OPkofLjF/YpDS0alHh07UlGm7un8jIwsxZU9ZMQWjbaOOoe5vK7ZmDQt9k044BZXd96oxz4DK3K1ouT0AlvxJnwi/r/jmF1RwxiUqT/7NILdMveVHWXYaNqpTOlGnGHSga+LysFvYPOqN3YKwZ/0B5VsR+d106626YfJwi1DfPZarlydO0zWf/aw+9KEPhQ0jGcDy9mngNSzjx2jPaTuFjoWx8SsDOtpxwILLKNTLehQWy40ePSasdeG7liYbwFYUjj0uF8K9eCrr8/A9vfaCCEmTD3PJGKfo90QIZSqBt0SYOaooCz8HGZ1XugxfSPhADY3NBgRPh3oTmmVBZqk9CSI0KMdeA6JEfYdKW5J66g8P61s3fVtle+9o5e7fyvPV2d2mGVP31LTdJ2mvAw/QsLGTVN+RpW//6Ce643e/VFlVgZprVumjF12gBbNeVXZXo/bcabIuOONs7TBhmipLh+uxuU/qRhvyhx97PHjY++67p6vWbo+4xoo6R5MmVeiUE07U5LFT1GaPutdepB1Ztx3Pvl333n+fRk/YUdcbCNzx61/plq99XV/49FXmcad++qvbNc2G5+rPfVHtrZ1uV1Hgz5Wf/ZSWL5+nyy79oI3sKo0eMV61BoLf/ObNOvuc83T2e84P6yly7XUnPMCPOeIknXLyXjrn7AvVm8pRW3OzVq1cZFBiPthQskbH9sMgkW3SbPnGM7eicVndNpaE2ocOHqYjTjpXd9/7e40cM1gXvu88PffSTDW3dWrG7nvoJz/5sTrMz/0P3F+f/tSlaqqv0YolS8NZEoWud0VZVdiBMnREpVatWGPQGS3IY+qP6bS99txPxx5/svnCPHePFi2eq5NOOEOvvvqqQYGBrYmpiCcee0Qnn3SMpk7d0ffsocs+/HFVDhqmvJJSy1pK7Z3Nqk00KGnPvMzg9Jc/+pG+cuN3dNCRR2i1gcjMeYv0rnPfrSsv/ZhlrkGDrdhLXJFPfvRjeu2Vp7XPvnu5pGzXO0v3/uUx3fitH+iwo/fX56+7Ts89fb++85VrtOduU3X2WR91G6q1+257Gag16frrb1JJMXPWbpR1VXtHSvvuv48WLJqtOXNetwIsC9NurPvIzc7Wzd/4ulY1zjOQb7VXn6+1q2r14nOvadHSRQYts3TUMcfrXYft6zzLVFZeqauu/qLCsiV7mN0GG0Spho8ZrT33Olh/e+C+MAbl9jPO5s6ZpY985INhwfqdd/7ONzF9hfdrnptLP/jh93T7T3+pffc60P3drtdnztYeu71LH//k58zLwR565qPHeY8BaXt3u8p6edBjnq674Qb95jd36yc//LGm7jIjyAU7hq75zKf1DcvtH/54t446+mgraWxbmz7+8cu1cP487bPf7m4n039RxJUhHUVoo2liDEJSLGz0eE2W65FHH9NPfn6rpu48RYX5JWHtUHd2t9g5uG6+NGR0tmoNsnedMVXHHHuEvve9n1iO2VHTEQ5+46RlQCNPw6awLDs5b86dp0PMz2OP5bgGIsZE8Vj3w9QNO398IfaNCJblLSvBgXBJzdhtD73vgnOtk5qcb8Ky9E3VrGvTV750q7ITHo8ugEjnj3/2HX3vtm9q992nhrYRBQ7RYcsW7cNJCzu3LBw5ORQEQPKLKVqcGX3GznW6T9JBSvp7iOtiIEDdifIwlcf3cXSGqdl4+zu3hwiCfwAk1tWyBlEDRli4jogYeoanXR/42N+kHbcP9w5+7Bkt+9LXVdcQRUMHItrK/RAGuX/dASzo+dWrV4cytkzmb9dqlWW9qMbck/3RYALAolw1VL5XWQY+vUVFrl+W8rtnK9VTqNxEnVtdr86cacrKHWx9TMyjPx+ZvjQf7MDExHQW0UrxdPLuZtuSpJ2iavOww9xsUxaRxkSL37Obz7zNZdcYuwmJaLNOMqmGmhYN+uMyabuJIc+qR5/WA+dfbCdtSWg3D4LMAJa3TxvD3z5iAHE4GouGYCbRE6Zo2H4Io8eNG63ddpuugw8+UAcedICm7DDFyivLQrjSwr9GbS3NKrDXMdQAo6q0REVWorkWzoQ7yBpSWbh2eJsWMoBHR1tHWIQZPBwLFWHFwpJKjZu0gw32fpq+30GatPN0dfTm6KG/P6rvfOMWXfXpa6wkb9arr8wyMKjQiJHjrLSLZXWjhtZ2NXI2RGOP1qba9OOX/qwLf3GFyk6YoLMvOFZT956i+pqV6rEFaO6q0SknHqzpk6o0uSyhh+/4of783W9rUl5St1xzq1bOK9OXbrhbP7z9Ge2y33k69vzPaMyeB6p48hA1FVVbUF1vj918K7ji7CL99pf3WiD/rL889Bt96Tvna9iYVjXVzVZTy0p74PVO7QYj9g6ycvXwfffqYBu/66/8sn7w5R/qdz/+tT73uc9pedNaJSuL9b4PfFDjRk/UT370QwOOU/Tnu//kweJBbqNXan7mWcmUuW8SHizFxVW6/GNXWamW647f/E5777efnnr6yQhs5neZ1y1atXShXnvxVS1dvMzsd18ku5XIs/JOJNVmRd/R68FrxWftZz5a2SRalVsIYGlVbf0q3WVA9dqzj+nBu36pr3z607rz1h+rKFGqn99+p9bVt2q3vfZWyaB8/eSnt9noztbOUyZp/733VIVlgMPyOBfiyacf1YLFCwxMMFRdam2v86Dv0O/u+q3OOuOcEOV5+tl/GPjsq52nl+qQw6fpvPNOtSFr1z33/FJnnn6szn3PCeF8CcLDw8dtp7t+d7eGW15G51Vq9/Id9LFdrtKcu5Ypr3OYOroKVTq0XHk2Emtfn62PHXeSvnPRx/WXn/5auw+ZqJdfmW0lVGiAZ4OYjA4cTFlB/fJXP9bvf/dznXLswTr/tNM0+/mHdcwhB2j/fU/SKy/U6me/+LNWr+vWgiVrVVRSpmHDR2np0sUhkrjHHvtqyLCR+t4Pb9Pjzz6pdx1/lEHpdqqubzKok0rLB+uNua8rqzNLg5KDlFWfqwWz1xqsrNbLCxbqxPecqQP3383AlqmNHvNrqabN8Gf3/cszX/bYKNSxx71LSxbO12euvkrDR4zWqe8+LazreOWV53TQQfto510mq75+hU46/mjVVzdr4ZxG7bf7Ofrx9/+h9577ZZ18/If1xBPzDLpHqrm5V4NHDdfgEYP0o5/8QIOKhmn3ymk6tvxEfXqHGzXzgSb1NFkfaLKy2gv1gYsu02/Nc8DKeVbGtxkADRkxRKecdrpeeuU1j+Esnfme92jZ8oU66PC9tWrtkjC+OZSPXTaYUZ4nlJ+bp9KiEoNZ65nyLFUNLtC4MUO1yO3affp0G9EO7TR9J1UMq9CQHas09tBCffmu47S642ll5y0z2G3XqNFllp9mdfZWa/iEUdqT86P8t3rlCgPDXO05Yy8117baBjG1lK3yskEhqjTIIJfX4qJScR5Psfuw1OBwSNVQO16DVDmkQlUG0n/5yxOWuY9an403khiqyz/yTdfxYIPBiXr/By/32OnRN265WbfYsz708MNDFDUF8HfilTVaTOOxUD0/PEfLfLAnzysbGphywMCzGw89W1CQF4AmujdOGPmNk+tXOdj1rnQeZSoqLLWeLve9xQFYMkVJlIn1TZxjw+m4nBwNgAo7mFyXt6IYbKCH2b30wtGn6MVxO+uO1izNNmiuZtG19Q7RTgz8pmBqQ94xqEqnSL9nhQX9cduYJiIRlY/S4LQ0xE7OOOUOPd3XwpfyvjzyVGXeVYwZE04wZwdbvuW/NOd15WWtMB96VNT7kvI7H1RR119VkvqrSrsfcHowpJLUQyrsekCViUedHlOlHlV+672q6H1Y5T2PqiI5T+31bxpk9riPhymrbH+15B6gppwjVZ9zsqp1otZ1Hq61bQf69TBVdx+p2t7D1F15glZf+CF96pnXA9/+dt5Fob7sWuRg0Az9czQgYMFDIMwHSMELgtH777+/DjjggPDETU5oXWHlPPeNWZo/9w177I1WCJ1hrj03JzsIPTsUWEhpEQ4gJ8o3QuV4A0l73dnM+1upJFjB3p3QsFFjtf203bXTnntp/JQpFpQsPfbY47rpKzfqhhu+pNvsLT/9/Itq9yCsGjYkKO7m9hY1NHL+Aivre9TV0eb6NKmzrUWL7ntTD//sMV109se1+15H6LPfuFG/evh+tean1JpsUpaFOt8DmJNOJ4+fpNL8Qs2b+ZImWWlWeFBf/5Ez9fQPb9Rdt3zdAlep7/z8+8obv7ve88Fvac3a0QYOM9SZu6tSSbcja5Ga1rysX3ztu/rzbY9qYtkhOmy3D+jcM7+ob3znaXvsJWqrT6qwt1Splm498sQzqpw8WWd8/DL98cEf6d7Hf6X3nG3D3JGtnUfvqoJ2D77ePI3zQJw8YoxGVAxV7Sqj/S4DCBt15ujZNmvYoW6292QvUXlBnSYPytWJe+ym8QWF6mKtjD2J9t5O1a8rUGOdvb6cTgO1OnufzSGSZdwQeV6ppHo6CLOw9ghvzOAlqyPMA/ck7EUkSuyzLNTIMaWaOHicVr1YrTu+9gfd+f3fGoN26Svf+5KOPGqGjth/Lx13yPGqyh2llW82ac2SRjXVNKu1cZ0FoCHsEtluu+00esxwjRw9SCNHDaLXDIoSqqmt83srdyvczi7XNbfUnrXBYAlK1HKVXawEi0N7sjRjh1313AMv6Bc336Gz332BVs6t0/JlTXrlteX65i9u1pBJw3X91V/Tbd/6rXaZsL+effw1nXr6qbr4oxfq1Qf/qtuuuUZqdmmrXHZnjkYNGW/vvEDrGtvVkkqorGS4wXetgV6PSgty1N3SpaxUnkFBgVraG8K6jexsduM02RNdF94r0azcvJQGG7Td8dNbtPsu22sXg+6ff+83Ki8cpR6Xk+jhkRF+9Vips3F5Y9lKrVyxUg/ff7/a7e2edcKx2mmHScopzlNFeYXHFcYh38CuTc2dHUq5r0ZNHqefGDyOtONw/FEH6ltfvdaAmWmIDteVnWgehwDaZNIAzEbPzke75eaFV17W3x961A5JkSZOmm5A4ztaJ2jalHP0+5/O1AO/e0UfPPcy1a9p0Zzli/X3N/+iL//6kxo6qFyXXni57v79XTrq8HcF48sMLoDzZz+7TUtWrtPCJStV19RsoLSLFXS3igtKlJPVo5b6aiXtFSMjRDOIHIZF53jOzgfdQFSosNDAzUytb1mqI4/fXu+99FA1d7ymF2f+TnW1r6naAO/xPzymM4/9gB595GWdfMaF2m6HHVRd06rzz3+/zj37veot61FPTsr9UaMSG9ThhXaWzOf3XXyOLvvM5ZoxfZT1k/stK2Vg3O06tQSdVVJcqDIbv2KPGc47gX9Jj4OsVI8KsqPdX0xJ3/mbX+vjV3xQ7734WH3i0xcor6jZctuiikGW155aOwANBhsF4dBCpp04KI9t1QATdGK8HhDCzsfGnihJFHGyPIaISd/0TV8CIPB9dB2J84a6wsYCnEiuJxEppSzKJcrE7iemPuLFpDzeI0RiBgASmyPu5xlIlMVUEGUATKgLQCud+J4pFn4jgjAQYVfIj+gOU0OsZyGxcyhK6zZKK9faWV59l6+tt+PENDKnMqfCvemptSvHDugE1WUdqzodGlJ978Fq0EHqydvbaS+nPUPqzd9DvXlOvObvrt6CPdST7+8L9lRnwX7KHnSEOvN38bVj1GNHNItpPHbb9fo1RJc2ADVihvPaSrW4w/rJn+EXYCxD7zwNKLmcHLvnnntq11131fjx48Ig47k4nIyJoBUXcoBYvkrsJbDtNFJgIfgYwmMs4KNDWVhI6JDBxKJJFC8DiLAkJ8QOHzNeu8zYQ7vuaW96j72VYyX39NPP6rvfvlVXfuZqfemmr+nxZ54l5KMyo+gyK94cK5VOy0q7B3FLR6u6MMZN9Xp91mt66snH9Y+HH9Ibr81Uk735MeMNDlI1OnD36UpawK/96DXqaevR4oVLNXz0RGUX2rNdOk8f/MyntKi+TnUY7uJSuxlZqrch2v2gaTr86Ok67dip+uSZB2tww1KdPLlQdc/eK61cpERDvdob7L3YyA4aubN+cNe1OuCUYWoxOj/ymKNUnD1WatlRibZhSnVUKZGfqybV6tFnH7Tykb70uZt1389e120//7Eu+sj7VDo8X0VDEmrKqlFTfpuaCnvVUlqkrsFFai/PVntRr1Kum3028yGpyvIiVbAY0Uoou61A48dM1XZT9lIqt1yNVrs2se6HhJVKvgFOm3Ly2w1UrFhthBM9BlndBe6XPLW119g7s2F0n+RmlVjZj1Zna6kNznArhzKDlWTgc4eNeXtbygCoR/948Rk99OLjmnHQ1BCtefJvf9fIoaNUmFMczjQh1F9dt05z583TrDlzNG/RMjW1dhmg8PiBHLW0NIQhn52Vq/pajjTPU1HBGHNSKigfapRSqq48e70GNK2JFn/faZlxO3KlyVNZZNugPeyF7zplqr77+R9pt50P1GH7nqwPfvjTuuyzl2n+sjn67Fc+pWuuuEwP/9UgtYmD27JUUDhMux96rGYtXmKD2Kijjtnf8tqgL37+Ch17wIGa9eRLGlcxTqkeA7ge5uabDAKyVZhVbPDVqqL8cueD8WjQEPdLd6rZxqNZRx+5tz531TVas6baAPtrOuaYk/SpD1+pc884S8Psrd/zu1+p0OD4C1dco3fte4CGFFSoet5SrWir0413/0QNxc3abYdROn23qZrErjWr2ZYOABw7aTo1evRgXf2ZT2jnHSbo9p98X8OqynT6qSfqus9dqzPOPEtf+Nz1ql1Try98/kbtvc+heurpWSorH6+f/+K35mhSO+28s0Fgh3712zvctpROOOk43fDl6/Wru7+lFbWP6KQTdtLQshx994u3a8bo43TKIR/XRy+5SR/+zBfU0rlWt/3qmzru5EP0rGWXhbyd7Uwx9epDH7hI++w1Q8cde6QmjBujl15+yQYxWzzri3B5Mq9QHTb86INoPQWLjvMtd/DX8t3KA0vrVWNg09LKVuBsLVi0Wuede6GeevFZnXrOmdph7ym64OLzdNklH9Mt37lVxx53lO76/R2aOfs1A9hGzZgySgfsMlkXHnuSWtbVqbhkkDpdx1WtTZp6wA5K5NVp16mDNG3XSXZOXJceO2LdHg8GXQmDK9ZCNbGOy689XanwvCDWa6itw6ClN0zhZXlstKU69bMf/U4fu/yL+uilV+gDF13p+4vV3W4D3l3u60ZY7qPzeZj2Zrs867PYDVnaB16IgrH9lyg2kWTGp9VOSNEC7sixS09hEbdBQJS6nNrDLrpwSCMg0GONLeLsfOO5XQAZDDqJMUaZYWoqAKHorKZtIfIh8kHUPQZZ6YRuTyfyB2QNVA62ZFvL5/Lmnu1V2PmIP9jBxckNmmIDJbqbVdQ7Ux25U/u+2UBUub4tz3IcOc5bolRvfgBAMRAksVX+rerNJPp2BY0al9cc+E3f7rNPtGklQ+8sDbiGZeqO2+voww4IjAe1I+ysskfYQPl5CULV0Rw0BADZQHhOBiV97yHyJtxZZa8jv4TFmh6oWQUeeB2aP2eunnjqCS2zl8lhUHgiPNOlqZ0FWyxejZ6MzAAIZ3948DIoG+qqfX9zQOkdVo7DBw+NjrovKbXhHquKykqNqLSytKf02qtz1Fjdphu+9GX9+Ae/1KjtJ2unPXdRrQ33i/Nn6WMfv0w333yr8vMq9fM77lK+y//ApecrP7dXs1/+mcZXJrTbyBL11K3Wj776bbX3lOvwUy7Ro8+/ofvuf0h/vu9e9dhrfvzVx+xlLrL3WqbJowZr8dI5uvWbP1RWZ6VOOf19qq1J6B//eFEpe8s/uPVbuuvH39Mff/NLXfyB29z2bgOKbrV1NgaAllNcpd/88UFrgyIdeOQUodr22HH38ByOuuXzNevZJ1XQm6UnH35MBx1whMbtfZi+/f0fK8ce9U677R6iErtP20521LV08RwtefPv7suUfvu73+ik489VWVF0sFpnd72KSjv09S9/W2ee+GGNGDZF3/zmT/Xu087U6AnDrbfrZY6rx32+an61VqxaqsKSIt30ze9q/qrV9owaNX2vqQZohyjLQAYD0Nnq67va3Ue1AZB0dKZUWFQadlCNHsOTi7u1asVaD3R2z3Ro5IjtVZQzQQ/+9WWdcO7JuvAD71FHb4uennWfRkzo0ORhFXpz7hv60Q9+oQVvVGvajlM16/mV2n27ffWVb91q49KrhtomzZ21wka+TcXDesO05erlb+rzn71Sq9as0eDh48zLUq2pbtLCxct1zClH6JT3HKH9d9tF5QZ/a+cv0Vev/ZJWrazXxCk7q7q3XX/6w69156++r0MPPVELZq/Twvk1OujIPZTMT+qIow2wczq1/XYYQbZzF+iOn/9eDz74mCaOm6TP3/RtPfz8YwZWa7X7blP0xWuvNRjM184GWMcdfbR48ObKWasMsP+hmpWrdczZJ2vQbhOUXZylSgP93PqGsIPN4muP1AbLIGnZ4nV67LFHVb16lb7yxS/qtddnW38P1dHHHKtLP3KpZr76uo466jidfc65OvrYYzVhwhiNGzPaAKtVt932XV1xxZU67F0H6mc//YlGjBgddm697jz++ud7w5Ta5R+7JuwKqTHwWb5yhVY1LFN3Ub32n3KsnYBZ+u73v20vtkVHHnu0Tj/rbJVVlGnB/FX62tev1CN2FD5y2Sf03vddonw7NLPmzNJ1N1xrj3itdtzBzkFXazC+GDcMKPojMgaRQepMGAy3wscK/fBHBnAtq9WVqLUcNWvhyllqrk5oxcpqOxqDLUMjdNddv9bv7vi1Qd40vf7Ua/r+d36ghjUFGjR2rCbuMUXGprr3oYcM1ZrVXrNKt3ztK9ptz4mhrFzrtNKyCuuOhhDyx9Ui6sD5NZ0GTSWW79KiMmUnSpTMrdAJJ5+hybtsp7rmdXriH896DD8ZpmO+8PnPOb8e/fT2H+nmb31VJ59ynIF3tfVlHC1heqgPNFiv8WwqdBcBDtbkEfWg/VEUJNrVE6aQYr3a939w8ML7iMgbcMNGBa6NwQEprJvxNbzymbVoRPN6LUi+xW3t1YpldvLq2rd6WzPE2hY2DODIxoRuBjRBcaRlS6fc8hvLDFgQvs1kJ7JCT7lf2tXtcd5YcrbZ06WqnntV03uEGblxtOetKC/ZrYKcqF86u7FrySAnyEZHt/skqyisZWG6Dn7Q9pgv6Ez4GlPMd4i2cd3NN9+sE088MfRTf+LazBqWt08DApY9p++iU44/HOxvA2RU3k+Ie9kG6s4BUNDZnDCbm4u3njTKb1PKA7C4vFyVBiiF7nRnExQCA/b111/Ts889p7VrVnuQ2HvJzVdFeWXY+UOkjT6mo1NZAJZE2AIJsOGYch6eyNHfLNYty8/V4LISlRRHT9VlvrOyojIoUZQDwoAYZTNKexJWQOW6++571NLeYQO2Tt1ub6fLHGZjOGrsSJ18poU/t1yJwkrNXbZcf338Ic1bOEs562apJLFOk6qyVKoi7TH1SFWN2kELGxdLJR2qXfq6vUp7660l6s7OV6eskHI5GKxJxUU52mfPA1SUHKqu9mI9+fgcNTX26gc/v01/uec+fePm63TF1R9TgR06VBILBWF1Tw/bvEs0d+68sBW4pqXNII/wbq66rGAR9rXVq83bAg0eUqkZM3bRtO0Gmbdv6JWZs+0dsL3U3kSCBymykNkeb12hlbQ9u7xeD6Yjw7kwRQUlYRdQUX6p7nvwL/a057rfWlTfuFwnHH+6vx+r6rWtWrRktl6a+bANgr2YrBKNqBqnuYuWaeQO26mgPFfPPv2QJowaqlzDqqj+UVSNeW7m6qOwP+A3y14tawlYM8Lj/22QEo32rBsN4oj4lGhVc5UaW2u141R7q4llrv8qNdWvUv3aelWWDFFZHnPVlVq+rkv19oTH7zDS9XtZNatXap+p+7mvRiknlXAfrwzPIeJcmZa2VoPlKlUZ7KFUlhggcJBXmN5ss1fkurLFe8WKZUHWxo8fpbamFUomklq1eJUGV/AQzWFWZvnKLR2ima/PU29BrSaM5xlHTRpUMVipjhy9auM/atxIA0DntWqhRg4bqpKiIr3ywothsR2AbearLxsQF+vNhYv1jyeeNIjJ07nvPldVpVVWhjYw7CAvMJRLdqnC8qjuNtcjZe+9RK+9vNB1nh4ii0tXzNH2O473uElpkfPabrsdgtFZu3adhg0fYT7nWum2h2go250xygvmLxLPVJo4YTs1NnKsPFNcheHMmgXL5mr4uAp758s91uo1Zug4dTfnqTJ/hLpWSw12Doo9VlRonZCfZYO31h3drZKCfHv3XZo3701NNnjLcR+3treEdSCLFi/wmGTdgcF+D5EiDKoTa9fC6NxAXVmdrmGOSgwQnn7sFQPBaTZ+0qq1DeaneVOWUndejT3dBW7XSg3ymJ84akf3e5se/8dLOuLww9XWEhnPmIj0EOlAjxAdHjSYxeQJ8Rwkoh6cfIp+wZliV0ieeQOgoJ6cnI0uWreuVjXVdZbNHvOm1WBsjBob+h7EmmrUoKEczGdQZKM2ZfudbT9t+KwFwuaCEM0AkOSEqAo6k2lyTj5G5og+AzgYH0ROMP4hauK+Sx9HYUeL70VL8B36L2JfItSDRN9z3fpHe/BgSl8TdLhf2c4cyO/Xruw2YN50l9DmAEtsH84773zXlW3RLDyNxnU6cT/nBVEXdHBM3A+xZoX2suj27RBrTHKsY7vaWpTKGanWVKVUvGlUZXNEXXi8SmF2ozm6gahha3eRx0sEAtOJdgFgeBzDWxFTZfTPU089FSJSAxFlZwDL26cBActeu03VKcccFjqNDo1EbQOhlFhDwWFgDGoiMEQ2qoYMUxHbwQAz7pDWxsawy+PV1161UVkSjAELpFAWbS0dzjdC4iB1Bh0lxYLdm2hWQ0OdlWdHCHlyYinnKhQbyZdXlmuQQc5QJ05kRVB4xg/eG/XFWwnRAxvjHCsODpfqsqIoKigwiCgKHgenfQ4qGRa85XXrlttwujZJC2SblYTfVzestSJLqqu5w7+lbCQ6rcx6XU8GaVKtnSt8XT06xHxgjhg0zq6naEos0ZurhA1cd0vKhr9Aycp8jd5hknbYeVc9/tQz+twVV+uGKz+rhNuXlY9X5QGCUnJ+YUBZmaIYeJ/nNqJ8S0vLNXio62xgyOFr62rWmJ8VVuK1aqlfbt6UhCmbyqrBNqSsgjeEsPLjqPem1mbnydOsm1xX19f84Thxdu9wVgrnqvTa82BdQnV1vWqr2/XM0zM1eHCFUj01Kq3kCbRDwtNJu1t79Mb8xVrb2qTalmq1NtQYQLIuIztE4sICQnuQgMmguMxrBrylQtk9NvpWcpxVwTN9ejmXprleDU2NYYdXQVmRmlq6DeyINvFsmRp72W0qKypWvnnc6Gs7rVAqi4b5+16tWbXU4LPFJiKlRvddTkGVZcKKzXKY77KbGxpVVV4W+r3H/HRFlFfA82Ly3e9rXY8oTI7cYEgbGuotTwUGspXhHBqOx+9qcz/4lccjJAywm6y0UuZt0qCiqJCDy8w/TsDNcxmcXJxvr72tQ2Uup87gosdyiXyx/ibV0q5RlUN11eeuU3buMO1/8J4aPL5cOaV0vD0/w74C5asgUaiePAwSC0ZTKnHfBgNg8OmKBt5wEm+ZZYPvIy89O4xZIgV4syy4rDRgYzdakwEK35WWlNlI1bt/SsK4y+3ODgfXNZvHuSVJra1f4fw7VZhTaNmXAeIwdXKgoR2EBhuJNo/hMIbgl/sh3wayxcaQ9Q0YfYwV57TQ30WF+ao3PzlDKcdIDFkGMPLKGI3HejAUHRzY2BXWXzDmyYvHLQAm8mzgsz22SuwArF6z1PKfF8l3doFllaPuO5RtjzmRiLbMxkQdOA8EI9JgOSjIJyIRRSM4pZnHBqC7kEfkFYeLNS75+ea95YInUjN2OEeIw/A4FC8rz7LZ0Klc6wpO7y0q4TlrBiwdbCIoNLBpN0iKDtjEoNPOaDFtQfDaAULRwy6j8zxikMEOIsYEdWXKGyeR+hNdgU1sFWccceIy45/1Z2HhuoEUDAz9bx3Bb8hBU7ONse8nPxJyD+ihPsuWtJsfXdsEWCAcQR7weeKJ0Ym3/YnoEMArnYIcWs4g8oYXGGjew6P0fNbLg1/5Pf5M/dlejI0oTj1joLFWqTbbhuQE3fNE11s+rbk/RTp1w64giNbmZtlOWPdlJWzTskoDqHwrisfYQER9b7nlFp1yyimbvSYDWN4+DQhY9pi2k0486pC+SyImh+PqLThNzfayOXzLAKXUSoXV9WEu1oO5sbZOr786057mazZAPE230QMoJyicMKCceGhZ8DI448MdhoJjwHEiYnW1DXDlIHtAvt6Dd/nSpUFxAUb4nqkidhkMHjJIg1nP4noxH050grzCYHMKQ87/cS4KCw+LXPc816PQwIEzRnpdXiJpPyhlI2Tl0trdog4OSbPR6em2cbGB6O5C8fA8GaP5VJavMwACpKEAbB7FjhorUR5MGJ6Y25Njc8zZJYAWgBcKuthKrEuF9uI6UuWau3iJFq95RsPG8NTcXE0aOUM9zcOUshKKhg6EYvH/vd3B+8PolydLVGzj12zDsG6dDbh/C9dw9D7rUZw4xwLlFsLJTkSrku4TFCORm6Q97WCcreC4DqPAc0jY6UGInMPReI7GPX/6m+XglfA0XQ6VW75isfbebw97vBNV27VOnXWtWjR3oeoam7Sq0YavNF9DKyo1sqpSLeYHB8vR7wxsDAGKmh7hgY2umHoNUvLsoaNDU515am3i0C0OBGv191ZwRc0GhpaLrqSBQaOBZZs6rehZaJtlAMjDyTpsrDknBgOX6jRIyS0Ii0rx58oHVaqozIrR7cqz8s4zDxJmRq6VNd4rU2s55gVCEBYyIi/Bo4oUO54x3mkeJ+Z227Am7EFzXLwNEoCGUD6HprW7bMM/g2AetpBr0OdyDA55NkluQcIAwO0ss+GzrHW4rhigdhvJ7nZ70R1daq5v1LCsMUpld2rQyApbA9rTrkIilRxR7/I6C3m+jXnW7XZYXm0v1JvFgniXEhbvWvYTTYHPbGtmjUq03RRZiuQJMBUAvMdBkAWAQoAIEbGmA/los4x3+N5UtwF0tkF20kA3lef+ssHOxbAo7DYJUwyW7zh/KFpMa6Nk/nCkANds+DV6x0Fm6RQZJKK0kZOSxWP6LYPs3EOuWUTPkfsA62bLGTtNc5LZrpvr6++SBgyFBRzayK4287WnxUaYukSGAvmDJ6gE+MOahHY2Ehgs8HgBeMC6EvQL5zuFseP2M71MP1udhDEEsAO4sNg6OETJtf7eHcHJ02Jay4DIfd5jp6U7hXPAjUiiAbp5TV4BlAQDFR1hb3b5uyg6wTXUNUz7IIsk84RX1sCgHAEqyCfrwmhfiJhZ5+ajJy3fyC2/pVO3ZR0+kXc8dRRNWdjZmFunuvqObQYsENtzbVT7ntUVbReOqf90UJwXr/H31BXgE4OYbSGiFm1rHlFRYoG6rUcakgfqgcfmbxGwoIM2B0K2lQBhYZt4P/r973+vPfbYI8jzWxG/ZQDL26etAiz+MTzDZfCwYSouNXOTNvweNM1NLXr5pZf00ksvq6amNnh2KAAWeaKg8QJ4dgseHqCGLXWsQaGzE6kOD5ZarVm72kYg8rqLitnyZ2/KgzivMzfsKGGnBNMKEyZORAcEhQgIIoqRbeUWTuYMio/1NSgrXxT9MyhgTtyDNvzuVyucTl/f6bqh1hOtGLw2A5ZWGzwrExvJlMvt6XK+AJaedjUy/2vj4Qush9pcv+jI/A4r2FRvocteakNaYOVeHJRy0h6Y3VZ7YlbshJztkbO2I9XeqpxeA4SsCvOFtTWuQFGHurLqVNHOcdauMWdBOG8WMzLNRfQI2a+ptmfb0mnlbAXs9nSjvVFqKEqSwV0404Y2cYXbi9EguoTSw/PqzKvxLfCCkDFHnSfDAXtMsZUZfBZbeS9YtFTNza1W0gWqqCg2PzjCu8aGoUJDqsZrXs1s1a5Yo+plq+1x52nK9Knh6PsiK9+O+ia159qjtdEkbIqiRDHh8YW1ErN877o25Rl4VBqsFeQntGJZkwFouXbacaoKSjrUnlqmNcsKtGT5CjV1tNnbabJH32QZSGrE4LFuT6U6mtrVZRC5rGaF1tS3qNttKimq1PCq4Sq2p1qcm1BN/RrV+7d8e9TlZSUaNWKE6+N+sxJHzntyLDuhfsgdT33mXBwbHwMXDEEyp1j1zQaILU02bmt0wglHasaM7ax4620I6vS73/1crWsrzMMuFbjMpAr9vtyA2wbR4+KUU4/X+GnjDGdazZcG/cBeV7EBVEFxvurbmpRdUhAiQmtqGrVuZZMmjxun957zXg0ZOlRXXnOFJuwwTj0G28mWtUpYHitKRqqzo9X5L1VJebEuet+HLUPl5v1wPfHM/br3vvstLza+7osQ5UO6g85EWlgnAWSMgMyG8zOQNbkejVpVs1rLVvC8Js7EqdTYUUNVnl+k9vo21a7kMLvlloFcDR5apYmTJrhfLHOAC8spry32fokcsDMFUIRx7bNVfcR058YGijqlA5YE4NF17rZdC6+WZ544bAgAJle75SbFWSw5PK/JvLEM5yQ87rI4TZddNF2+nnC+0YDvpx4YBZoZnmFlA5nwdRzyFp4HZD3EdDd1hifoJA6KI38MMQ+RbGxs9nDEWYvGMbJcmMfaFpwR1mPgVFh4cBzCWR+AyJTBjdvj8RemsjuiAySZTgi7+6yjmizDELqSehFJ5RqADa88coPoEtMnACtkNXxvPdrOYmC3j6c9ozNpIyAAXZpuKIs8PgFI5I9hJKKEAwRAmr+4VfUNnW8LsEAPP/ywzjzzzFBfCH5Rl5gYZ+kLcQNIC7o56nfuiz9vCwE8cjreUF7XS9bF7apNHqu/P/riZgEL9YK/7ySh14INS+P3rFmzAp/ps80R92QAy9unt5gSmqGz332KKgZVqdSeM78xTbK2Zp1efPklvfL8s30h1qIQYmZqAeXDSOI1nD/ggeLxGQYfx64z1cDWVUK0HEiUNOInvEkoltNhESymihiceIND7LXTkWXOH0XBgA31CEqXcDBGmWgBnhdeuj1IjI0Ti/pQDr14X6ZoDCbEA8mIkIQnG1tY2v09hopBHScG0vrEtSjA0C5enEc/ZM0iU+pMW6h3/MTpEGXxnx15g6oNgs1v/QldXlhEBKRL+TYMnBqKEa2tbVRbqweGFSOKPSbaz+DlHAQWL8LPFcuWhpAzIVemyPAC0inXBhCFjJJlKzdK/mUDTXb08HTc4oqhmvXmojCQhg4dZv6wMr4l/LZ8xUotXrzESjdL06dPD54OSpLdHbVWeLHCLUYRdfIkbvPUHvvzL72q6XvurSm77qr3fuAi5hDce3Vas3yN3nx9vg446F3hScs7Tt1Jhxx3hNY21Kh5RY8eefRvIcrRo1U2XssMeObqxz+6VU89/qImjpiutavzddIpp+iC910cpvYefvgRnXX6WTpg3721aP5CnXLa+brmC591f/Tod7++XZ/+9Me0+167WWl3hHVObQajiATGhHUlzGe3W8kyDtxlysnKV0dtgR549Fn9+Jd3ht0xz7z4pFYsfUXHHLi/BlcN1amnXKjVqxZqt+m7qG5ts9pb8vTMc7P0lwfu05Qdt9M9jz6gda2rdOqxR6skL1v77Luvxo0eZkNTZHkp1B/+eJ/mvTZPg6qGuENdKGDVlpnHJJx+xuHKLbB8N7KrqUq1Bj1zX5+tqz99tQ476nj95s6/qC1Rpqrx4zT9kB0NHDrCmS9//uPt2n3a9iro6VAxQu9x2cMC9zTCWGDAmc7FeBlf6rTTztIJJ54hnpn005/frms/d5VOPv4YvfTsLB2039G6/sYb3B+94cTmn9/xI+22x1TLdMoGkO3nAIFIrnEckPswTZFGAS4FEIMMbnhF1riPsZY2RAL1XzcX1vdYxtZTKC8aZ5TL57zsKJoX/YsethdHThiLPB+JsmNi3NLfXBPXu91jCIXBVdQR2WYdDHWkTrk50RQHv3E/U9wQ6/hoD7os1Iv6uc5oLL8NvEZnAWR6zXseUMgUVJjqwfmyvmKKB5nkd+6n/ozpUjuLPG0cA0eEyLlZ75a7TvAw6fEWTclRx6CLXA+mZuEZzk1rS6OampsM4vI89gs0f3mb6hu3fUoonf7+97/rve99XwAjjH2IKA66pz+9k4BFdrSKmm4ndKiavDP00MP/2AJg2XQa6J8h2kob0vn02muvBXnYEliB6NcMYHn7NCBgOfLII3TpBz+gNatW6LXXX9dMdwhh1DCv6r+qskHRgGSQeUDjrYRfUBT+r6ujOYQkGYBEUKrXrQmh9CFDBrtEe2T2wHOtIPD+8y2EPBKdAT150uTQ6XRmhb1+ymAg8zkoOv+hAvgelcQKcQQIoQQogHwDBYEiKBKFUoOysffMbhXy4XhwvmtlSsGv4Xfy9028kqLvnEnAYaFUv0brbdIp1waBdgCq8OqoW+CN24MipcZMO8QU2oSiTKNET0MIb48eub2vztPSJUtUXbtSRSXJME2SzCpwXfou7iMUX1AUzpu68gRj+ITxxYOEb6EdBia8ZtuoWaX4cveVvdEGg4033phjz70rrH0pKR+muQtXhtNoqS0RNNYNcZ4AfCkvr9C4yUM12GCFqBmLO8kDAEd7aG+7Pd6u3hzVNLSqtrlDu+29v86+8Fwl87P1vV/coa99/jpVJSZppz130qcuv1AH77OzgdYC7bTj9vrIRy5XfV2TZi98XNVr63Tl5Z/TWWecpbvv/p122WEnVZaO0JeuvUlvvDlb0/beWQ/9/WEd4sH+rW/dEup3t5XA2Wedo89f+3l98upPi2f5/OwXt+lrX79JRx5zoGWw2jKCMTH4tfHFqLAIfOigwWEaoMnAqcHKmzZZrPTCk7P0jyefcRv20hHHHqvlK9/UjF131G9u/5OeffIp7bLvPi5/b1WU5WvY4OEGEfdoztz5Ki0r9/eHaOz48Sox2GNHDgehDR8+VNtPnKSDDjxQxZZt5PL++x8w36y8Xd6SpYsMvlgfkq+zzjnefWnJyWlSiz38lu6k5s15Qx//wMVKGdT9/he/1F577qOXZy5QXukU/ebuX2vWnNcMAPez0TnSQ6wzPOm5s93GN5lm5E3wiohnZ7uNNz3dVaann3hDH/rQx/Xpqz9q3iT0ne99R5d//GO6+ebv6JKLLlF3Vrs+d+1ndO+9f3T9p3sstau0uDBsA2YkJoQ3HQGHWPbDeOkjysTwx+MrHsfIK9cjv/0BSzTttIHCuAxRog0URWeiMkm54XRaxn403jCevGecRIaGKZwNYzEeh3zH/UTYkAmma4KT5O8Y72Hth8dTDI74jk0CPJQz3Oe6xZGU0r51WxD140BNPgfAhU7wNXnJKDKCvmJ7MoAFhwcHCUeKtVN0DRERdCXXUUemw7mf5/nwnK5QN5fPGEQHMyVDvsgXzwpzlQNgaTFgwbngCAPGwKIV7apv2rpnCW2OmGbjqHlOOY+ng7g//UA56nPTTV/Vhz/84fW6E75T3rbSRoClJ6Wa3DP0yCOP6Kijjuq7YlOi/HB67TYQ/KY/+9NAU0E8bX5njgxwn2wN0V8ZwPL2aWNt1kcvvviiLv3Ih3XzLd/RSzNfC2FIFnyCznvseeP1Y8w41TMcXCTOCWgzqFmlRYvmasXyxVowf46V7Cw1GOiM5dj+wUNDGLe8pNKKe4pm2FNH0I4wOp42bZpm7Labxo4dGw5c4oRFFEMw+Bb8oOz8FytEksdGGMDlNhB0OE/mZbcDIfkWG+9me9HtBihtrnurlTPrP3jf4ro3cxJuM+cYRIAmBiiUw6Ai8ZkFeniQfA8ICELcN55RuNQDr4+ByvfkA1FnPFjyCREaf0aFM1BRXqSguP09YKeqcoTGjZ2gVauXa9bsl1y36jA9Fhb92dsPuMllcB8hbMKtwdv0/eQRlKAHGa+URznBKAAKfQ/Rq+xkmetbourqDr308nzNnLnE95t3RWNdzzLNmbNUNTXV5k2jPTa2+HVryNByVQ0q1qgxQzR67KDwTJo6DumDv61W2M0NBoXmZVujv7ehX71EueuWqdx5TCoq0LUffK/y66u167BKrXzqrzr90Gm66PwDdP8dX1Zl9jpdeuFxuuHq9+nD5x+pnNa5qkouVXGyUoOLJ+qicz+kjsYcXXjOh/TZz96g0RPH65TzTtespQvUaJBVVFGlhsZoXnrRoiWaOm2GWiyDR59ymt58c2E4U6aogIWxvRpSWa625hZ1d/ZqsHld2FGkks5iDc4aJNW5X5qSGlM+Tj0NCRX1lGn7cTtZ00k8awqqLM9VWXGeRg8fGTxoznNh1VFFdpGyW2w8ev3ZyqenzaDRfGdJan53nUrybECyMIZtNhz2nJOWr95G9+9irV33qnbabztN3X9HtWQ3qDW7US2JOqUMUJuTdWoraFR2T7lKNURDEqXae9R4vXbPn1T97BOaWmZve8EsfeLMw3T37z/sNjygFTN/penjbVjbl9rw1mhtw1I19tS7bzlxNTqTg9Rsw4KsFpcUoyBVNbJUQyeUqrZ1BUKt+fPn6fBDD1SqvVFHHXuwVlevUk6Px1nBYJ7BqbyscrU7i/bWhEEyBhU+tYToFI/HYJEtUTOM2brqdeF7ykUeY7CC8UdGGT84NQGcgE/SEnINr5m2wxHItzzxtO9c1sOxTsaAAiXQ62vJNaxN6xsLMRhgDFMGr+ySYeEmaxnCePZY5mwN+MF3JMZ4ONTPRpEIY3s7U4cuK5vTYQEwLtP5MaaIBvO8HdLYcePCjjPWdkSnrkbRYXYD0U76IC6TFOrjV9YDMoY5BTiuKwuBKyoHhadv5+cXhYgODy4MYJt6mBdMv5FfmHa3ngFgMX3MurMqOxTFRK0LC0N+gCGCd4MNzHEMwxoj5/FOEO2kT//2t78GvuM4UhecHaaobrnl2+Z5g97//vcHXfhOESISPa4jEcqPdfZACf5sC8EztiUjSxByBNHf6WAFGfjBD36gHXbYIfRFhv49NCBgyfaAH+VBWFJaZoXCYlZOLwTNZ4VFoN09nQYDLfYyalVTt0aLF8/T2prlFpAW5RdaWeexdqBU03adqj332EOTJk7UxAmTNGX7HbTTDjtrR3vMDHQQM4LAyafDhw0PQIUBHgaVBYL3cYqJ9ygk6sFOEIwxAwRhajV4CsmKp4VXQIrBSpsNCa9NTc3hOwAYD0QjugIoQVmQYiHdHDHfjecVAwEEmvcM2C3fHVHwolweChkPJcuGadbrb6q2bqUKS7pUUt5jhQUkylVnGwsPnVwWEa3wHCbmwUxhXZB5QT2IrGwu5RV1qbphkRYvf01NbatVUNKtwcOKNHxUqbabMlJHHH2wzj7nDF1wwTk69/wzdNrpJ+rIow/RPvvvZsAySFlJgzh7qKvWrDKw4rEGvWELOetd6BPWELQZIHSXl6rXSrvNfdvoFiQNKI895VTNXbDAvO5SXvsqNa9eoVULq5VIDXM/TjXQHKd1Dfl6+Y1Vyu5K6sl/PGrjn7DyZx1Np/50759U31arvd61l26/83bd/9f7XR92TUVrfJ544knd9PVvhLN7/nDP3XroXv/uunY3N6rExrC9rl65xo0jyofo1KNO0vEnnqmjT3qPjjr5LB156pk69JQztN+xJ2voztPUXFSqplwbxqIygxaUlUFwqk1FpfmG5QbD7ILAdTW1ZNkbrzCwrCxWl8vhydVsl28z2EuY51hTZCI7xx5UssiGtkKJXE54tuGwMRuUVany3hIVGaUU95SooMtGytmXpopV3l2qZt/fmmWwk1qtwUW1yu1aoDXLZ+qEk/fSjb/4pg4+7wQ9/pubdfEZp+vhe3+tg/bcTZWlg2yYBqu0aqJKh2xvw1Uc5CMyXgazrjtyTpQFA97Q0aJVDdUqGzLEdUzoj394QHf89C43u0B//PXfdNed91rG2tXTulYlOV3q7WLRaa25Uqdu1YazUtg1h/MQJ+QhjG3rD7YQU3YM8GMwwVoSxgDGGmJaOT0REasx6KmvrxNPoAZYcNoveghDHSKMLic9kT8GjHZiRABLTHniYTM+yysqVGq9hDGnHvAhHvskjBtnjRBl5JlPkWkEPfW9hsQLrYk+UV58aBvfo88oJ0QDTJTDdxUVleHoBRwyopbRkfzuF/cH4I6dQ2xAoL0sUEfnNjWy5R7eAHg4i8eA168d5gHAB7AXFut6LHIdZeEo8bBQpoAw2IC9IoMZIkboEHQBvHunCF5PmjQpGO+bv/Y1O0TrDHoXhPWH73vf+/quigAojlZwtlwntnn3T/F1UJAZp7fWyRtHqd+a3ur+gYnyeEgh8nLdddcFPsNXomkxEZF65plndPTRRwe5ydC/jwacEho0qEpjx47yYDRytEGHiKxwZsfaNWvVULsqGE6el9HR0aZp03e14R2q1atXWclY+RUyYItCR8egBA8gBh6E1srKeEaRlbgVF8ABAelPYcGotQKAhIWELHBkUS7f269wyommdAKoijw4BhCJqRB29QC4AtI2QEF4wy4flJNfnXFQfmGqi3v5zPd9hEJiTQx5xwOHNkVAAUCFp7KxwNKOMNhswHj1fy41CjnTfvKhzbSdiBJnhay1Aed3TsKkbdSffLg+8IwqpY279d9vRLQDLzNKblBQZIShGXT19TVaunSJlWOd80axM8fPFuRIebMlmeuoL9/BIwwahoA6w+O27vZgCCCUZ5hasPLEg6R+hTbwvYlsNbd3q6MnSw8/+oLefHORGgwY2SnzqU9drVVLnrWW69WJx5yoT3z8UzZMNdp73301acp2wXved/q++sQnPqHmtmYda4XwwgvPuz4F+vFPfqhTTztNc96Yp8s++vFghE8/8wyd8Z4z9fIrr+hDH75Ur8ycGXj4s+99S8efcIwef+ohfeELV2nUaIPhwvwQqkbh5wAaWHPkttF2HkOBkQjbRM2XbM6wyO/R3b98UH+9+3bNmLaPfvGjO/XI4y/rizd9W8NGD9Ghx+ylsoIc7TJ5RwOaTtV1Nugvf31UDzzwS00ZM1bfvu57WrWgWTfdcquxSp522GU7e+GjtP34cWEX0BMPPqmKsVPCTo+S8kL98PYfmZ9NOv+954Yt6D29XWryOBvlsViSlatlc+frvHPP06nnna+83OwwRXv1Z69V7bpmZVuWWi2Hne7v8soyVZa5fe6rXgP3dpaII/MeD7wiuyjZyOu3E6JSG9wsXXjh+3Tyye/WE08+oQsvutBKebUqqsp009e+rFOOPkYPPPgXfefWm83fpA1uWTCUTLFGa7aY1orGIECE6Q34GuTK8kT0o5NF7ZYd7kMmGV2MA8Qa2dow6iLqrw+YhuzqihbvQ7HDwOewNoTxhdj3jVXGAmMecERefBetR9tA6CYMOr9ByDxTQtSfhf3Uj/eM3+if8/Vwj/LnC9qy8TjsMHBn6inL9eP+oEV8HfWLprncbv/hkPE9Oqe9vdVjkXV8EYii6eiAOEpAOymHdoS1MG5zOn/IlciLiwj3ByNq4ELdKRe55juuYy3M62+s1brqln96Sigm6rbby4+rxw5n6WNPa8n1X+v7JaoP+oh2UNM4YjEQoX+QU4h6Q9QrbmsAgZa14qbbzcscrcs6UQ899Pd/2aJbZIwxc+WVV2q8dTXlz5s/XxdffHHfFdtOtCszJfT2aUDAMmRQpUaPqFRNzWp7Dg3ad7+9tXjRAj3/7Av2iIyG80oNOMrDAkGLZBBCzhJAxMK0zqBhWrJkWUClrFvh+RPRAWIoGLaG4pVHp+ZyP0YR4Ugni0oYzIxxvDB2J/X6M4vbGAA9FtyuXk6nBJz0gRBS30BH0NrwxsJvKGyUtZVn37V8ZjDEyidenJc+YOFJQW40wOLvAVt8H82dRx5WOtG+6PcNgIVGMIVDObkGOoOHDBVHdq8ywAMA8pA2tmxHg5PprkghoQiCQuxhsKeXA6f7k9sV6h8lBj6L/lDAa9etM2CpVjNrDpwvXhbKF4UOv4JhsU7osBGj3AAi/T0DHaPGdyjTTiviaPD3HVjF3LmvozyuSfWmVJRXoNyOrHAQ2lNPPKeXZs3REBvpr992q3JYQJ1yXvndemPWk/rIpZ/UqBGFGj18mPbZ6xCd+e7zVN/KU3ELnH+PVq9aF8DJ7rvtrauuusasxMBFfyysDrz1P+r0h7v/qJu++lV96NIP6pyzTvD39GeX/nL/n/Wz23+hqbtOoRNDmD6/CAPG+p6ov7kfjmKkOOwuLy+h9u61Wjxvibobe3XmKRfqkANPtGYerJbOfF1z7VfVnL1GU8a7H/NaDMiWqS2rWTmFWVo0701dct77NHX84SpJTFCjAcXVV1zp+nRpu50nqCO7S4023o8/+5J++4ufBE+b9UcFHkNdnW1Kma9M1yxZvFCf/cyNKrJnnijMU72N2k3f+JrK7bnmIR8py3drG2cDqrQgS48/eI++952vGRRt54b4S4Oyzl4b49S64LkjD3ixKPDQ9r4xUWTnYvfd9tVBBx2q9taUCopL9dvf3qXPf/6LOvm0E/x6rbFbq+WhSz/76Y/14EMPaPq0XdXY1Oh828MBh9n5OA6WA8CIZQcQwHhGrpAL+MtZLYyZ6HvARl6YgmGMcIAbi6fTifvSKQCuvjUo8ZhL1xl83x+wYNjDNe7cMEXrNqQTU8wQ1/KefNEx6WAr1hPcj9yFhwu6bkRZqSPXpZO1kUfiBh3CNSQcopC/6xb443FNfkR10EfIAY4C1xINocywbR/95vcQ10dZ8y6tDNcFPYHeCwv/raO6WiPgRdvJg3KRcQDL7LnV4RlM7xRgiQl+Bd67nXfccYeuvvrqkC/yRqQvXueCUxAvzm01OKdInIl0wDIQBd1r8F7c9LN/OWAJ/WReUv+/2CZeEDZy9uonDd2aOmNGdNHbIHiUASxvnwYELIU5Hpi9TVaIrC6v14c+cIkWzF+g+W8uDFM3uQUGLOXlYZAztRJ2BfQirNFQ4onEKCXmVMNTNIMRiBaakYhMsPgznSh/I+poDYMrOtApN5hrimHeGcNf4AGAz0Cno4h4ReCjRbYsrkVpoegihRPtUiBFCgrlGpQsX/RRGFz+PvJiDDycbBoCuIo9nAAg0oj57f5EW+KU5QFmFq1XFhPCs5my9fIrL3OlOGOGA8jQP0ENuT5BWfIXwIsVntVguCCN+BSUoK+PlAQDPb7GCthgBUO1JpwozNkdjWpsbApREQwEkaoAFGmXE88DYo0KfKRMKAA/3xtHnlikTDkYr65OK3Z2YVGk2wm/mkJoukc5KRsPJ+7PsxI2RlFvbraGDh+p4aXDtXrtUs2Z94q95trwhFVLRXgGUX6ySPWp9uDJsEi6xXIEr4hGcQ4GUbNUT7uyc+FRVDb91eV+Z/E3CobwfFkFi8KzDKi6QvSELaDhrJocvHpkFrkITQwEfyiH/qL94Wm7NtJJf87jwLMeA1cDdWegDhuYtk5f016jUoO4IufHrqM2ttgnDHiSBSrJNvh0H3S5DVmc9dMCX9s4DUAtqQ5VN/MMrFyNG1EadoRkG4hxyioLoHmCMe0ictHb0hXW5ajQMuQvmzvaQjt73IA8K2yMfm9RnkoKfE9nq1oaa8SOvITlp9upy23K7oxkNkrR+wg4RPLM9C2GBDCYm1uo1vaOMBXR2d0ZolIlpcUqygJMdVuOMbpsBTbYCOcndfuenLAejLNpIoNij971I6oaxp0ZzdRyfWNjcDa4JgItG7a9Qon1dXMf9I1LjDnyRN8w7cRvMfF7+tiFsvt/9n3pxPhKpwBC0u6JxhriHAGrEDk00WbqzjjgVG6ALWOPBbPUiHqRC7LDTAVtiSnk6d8jpygCLFzNd9xH4hrqFleF6CU6ku8ZQ+iDeCFzyM88zi+IptZivRfydb35nTyzuzduO/3N+jdo9pxqra1ufscBy0CEcf7Upz4V1giRNaAMot7s3omP9E8n6jLQzh5kh7UrRY0AllwDlhP+pYAF2b3//vvDGst3iuibDGB5+5T9kY985PPBwzQjV65cqTfffDMcdja0Mk9VFWVhF8Xhhx6ugpwi9XZlaXAVp8OiXKLBBCqIIiXuDP48aPDkWJDFdjyELAialUc0mCJh8NuNiPJjYsgMLmfLdDT/3umOZe1JGMRO/i9cw1ZU6t6JAfU1fEfeIfkveC8WulhxRotsMcCALH/ntP56J64JbQAouD5BmQQlESmK8LlfxZlrTs8jLAwOfIhSd2+bsnLYbpzQuAlD1dxao1lzXlBOXsqedLbNWmswWGFvKLDMRj/PypliAB2R7nsLJUKZfW9jRRYnlCPzycuXLQ9z2q2tTU5WsK4T3g1rC5K+p6sr2roJyHNPhkGEkYB8aQAy9DOJk17pa64hOkPUzFVwPQBONizNTh2ukw18yk1iYWRPl5Upyqq2TjULF2jturlqcn0qKoa5nYOdf4n72SA4WRgOVissrnTeUfnYtFRPm/vLBjRV72ublOrlSHTX2d59S1OLU1PY5cM2bTM7gJeCkryw1ZvHOWBBmO4BXAFWuroixekuCrwmcTx/Q0Ot6p1aWposS+3Kdd+w4yfiimUuJ9/AxIrUVcvKyVN3XpcNV4nrVKymTnu0ft+bV6jsPPM+B7lsUV1NnVbV1KjNOWQVGZY50Z95vTmqTJYqZVBu0227n7Bz0GUDmuV7WiyXrEXIVmd+Tth6n9VjQ95lI6W88JedyPUYLDQAZu2LYbuvb2zNUn2rwVFWsXhIpG1/GMelJZUBCAA02UobTzvQh/RpqiNhXno8pXLNCidF0yz0PYm+7c3hTBwbGI8zFovm5OeqN9sV47BCf8/xBuVlFZFzYeCFfFEmBhVljMzB8iB3hPVN8ZiMU+gPE3XjtzBOA0CKPe4IlMcpvib9O7ozfSzG12y4dkN5ocx+FMZs3yvjiTwhZ+XSQ+bhPf/BP6KXXE9bMUAAGXRLPAVDoh5ck14uY9tqIirLr/QD4zXkj7Nh/hNliQFcuI9+sK6N29Vl4Ev9iHLhmPA9tYxAqTP1GEwn6huiSK5fdQ3r+7o0derUcD87kbh/ypQpfVe/c8SiVHYorVixQn/60x+1xx67B/DCYmqAYLQoPAJlvFKfsAQgCN/GBD9Y/Jzb8Yp/97hObK9FixZqImd0vQXBu9CvA+Q3ECGj119/fXiUBmufWGP4ThL1eOONN0JbqNuECRPCOIEM5r77rW99qzp8yNCANPAaltJcTRlbFQYPTwY97dRTVVNTr+efe1Fl9jAa7PnG4XQGdqycOAiJcKd/CV5YcVEU5uT3MODXE+HbjVEv3g7hZKZ/goft+qTfwehmwBJGDlMZHpBd3VnRews4U0N4QNQJQfAb9XgA8D5WVgFgpRFPIWaccw+Jgc4q9yDgNvr8sSuUzzFg6U8MnHTCq1t/P6++hWgAg4oBsGjRolAXgBh8oW7so+VaBm18jsvGtLFyjeubTpzmyjfcmrDmZj3R8hXLwzQQAITHEVAWUZ7SklK3h+kxjIJ54+/NORufDXnGfCPFHkp9S0NoH7/h1dHX5EvBYf2Hr0HZAGrC8f827CjV6P6IhyioyBOM+BM1g/bwCtEPkTcdRcoiBU7fxPUhItRl48sUFp4wUSIajkLmWracRu8pkwhSlgqtIDvJz6CDHScA3BioB/l0BeA/chwMuX/nO8qPKZYBUlFRdFQ+KUw3+B76nPqECCL5+zsOVyQ6wEJLvGwiEVwbwLdfuZ5yQoTIPCM0zm9cY9EL3jbTraEu5iuRrF6znLogq6wVg7iePJjyCnwKY8S8d98zNjAEXBNPO9AuPvuDwTOLYD1uyd9jkOPxMSbIB3KasnGkTwH83Ee0lFfaHuUTReXgJ7wO03Vp5Ko70Y9R/zCWA+/j353oH9pIinnMe9pCOdSV60J/wzPK9fdQrvstnMTtfojzoDzaQN9GvHL7+uobGf5IrignJt5zXTqhW9KJexnHyDH8LyvnsL71wqsO+OKWsY05kuUomhXVJ9KZ4SnRIBVfR5kxMIqJ9YL+JdQ78MJyFcjFhDzCn987Lz7zQ3w97eV6Tq/mO/jHDinAJH1L9GvVqi41/pPnsLxdoo6U+cc//lHXXXe9y2VXY8Rz+ACYSe+TdGJsJu04FDb81G3cugjLloj6LFu2TPfee68OPfTQYHv+lTygbZkIy9unASMsxQU5Ki/moWnRFMDYcePD73PnvunOZHhEQsehYayO77KwD66qCoAlnIjL1jqiI7jIfbLXXwiTzpdv4sTzSXhOUDDY/uuyYvC/qDwnFkt22dhEAMUK2YOahXxhesLKLFqPEYVtw7oWv6LUGNC8j5VFOvE8JL5CaEPINSgRyDUI3jcDPwrNBkXg3/vnseGeiEKExffFCY+WVfSs55k3b67rwWLXaCcFYAHF5+xDuxmQ5N+fV0FTbYFieBffSnkckc+goCyASuBFn1IHcNDvEZ/MB7c3/Pm3/olrIBaXBmBi5ZvHDhqXFQwCfPEf30cUtd23hjailILUAB7c2Gg6IpqmCNEgX4eckXgPxeWGvulLfIesNbW1KssggAdrsrgxh0OyrADY7sppynnZuWGNEMYfuaIcF+/8XG/znikidp0gwyjLaE0FhjkVDsuDwj2BaEvfO7+JEzvPwu4Qp1bXJ/AqCKzbAi9cT8AdwC2+h/VAYU0QRt39wbqVwEO3obCYhcBJ5RcWhN9xCDgygOkFomEYTspirQdAJHjylnvO7KBsCnYpUf/4XhcYymc3EmcdEe1kfGJs8ahxUri/q92gqrFZrU6AHCPXAOraW+25N7epu6NLTexj7kWWedQCgCgykvGYwsiXlpZE0z3m53qw7j4L6z2cYqBBguf0LREf7mdnEQCUhbXIJURf8D6uL6fSkneIfPbJSDjR2YlDIzHQ5rSrZbkJ4991hA++Nth71z/iE++j/xi71DOdqFd6AmiEvu1LgEe+h5CbWC7j5MaFNvM2noZmXDAGaBMgMIDtkNgRxTksUV/GiX6M6ugXZ4Q8xMTnEJlwP9NfjBkAI7uM4vV81I8II3wjP85zQdYjJynLfY9sdf9bIiz9iXKQE6ZZ2B2FHM6ePctG/Peqrq4OZ5pQ5/jaOCFryE5Ob4OSnXM8LtzfRdP10jPPaMYeu68Hr5sjxjRl//CHPwwPw4z5Tt6TJ08O+f+rCXnLRFjePg0YYRkzrELTp4yysmiyMm7R/vvvH8L099/3V1UNGqKqISPC0dF0eJGVKTsuqqoGha3MCBch4xg1QwzqDQYA6lWewRADi8GNssFTCYrWRF3aeogA9IEND3wGOnnHn5me6EhFigDlxL38htEI4VOE3GDA4r7+O5RAPABQJN29keFEIaAMuZZ/kfePok2E59GkU38FR4QFBYOSDmAlaMcojEuUaeiQIQG0vPnmvHD9QIMiN+l7XQe858iQbwyCAnhKo7gNMVEnAEuY4vJfm/tsyZLFwSizAwE0n5WMAFlsTNgWjtGjDzECzL2zS4f2YzgANqx34XdSUIIdeJaRAqQ/MSbUI+oTG1G3mXbQ3wCVqN8joxADO/or/p7pNE4+jj106okCTie+T6ewu8veK2AY+YDPSeeV7FsTgSwkg+xgcPpkwnUkXI8nDo9z3S+sP6D+lMnvKHPqGM4V8mfaySsJor20g/pErzl0RCRrli+2XwMQAtiAH5ZN+i3L8hHaa5BG+ciuf7AcuJ83FqUwxYDyok30gTMPcglviRqRL8YZUE6fhOmXfM7riM7mofMiWafe0Rjo7OMnYIhzOHjFoaA9/F5QUGzAUBjO/5g9e7ZWLCcq12zDzLqVjpB3p9pd33j9GQ/NbA/9BghG8pBvruM3DjVDnuJrqTN1hcKYQhYsg7QxyAR19V9ne3RGCd+HrdHmD5EB7s+1PmH6MsvywonbnKKN0YZ9bmVoB/kk4bX5D78wYJQfhiP9EsrdWJZiHsVEjoz5jWjDz4Hi/l+f+l3f4XoFjocxC5iL+MxaKvdMiD4RDQ1j0bfyStQL54HrAnDuiKJ7MVFOaGwf8RNjM6zx871h3PtL2od8Q3mWB9ofkutAHsgn8r1gQYMdmv9MhGVrKMiRZWHVqlWBL7ZR0Q+9xQbvo1VRMkiXrPqrenbcLvrefb73s6/qgc9+IYABHtC4bt26wEumpMhv5MiRgQfI13+SqEMmwvL2aUDAMtaAZedJw6yEURhdNrpDLUBdWrOm2p5rkfKLywPD2ULKolHCaMF7smA4o2BI0sU+NpIx8S7Z0RaUMd4jYWyMPR0YQrAeNK0GEyglPqPkETQGU/w5Aix9YIbvfG34Cwo7urYnFSmBWImHcDqfQ9oUsIR69imtWLkm+1mV9HZA/QELyoHyUGzDhg8LXu0bb8wKCgGe8dqf/mnA4sQ98I9Flzy6vaZmnXlio+2E0jQHfQ/3RryhfvCM38LhXHlJFZWVhDrU2NPBoHNd6BMbCIw/25ppI32N0UKZhML7CDABf6K6uG/6+ixKUfmwj7IjxR+tg4qMXTQ1AthKJ75LJ/gHvzGS9CnAijJ5z5QIBtNF9dUrqlxQDr4PwECkgfN+ABi0IepP6scBaE0uv938iMBPXMeoy5GJDQYLAE/d1sua27oesLhOZAivKDuAE9pnfrMmKDYsrFVKJ4BbPN3CeqMOzgJxmVwLIKEvKR8eUAaAJT/Jc25Yd4IyDh0ceBH3c4tBRyz39Bft5/5Ycbd1diu/sESjx4zWMI9zInM8FBAjxrRiBCZZZ9Dt9x3hlQgV64JiPjHYYxBLGfCM/BmXtJv2x7w0i3y9gaoNEtERbuYkaI++wNeQnT+H6/lzu+Aba5SyfR+6BWAXA0ruifuEIwjW88cJ2fVH/xYZbDMi5B9TXN56on83+o73APJI/5CQVe6LU3+A0+Ox0UuhMMWJMQi4IPoRPcm8IACuuH9Cn/k65IT8mEZMJgI3yC4Q1/GXTlzHNBiRRMAZDgtnulB/ridaDYV+9q3tnZGsoy/XruWxG//8Sbf/STr5y9dp2Zkn0UAGpS5+8hW9/5xz+3797yX6IANY3j4NCFiGDyrTdmOH9F0ShWdREACUyopyDwwz24qM8HBFZWXwCsPgdeKVMz3whMIgYqghVH5lbHMNqqjQA4OQvhFBAB7ZHnxdHsTBe2QQd9uzRMEHMMJ8OUqoLwzONU7BYGGUXb9ISVPWBiMSDGoahcGbRgGsBA+YekdGNFZ+MchKBqW6gfg9nTjADMUW5wGvKJuDokaNGqlVK1eEVFJC9Cmax8cIwA8MP8YmmdW/XhuX0Z82VSo21j3wBcDSGLYxc1otfE/ZQGLcUgYbm6PAC7xoAwHa7SwDRXxk+qhLXczO+zf6AA+I94HnoW+zrBQ5PMvA0DxBMQIug7Hhmr5kUx2uxbhxP+Forsf4Yuz7b28NdTF/I4oAFl9Rh8Br/4Vt2s471Md/3R0RsIEoh9+4Nl5XxXpEvgueOIrfygNDSMSF62IACwU29OVNCgbNibNF6CfKQc7Ih76MjHbUF2HKIulkGQttBHT4esoqcF14yl8ccYOfsbzGMtjZFR14hleON829yFCoFNXoyVJ+VlEYJ9wLiEO2KJuICNfXNdVYBgx0nB9RJpwLuBnx1VkxKN0+RioZU392kbHoEx5hrHmwIkq1rb0t9Bd1hVf0MWOfaSWMJtEfojPcBy/gK695+TlqbGkMY9VcDPeGfvEfegTgk5cXKe2YuJd6US3WLCE3QaaY9kX+bIDJDxDqngz9VpCMpqtoN30LUQ73B2egr80xUU+K2EAACPer+y0CIlGkju+CHPsvJ9l3EF5fiuUr5ntOQZ6yWKTia4MTs34o8z6SI8ZqOsV9EVNeXlTGenId0W8h+hj6PuF6ZAfgSISFfmUKiCkW+MB3LHxHZpBj6kU/8fw3sl2zmgfX/vdGWLaW4D39GmyB++h/gejXDGB5+7R5y2hCKJiu4UmyQwYPDjsnGEqspuZER84PGIhYv0lgIE58Xp/8e469egwkn6wLLHQYOA98Jzz1oHQ8QHklsdYjNgwoTBRX/FuspPona+MtpI0VxUCUnh8Kc0sUK+qqqkrXtSM8Fwiv1oUF4xPq9Q4TOoaIAV5XABZ+D3hqs2fX0d4RDLB7Ibq4jxjg6W1DUcVRokhhR6AiSjnB4G4d9fHW5bE1udsJYxhFjgCh0WJPPHSmrPBYUaqUzwDuT1E9onNgou3x0ROWMf4YZfINZZgHGG7sORTMi78kYXwx1M1NVup1PFWcqJHBr19titZPfYUpI9cl/NYnaxhHjB/AAmUD2OB++Es/h3FQzplEJWEhLp+pa0FOnkpd39K8IpUWFKnERqggaY+4L/GeaTlkKgAll0lbSdQZkMnZFeTLMe1Re52ymboi+ogjwcmsLcHoNDTUG6SyYBF5iNoNF+g/DHXgu+tNuxhHjCEiTGEdTgcnyMKDSHba/RknhnyJ1K1eszrs8mCNAfKU8LgJJ01zomthAYo2nDodL1iMTnblKes2nP7Mw0YBKqlOQFx2AI0srs9L2qAmWJeS7d86N0rtlg8UQ65lj8WyrJULp+C6fl29dnDMe8oOkR33TViI7XJwVugn1jaFJxpjtH1t/+gKRJ/T3jjBz3SKZAhJNlP553zhXayHosSC5mgtCuufouP+W0K/tPgzJ+eGtUdEpyxHwcnqGxdvlcg3Xu9ECtNslgu2ANOeqD/Z9t+qtWvWaeWKleHIAsYe2//detehNezOaW4GpESRTNbcAA63rPX+N2jBggX605//HGQ7Q/83aNNRbELpMcgJnbN4FkXE4F61erVeffXVMIhZZMf3GDcUPd5VUI4eWGwv7cW496XgaaKMPVTwFplGStjYMK3DDtakDRDP/eEMCLasJqzsMZAoiKC8PdApH2DCZwYg6hjlhFKjvgziaCDiOUfGONpyvCFh4NA81B9DhxGKDATVjIx2bDQGSiE8Tfn+43PU3r42h3yDdguKGoW8avUaty1C0utBQWhT3wIyFCl3Uve0lF7m1iTqgeHHWHIAXegPJ/gBkAEcBPXr8uEhhov6MNDjRKvgZ1hEauOwPrW1BgUNT4PRs+LjXspFofMb3idtRJwAN7FB9WXhPc8+YTsiXh/tpq4FRYAP97PrTorBEu3HOANKKAOK+EJbox4mL3bHFBbamOdhzMknKpc6ENnh2Sk88oFnvAwbOiz0CZ5MtBDc+ZEX/W4ZZCdOOATPbQMcIdcYXIBmke9jfQd1DYd9uWHsVKMPY+MFXwj1s20aHsdlRQe1ETnCE3Td/BuGsdvAgPUZnFbLEerUgzYC3AC88BVDXGTAwhSs/XhfkwjvaTenotJunvxMeRgiwFyUzFvXn3LpEyKAMagqCWAqitZwHeObRytw3gpPCefpy7C8rZ2+Z81Mh3Jyo6ghU0Vr1q4Jhx3yvKDIaQBI8OTfhgAaKGPGjBma5sSaAerGYlCMbntLu7o7PI47ndpT6mwzGPSYb6y3QbVcMN3D9vRWG/ke90mrDT5TJymMNo/WcHltgCr3LUYfAJJwmT3IDWDW7SguL1FxWWlIJU58RwQpxYFz5i/1JdHnjANzvS+aFEUV4Rl1BuCzUJk+p3MAdrQX6WNcARaQTcaBb/M9kb7hO+oHca+lzNdGa2mQK9c6TGdFgRJ+RS8mQ9/6XXjPWAG0RGAleu5QGAeWsVB/eOLvUinGHOWi71wvgz/khbVHjDvWFrIWCFYhY/QfoIa1UMjr/w/Ezsvjjjuu71OG/i9QZBH6k0chA4yBxqBubLTXYM8BJbzjjjtqxMgRYTcQBgaF3Z8Y2Bun3rAIrJT1Lh5EjKJw4JoNjMebjaqNBuHUXHvbHnB4SigIUuTFRPPV2079amLFsCG56W8nyy0Q/OAMGhQXzySJpxb+1YRSAwyEPnPzeE8f0WdM84SweohyYBij6Yn0xD1sp8QYoIQhAAttYF0JYAGFibLD2AMoMf7kT5nB0Jqf4aGYPGjQHctha+HQt7yCoFBZnI2ajgBIeBf4RN9i0MkTUImnj7KmvlSMMvFgeRZUvQ1cXV2D6ut4Ai2LB62M/R0P4GtrxdPtDDwnakKoe/HixcHAEsGAJ6Sg+J3iKToaTB34C+3zZ4xYMLgGcCj8YKAxHm4rUZ7+xLXcS8LI1Dc1aGX1WjWwqFgGei7G0EZZ+XnqMbDhADkMIQTAIIrppoZ8AoiyHOG517mda9dySnGbxxvAlG3/gDWiFNHJtUQ5AS2AoRhE8fA56sFC2/DQOyd2otF+nAvax7QCuM0935ds2Em9gIIowkl7MOoBELvcIE++F74QgYE3PAS1tqYmRGHYffHyiy9qydKlgbfxGreK0koNHTxMVeWVwbDyfnDVEE2etJ0qy6tsdF2W201i90uRwV6bZQkDzYMr165bq5r6OjW4rCaDGaaniDyE5L7hfBjOayI6C0hhdxUtCtN7tNV85wRl2hElQG5W6APKoK5xf6QT35MHssjao2hnU3QsQcT3KKLKK4AHsBqmqdyP7FjLtU6Dh130aV89AUthrBlYADq4l0XjIYLmRN0C0O0DufG0B1Em5Jby8ngeVV/iIanROh33p4FPHFHBAWFsBvDUN+bQ2X7T17r/bqK+NZYrIntnn3120Efvfve7w25W5Oy0004Lsn7KKacEQPbEE0/oy1/+crBVe++9d5B/wPr5558f8sjQ/z4NfA5LeZEmjR4SDBtaNB6go0ePDgvyGCB8H6/b2MTyM1D8HWszshIsDswKHiNhXI9+q0Tm5/FGPXB9K6+sYUBJEj4Or53RM4YYoITgMYIh3OvsqSvvw5xuGnGdx3f4DYXBvekUGSiMNt5M5PEg1FBszMg7nfp/hicYbNrNT/bF/C08iAglOGHCRCv0Vr0+a5ZBA6esRmsI4l0KKDAWCEZAgjLD1+sJhUQ7wrZsv0kmrEgxIH5PNIM6pd+Ct9baQZSkV9U168yrpmCUWOAZnpPjuuCponxDHXw/i/WoB4Ahil74N9+PMkWpskOESIwLdT1RovlqS0WhaRQHryE87Vd4iAHp7k1bhOv6831kwDdEmLiA+sfbQzkXgu+DIQ3txpOMrmW9CvWBpyxCpf1EFlDSKGSMZoheONEv4bAt87WlszncA3ABBGHI4zpRPwxctw0FUwoYSqbSQgTQ1weZd/04YCtUF676lfaF8yxskOivXPODtpM/5VMf8g9948T0Jn4zT9sNUKhP9hgzYe2Mect1sTwG/jtf2h3zKuwy8vWUTz/RNiKBTOswNUX+lkgqGQjWUw+8aGQf8Feanxv6HIkhL3hM/vweys7BaUCuWI/CKbTRwll4RIXoF18Y7qF+AYC72Pq6+vAb5WVlR9Em5C08Q8zfh+MJ4IvzofwcdlWFDoCoS7Qwl7FKA3mq9UYUeJNwub3mVYB6/oqzl/qmZ30vZVMu7xlf2Qmm6ApDvfg+1N1lwV/qnuAkYush2g0Apt8jAMDYN18sJ1mWe4B1nvkWyW5fNAIeObFqinzpU4Al3/Fb0Dm+ND8PHhOJs5yxzsZ1Je9oQTYjzN93GZAYzNBflB9FBskxKiev0DrJH+JIChSmaS3TQU553xPxh8/0Txi98JN8nAfbnunzSE8BeOCzedCbUHWDHYv23v+JNSzYHQDHz372s8Arzm858cQTw2833nijzjrrrAA02ZbMtZdccokuv/xyO9mN+s1vfhOAzLXXXhvkgcfG/KcJGc6sYXn7NCBgGTmkUjtNHh2MFQv2iuwlDx06NCgDjBTKHkXAgBkYsDBXbeWWiAELHrg9GhspjzoDFnszKaYIGFyRUeY9AITy2BKaSqH0/dlKJXicGB0GHJrHRUbTPhsvXmPQxUY+KBcLRDrxHcozMnAGLG4G5aE4WLuA4gr5p9HGn6MpLQ5LC38Yk+5oWicmeDJ16q7BA+BAotIy5vGjsG5Q0qGtNsLwxEIbr+xPJ8Lr1BWFyWtvd4fviSIR3Eu7yGc9+f6UG0M+eNZsieVk15SVb5O9DebTUz2NVpxRBCMYc79Gc/eoYKIh9tZssOAHIXiMRDDI5gvKGBDBtme+A7AE79T5R0+QBRCwENXeZ5osoDxZv0RVo28jJQ9PqR/9FRl6IjbRmpAwvdQXdcE4cg28CmtxXDbRGqb3AGKE5jlnhT7lOoxLkCdhRFnIGwEYjHt/wuun45Ej5CF+H6YGfXmILrgOyKL/D42gHqy/QPm1mz/cxB+NpO7hvSnqO2Ytoh1ClA9ICVEut5260ofwhK7nvgBvog99rxhgQCV1iepPNAFQzkUYTfqQdUIxwTsO06Ou8ZjKzuLYfbIDFEUG0j+ZIlnmsLpej+HwIFMDMsqA70RVgnyTl2vHWISQB84mQiaIrtAnTIVxLfWmbzEctAOQCa/4nDRYiInr2KqMkaVy/HV3okc2EFMyAcj5d8rmFGQiKKE+7qfgNLgdyCC8pcDC/MLAK3gU+s7vozHj5NfsHHaksf4px+1kiieK3kVtMPjq9H3GaUyl8Jw02AQo5g33Qy0G/8gBeg9QiwxCoT5uUbZfc5LR7imMJsCBSEy81o9HGnRnRzxGxgBNRAHiPnZBbrPBkz9H6/Q2rK0K/HDy/xaKqNwIUEXvA29oL3V1/4TPtN2XcB81hE8NzTnyEP+vByz0yQ033BD0F/Se97xHNuj6yle+EmTqs5/9bOAbD5D9/ve/H06l/fjHP64XX3wx2CsiLfCW6cmZM2eG2YH/NDE+MoDl7dOAgGXcyKGavuPEYBTwKCurqqJD3eyRItgoydiYYaCjXS8bBnVWossefI6yPFKS1iooPxRyjwe571SH9cvzr73pG6IpARQQHjdKkPcYZauXMA5ReJRF3gzYUAKD2YM9hMFRiPaaMKiAmzAmIa5HsTKg/R1eCQog8nKpBzXyTyiAoLDxOCMFzQ0oHt4y0MN3TuH3kHe4xP/8FxRxpBSJQoQdGq4X9cGwo+5dnMvH2++rnNsdeaMF0SJGlBwCTP252GUFoORyIkPgtriOePm0CbAAX4g0sN6AclF8eHDwo9XfEVImyoPyRUlmZ3O+B947uwiKggdNGRh4FANGAa+Y9S58jo08/c11GF5XJigIUvi9r54YefoGRU5/kuA3yjSAWpL/+Ez0bCMKDN1A8NGZRu33P4wR95M/QJnvMRbUK1LgAE/yxZBFYMNd7HLxRCkbfvZl3keAXxQe3Uq7KJP2w1eMHW0LoCEm6uFriAJiJQFddnA3ItrHP+pEeXGR8TksKCf4wqJHoojIBXVd384+vsKvDTJq75z6+x1Puw789u+0l2kEqsBUA3W1SAUjRpSIfuf+ABy6kdnIKMPXYLxJvhygQf0Arsg4/EA+eM+9oW/haV8dA/ma2OBDvEeGIt65vpZ97ocfYTy7rrxnG3gAOrSRa5wvdQrjPWTLOI7WjMSn+yLjyCL1iABIBPri6CjTfIz9ACpM7JqiquQbZNpjIo5k8UetWCeC7Ec8iNYb0TdcU1DAdDRjJRrz/IX+cT91OC/aGE8fxX0UyvN/0XiBSdmhriH/0P5IV3IN34d6uCtCpMrv+Z42hfUqziNE+HrbbYQXWV7a3A76lHwjfesWhDzon+DgUS945D/+RZHCbDXV1fv7eG0hfKctUR/VNtnZ6EgMCFjg2/z58wMwgHC8WCtCv7GIlwXVENcPNIWWTq+99lrg5bYQ5XOAHeX9txHgB0Lm4QWfec/i3zFjxoTfaC88g3+8t31dzz/sLPzLAJa3TwMClvEAlp0mhsWG4dwKG1YMcPC0PUDy8+k4jF+E4hm03M9iSNZI9Pa2qSDPA9q/hQfIBcBi5cREkRVke1ev/vzQ06HzOPciXvAapT5BtQYOA9R5l5dXWEDqglGho1Fkhfb2WRDMgIs9Lu5nygqjQ5ncw2m2QdH43qDofA2EokBgOA2VtqAsARh4mJyqGYCK7+Wa4FH5KrZ1oxwZrAwsogOVFVVBeLmew/TYSYUyYb66xfnxdGa8rJhQLAEcsJbBr6wtYK0C7SRflBs7QzAcKGTaCt9RNgwAQA4LGfEA2fWC0iJ6VdC3LbShoS4oLqJh7PagDO7HMDFo2NFRU1sbroWXDJamxuhQMgxqVWVlmFIA+NDuDeRM+3gXERwhsmAD4GvZJVLb0BDqH8iXsnaAMvNsfGgjvIRP6UQuGxGM8M2hn/wPwIEn6zfh+xB1CdEmLo0UPpmgkLned1ruzGW+9n/8YeDTKX7QXmlJaRR9cr24loWO3E/m/etJ6RgU/xquDQWkkz/CT4whPKisqgxTSIAHgDLRKxbhIovsHGHKjQeIsg6H/MrLS0O/APTo65C7X2N55Rp4Sb1pUwTU88IZRlzbZG9y/e++lrowBto72wIAACgC+FgcjIPBtYMGDwpThVG0MYoSrbHxCn0YynXOvA012EDUDznkunDAnS9AfigXg8vuHPLnkDLKYmcQBp71KRUV5WGcRIY1Gt/Uv41nTpG5/yMfjAGv9A/jGVkkosp3kZ6IHBIWRcfGk3UhjEvKqRpUFUAAzSCFBzwG0fS9biv3UyfyBRwxVRJOj/Xv1Bkwh3FHDuApvGFMEn0MdeY/1xx9xQJtHAbaDrBkqrHOfcnU6tChw8wLpngAxT1hupay6UPqGEcc0YFx2zvb6zTr9RfV1lnvPkbmPIaDfKOTkA+3uyQ/6L0IsFDHaAMB9YQH3eYH7eY+rot06eYBy1FHHRVAxm677aYDDzwwnEZ78803h+gF62AwrixkZ7wg52yjfiui/2+99dYING8DASAvuOCCUMZ/Gw0fPjy8Yi85Lfeqq67Sueeeq5///Odheop1MxAHrfK4AHj697//Xb/61a+0Zs2asECYTQC/+93vQj/Rxgxg2TYKQ7g/MU/MrE/CAASA0dpOOBaD5hHg7xi4dAYjjHHLgGawMOfOACm2Me4OysKeQGGZUok8taWyPQCZg2Zg2Vj77tPPPFPb72A07ZGFJ+TcIyWG9+JBWFFVoXPPP0/vu/h9qrJyBZQAUq78zJUaM26cVq5abaU7REkPCpRBRWWVLr/8Y1q9Zq2WrVhhZY0BCo5nMOq8kvA8jjvhRH3gQ5dq8NChamxuUXVNrQFJiU477d268H0XhevCWTJuG/XBTzz0sMM1bfqM8BkgRJmXfOD9IfKE1r3ppq8agOSpzkCJB/9htAhj+4YNCT45UYeLLnm/zr/gQu2w81SrpGyVVw3RZ675nJ1izqbp1VnnX6Bpe+ypniwbfvM9Kydfl152uRuQo7333V/7H3yoUnbXdtp1mo468V16z4WnK7ckqZzCbF32ictsQa38ervUY2fOqk0Fxfm6+P0X2chZQSd6zNcLddzxx+j4E491eW2asduuOvyIQ91u1ybXwKmkyEVhWNDQ7n+eeWSPr6AoX3mF9t4MSrt7U5o4abxOOuVEGyE81jyDNCIyMN7878FYYnBsTHJQSLm+rscGiYWFNpTOl7y7fR2/FRoME42qqhyMNARD8qEPfUQzps1QeVml641RZOFoTpgOAggEL73PQFZVVFp2OOOnQEnXL8WS12wr/L7UZU/+rHPO1CGHH6T65jq1dDRrxOhhoW08zG/XGTvrkksvVklZoXILANiWSyce/qekpcBJ5OWclMU46QyvCbcp1d3hsdDrOiX1kQ9/WGeceZomTZ7gMZHSu999ig3Cu3TeeWcHLz4rmRAPXczy9Tnm8WXuV7YW95hnbp7y3EdFxRw0Rl/xJG3Oq6GNNrzZKZVVFGrwkHLLf7lOP+MUl4/nz5js0qhRQ1VeUax99ttdBx6wv78jCoOBZ5zZK3Z+1Hf16uVaV7Naq6tXWwanaN8D92V4q4f20m7zIzyU08nDIBjOQYMqdPXVV7os6tKi9733Au2yyw4e612ux6k6+pgj3C52orAY8kRNmjTOY6DVstuj7XaeqBNOOc590qGRY4cpJ7/Xn4/V+O1YWwCo73S9C/WpKy43X1IGcKu1r9tw3AlHWbm3hjojK7x69GnHHSYbLLfp45+43Ibd48P8Ie/8khxd+tFLtXIt7VulusZ17jv6zEDNf+41jyfrKrdxmJ0zDshs62rVAQftr2OOPjLIJ32W8DX05wXnn6PT3X+TJk0IMtLL765H4JPzOse/V5ov1XXVBvt1qvdrN/1onl36oQ+osZHHmFSbgSkdecRhlmfrjHyDwzUrDBBXaocdJ2uvPXc3AFjrNq+1Q5dSe2+nuhIdShoYFhTbCcof5HILLIcoswhwwgU2KzQYrDIVGB4C68+87+4mYg1YyDcvGSfl5l2hfycyM6DaD9NWL7/8cgAZQ4YM0S233BLGG+8BJxyb/9Of/rTv6v+7FKaxTfQBQA7wvmTJkvCoA6JTfOZxLA8++GCwjeyeAwiyBvS2224L92bo7dGAzxKqtLc3eeLYcNYCXkMI6aelPv9vPQWPzEQe/l85Vuh8xU4GjEt4LD0AwMYHr4Zr3li4WLvvvnuYf+QYZaItcT4IBCiVecjf/va3Ovjgg8Nxy3hR++yzT/AgWEB17LHHhh05PFAwRF2MzpkeYc6S+U4EhfaQbxjgTgAtFnFxDwIFQsabYzsmi7m+973vhWtAw6+88krwhrifV0KVoGuOjIa47oADDtCzzz4bPuN1nHDCCUFwBw0aFEKF3Ee5MfEez4W2/+hHP9Jee+0VjkMnz1123sl59uhFtxXPjfUo+++3n55//jmYZ+X3Qd1/3/1WdKvDqvdjjjpSL730kt574QX6zi23avvJU1ibaxS/g69Zqzdmz3XdbYE40dcgADDZ2NCkQw4+zIq1WePGTdAv77hTRxxpz+rV182zs3X3H/5sr79REybw/KMmFeQV6mMf+5hef+0NG40effqKK83TBVZgDRoyeJhq7KHxuueee5mnS1VbXafLLv+4B/Bye9JN2m3G7ubt7lrw5iJ7ooN08UUXa57vb21ucz9cqHZ7rKtWrNanPnWF33dq4aKF2nXqLjb2Z+iF558PQHb69Kl6Y84bWrZ0WeDLRz/6USuCrNCHhGLPO++8MG+NXHzik5+wTK22TNW4P0/SiBGjtciyBvghwYclS5bZG9pXB+x3oI3ezuZzg/lZE35nl8Z48+Xxx5+098rUC893Qq6j++PEddFW0pKwIJzzUcJvBpAsLkd+v/a1m91nl9oQlFmxFejJJ5+2DO3o/n05RFI++clP6R8PP+a8cuzRHmBv7GGNGD5K733ve13nZSGCNs1A7ZRTTtOzT78QZIN8orM6mHJsD1udJ03aTs8/91Loa0Stzn3D7qKdDYSJjC7saz/tiLd+M4rDVnAD5cGDhhhQnW5P8Q6PI6bzDIj33k/r1taE+4nOsSWde3facZewNmXmzNdCWezcOtjA+QW3qcV9esABB9pTHKwp2+9oQzfM47rCSnyRy7RHf/a5+sPv71aT+QXPCSpst90U1dbU2XDX2FAypdqrXXed7ntHWD7Ha/SosRozeoyeeOLpSJbhsZN7IJy8nTC/iQY88dhTwYFQb7S2ByM71Hkce+zxoY9nz57j+jLtUxj6fvmylaH8psZm7bPvfqFuHPb4pz/dE/ozN7fAddteBx10iD3kX2unnXbxOF2hGst3XIc47b3X3pb/vXXIIYeG6w844CA9/dQzrktCB+x/oJ577sUQ/aH/Fi1aoj122yPa+dXE9GtuGIcYvsWLl4U+Afi3tNbbEaIt1l1hNpCoWdI62QDGThFTWwCL9UcYWPeG6Vf/QWHdmwESwA6gSUSuo4MjC1oMWtyf5lv/ZwkRPUEPou/YjQORN2s/kGd01y677BK+Z6wRGXirRGSeKMMhhxyyTYly0OMD5fmfTjEBSPazXk5ZNx1zzDHh9Ygjjgi82nXXXd3PUbQKgpc8Lwi7QB9Pnz498yyhf4IYcZsQjAdtI5QxoWBhMgCETkhPKDXLe/idOWXC6nQw6wOiue4ofAuYwNAQqmWAxYacV0JmLFJjABGSjAX4S1/6Usj3w/ZYQa1cw7WsGr/uuuu0dOnSEFYjD6ZmWEX+2GOPBaDDgKQtAAleqSttQsAAOLySGCBh6sV5sEUOUHTnnXcGwYO4BsLLQMDIj+94BDn1ZbDz3eOPP24j9bUQLmSLHYaVaaZ0og0IL4LN4jHCySefdKIO3H8/K7E1GjlimFVOtwhq7LzDFC1euEA5VkQzpk1VW0uzZr02079ZoTU1aK4F/2J7uOsMTrpd/v333KPjDeJ22H6KXnzu+bBOIDJPAS3ayHVq/oL5Gjd+rM495xzd/5f7wxQXwIDV9YSGV69ZaTC1m4488gjfya4je4vOh8WZ8OerX/1qAGKc4nvxJRep2KCUHRf0yZLFiwOg5RCzsHvBFLaUOrGokwS/VhkYs4OCU3npE0AIoHHJ0iW+o8evi9xPCSttwudug2WmvNwKg0Xczh9lyDwxfUa5yFI8v0x+i8wzpmFWr1rpsgmFY2w3JBbj4Sl+81vf1B133KHtp2xno7VP6Eem0riHKTvKitd0wAvfGhKfKZv619RW23BEC5k5Pp5ptWh9ggGt63D//fdr8uRJusd9Ax+pH2tomKZDruFXlL/JLzxVFxCwatUKg8vGAKq//e1vu+BoyoY+iHgWTVfCH+pElJL6+oswTcRamVCexy3XYtiYmuA914fCTCjLc84522DlF5Zhoi/Rb88883ToV95THuUyRUn0cNy4sSEf/7Mh3yl4leS5cNECff1rXw9Pvn3gwb8Fg/riixH4RrHjva+rXmf5ZZqOOrNA1v1rPcE1OCrIx1dvvFF33fUb/fWvfw3jas6cuaE8rofoQ+oZpvr8yhQOa5moOgYemWb8P/74Y7rz13dqrOuLkeE2Dsp70mOT8uA99Mwzz+i6L34hRBQuv/yyMCU7bNjQoAt28Bi86qrPhHUIGPH99ts38BF+IBthusclI0fXX3d9WCR67bWfC7wP/WN5DkDChTMmcMLon+p11aFN1AM+Ml3DVBWEDHFN/CBYPkflGaS6/jhNTNviELSyiNe/Q9F0aU849VYJO6FZyAe6rj2sf2MqDtmK9Vl/oo4kyonfU+5A77cmRe3b9jRQXv9tKb2e6fyC0j8P9D5Db58GPpp/cIX2nrGLSstK169Q5/f1A4+pjTRikLAbA0UPIEh0N3vQs/c/aeXM4MixJUn6GsKU7B7o1EP2CPfdd99wTgZRFhQVgAZBQEHGHcwgYTHYo48+GgAJvwMwDjrooFA2i5pArAAk1mfwsCvqwA6d119/fT165T7yIqH4Tz755HA9C6DwMFBybI0DkDz00EOhDuTDb7zG95MfjyHH2GA0KZvfULaUzRwl16PEZ82aFa7jvnTiWpQG7SB69NrMV7R23ZrAQ9ZkHGygxrqhF158MYAIdvC896KL9IPbbgvrYvgMv1hvAh+YJ61rqA4LbOEpc+fPP/dcKBsiqsWhW7zSRzvttKPB1kg96PsAMUytHHP0sXrk0X/Yq17nO3ptlMZp5112dhsXadTIkXrcSh5FSJSJ586Q17NW9OuseEcavOxswwVII4qDlwQwWmswQSSMSNcrM2eGhdt77LmHHnjggcDf/ffbX8tWLLO3u8J93RWiNIMGDQv3nnTCSfrGN74eZID+2tceTVlpmea4v2e9Plt77LFHiKTx3KQ4jE0fHn/88brnvj8E44CRwVDNfPXVYMwgTAKRw13cNqJgyD5yAvAJi5cNRHbccSeNHz8u9P0zTz+jQw8/TPfZCCOTUYpAVjrRHgxXiEi6MOrxm9/+LhhZDhHEswXg4sE+9NDD4Zqjjz7GHv0fg7wg47/+9a/dZ1muR0GQo9FjxgQDO2fOnPVRPcoIQMqG8pRTTg0gAu+Ze55++kkDghrzLKVTTz0tMnTwL5mjP9/z5wBqjj/uOIOJB8OZHm6EdrD3zNqs18yjeLs6dTv22OOCXIU1XXHJ/oE84C1yS72fs5zV9Y1LrkM+tpu8nRYuXqRX3eeMF9bCnXXme/S9738v8D9wynmcdOLJNsBEM6IFvoA61oKMs8zgiTLen34a4NQe9FDKZVjAwrXopEEev/vss6+aW5oCyACIPvjgAzb2BZrh+wcPHmL9MCeE44msROu9cnXkUUfqT3/8U6gzMoITwZTxAsvdm/PfDGt+ANq0hzFE+fvvf4AI+68yCKYNgAMAK3oHeUc20YPcw7q0u+/+g8FWp4477tjAA8Y7Y5foKdE8Duzr7OgyD3ma+4TAy7lz54U6AqRWrVqgjlSdQb51BTMQvYxllwwQMXBP9MY6mahhNE3KdBBt4nN+WODPhgg7U+2c4ZJSawtn/6RUUFLl9gFUN6xhydC/n5CJzBqWbaNNAAveUYYylKEMZej/X8KJYjqcaaAM/ecIgBlTBrBsmdYDlgxlKEMZylCGMvSfoQxg2TJtPLeToQxlKEMZylCGMvRfSBnAkqEMZShDGcpQhv7rKQNYMpShDGUoQxnK0H89ZQBLhjKUoQxlKEMZ+q+nDGDJUIYylKEMZShD//WUWLx05YZ9VRnKUIYylKEMZejfSjyDb/TI4fGRRxkagBILl2TASoYylKEMZShD/ylKGqyMGZUBK5ujzFRQhjKUoQxlKEPbQJx8HJ0Gve344u3ck6F+YAUmPvH4Y7ryik/oJz/+oX79qzvCUdI8Iv61117Vl66/bj2jv/j5z4ZXPt9/3z16/0UXhmt5hP6HPnCRbvzKDXrs0X/o0g9erFmvR0d9k+81V306HHPO+y9ce42WLV2iN96YHY6jvu/eP4fXDGUoQxnKUIb+2wh79+wzT+u9F5yj3/7mTt3z5z/2/bJ5amxs0O/v+q1eeeUlLVq0sO/bDG0LbRJZmfnqK/rOrbfpve+7WA899PfwbIvcnNwAKv7w+9/2XaXQUVBdba1mz56l7/3gx+Lpo1dfeYVu/f4P9clPXRnAx4033axvf+ubam5q0ue/eL2+cN2X1FBfr/d/8FJd87kvhOdx3PKtb4SnM7/wwvN9z2DJUIYylKEMZehfR9iaX/z8Z7rh+i/o83acGxoa+n55awKsrF69Srf/4k6NGTM2PO9ta6isrFxVVYP03LPPavz4CX3fZmhbaBNkwEPR9t5jur79zW+4M7ccrqqsqlJRQaE+eukH9OrMV3TMcSf4Wx5ExlOa80L0ZNdp05VjwHP0EYfp+GOOUDInqXPPOkNnn/nuIDAfvfwTuvZz14QHdGUoQxnKUIYy9K+m8Oyk8y7Q1dd8Xl/44g3BYd4aWrdura774rW6554/6bgTTuz7dvO0aMEC7bTzLjrt3WdsdTQmQxvTJmCFp4C+8PJruuxjn1BRUXGY1qmrqw1POO31H8gyngrilYc0XfrRy3WOO33NmtV68YXn1s/ldXZ06NovXK9f3P5Tf5b+/shj+uuDj4Qnyf76d3/Qb3//R3V2dmjokKFqbgLVZsBKhjKUoQxl6N9JtmxpDxvcHAFwLr7kg7ryM9fo+hu+Ep4avzU0bsIE29DBqqys1HHHbx3AydDGtAlYKeVR6N09ofO+8tVv6NijDtclF12gPfbcSxMmTNQJxx2lm79xk5leFd7/8o7bdcRhB+n2n/1ERxx5lPbb/wDtt8/uuvRDl2iIQQjA5Zzzzg8g6NSTjtfJJxyjwsJCffCS9+nE448OoTGQzOe/yPRQ3VYLTYYylKEMZShD/27CRsUpQ/8+2mTrchwtiQmwEXdMHFWJ30Px+/gaKL4HSv+d7yHQafr7mOLrMpShDGUoQxn6v0KZrctbpsw5KxnKUIYylKH/U/Tf5hQns7M0dnQGrGyOEi+/MjMDVjKUoQxlKEP/ZygnuXW7eP5dlJ+fr0mTJmXAymYo8cILL2TASoYylKEMZShD/yEqLi7WlClTMmBlM7TJAtsMZShDGcpQhjKUof8myoCVDGUoQxnKUIYy9F9N2wxWcnNzVVBQEF5jYmdPTk5O36doVw9zcOnEUfzxDiLex4l7OUCO60nxLqGYuGZLxBH9cd4xDXRsf/+8B7qPdvW/7q0ornt/os7wqH8+XMv3tDO93LiNXB/zJU58l85b3pNH/+/Sy0rvm3SKy4kp/XPM//78iCk9f97H7eY1nQfpeaa/5x74HedDOen1fKv7IO6hzfH3tHcg/qUT38V9wPv0lF4u79PzeivebYnItz+RLzxNp/5tSa8XKeYPFNclvjam9M9cH/cd72MeUzbX8X16m+Lv48Tn/vITf59+XfxdOtHv8W/92xlTer4DUX/5iWlz91GP/uP7rb7rX+eBxnxjY6Nqa2v7Pm2g/nWI69q/vnHZ/fOFttT+DGUoQ1tHWz2SGKA/+MEP9P73v19f+9rX9MlPfjIMRAboD3/4Q1100UXrDejatWu13377qb29PXzmuqOPPlqvvfaaUqmUDjvsMF177bW65pprtGDBAv3yl7/UlVdeqa985Ss6++yz16/URgEefvjh6/PpT9TpV7/6lT784Q/r0ksvDZ+55wMf+IA++tGP6o477gjXdXZ2hvyvu+668BnFQjs++MEP6sILL1xfHm055phj9M1vfjN83hI988wzuueee9YrKV6/9KUv6aqrrtIXv/hFnXHGGcFQkP+yZct0yimnhN8/97nPqa6uLtzDoULwA4U/b968wJdzzz1XH//4x/WZz3wm8Ac+wcO5c+fqzDPPDPw/6aSTNGvWrPA91371q18N+VHee97zHhUVFYXPMVG3Y489dv0hRl1dXTrxxBPD9bfeemso67Of/azefPPN8Hs6/fznP9cXvvCF8J773v3ud+uCCy7QwoUL9eyzz+rHP/5xyH/NmjU69NBDQz9Qr3e9612h7fxGX7z44ov67W+jRzYgC6effnpoN3U96qijwn2LFy8O/IiJ+tLmm266SZ/61KfCtZ///Oe1dOnS8Dt9ecIJJ4R6xfTggw+G/qe/H3744fBK/cmXV9pLWdDFF1+sL3/5y+E9dUb+3srwvhUhXyeffHK4P51ef/117bvvvuro6AifGR+05cYbb9QnPvGJINfIAnVl/Fx99dWaP39+uJaziOhHgA3tmzNnTvierf70I2XFvEHWkKsnn3xS3/ve9wJvZ8+eHdr2rW99Sx/72MeCDNHXNTU14X7Kpc95Thfy+qMf/Wh9v1HeypUrwzWME8YX969evTrUIaZf//rXYdxx3ac//em+bzcQeSErpaWlfd9sTH/5y1/03ve+N/AOXsXEfaeddtr6MZJO1J8+Qv6+/vWvh++QAXhFXZ944onwHffymfEJ0TbkgLqed9554buYuLa6urrvU1T+H/7wh1B33sffMZ7POeeckG9MyHZcNnyKgSFy/8gjjwQdE+eRoQxl6O3TVo8ilNnIkSODMkS5YhxRnBiJu+++O5zMh7GCVq1aFYzPn//85zCYMaoMZgwvgxjljXIlTZw4MXg2KFAU+A477LBeMaPUf/rTn26kHFDI5AlhLGfOnKnvf//7OvLII4NiIk+U8y233BKUIUqK6wEwixYtCveh5Pmd+wBRjz32WPietsyYMUO/+MUv1huzzRFGKh1IoeB22mmnoBQxBBhGlBvtveyyy8LvgDxAQXl5ebgHBfeTn/wkfDd58uQAVnbddVedf/75uv7668PCK/iDEuTaO++8M/CfvN73vveF7zE4JSUlevrpp0NbUb4oyJdffnk9OIFQ9DHRD3iTvFI+BpyyqUM6ATA4hnrFihUhb/rprrvu0u233x4MxkEHHRQACKDju9/9bjilETmg3B133DHcA0C9//77NWHChGDgqPNvfvMbDRkyJNT1lVdeCQYSig0jfQcBfEePHh2ACmAWfsMP2kc+AIu4HTHB+5/97GcBoAKe+My9PPuDvkGeYr7AE+59/vnnw2fqE8vX1lLMy3QCmGBMAZK0hTwBAGPHjg31YvxQd4wnRvHggw8O8sJ4gOJ+5BWQgPzEZxLFdQbIAyRpH/zBQUAWkGNkc++99w5ggnpg/KkLedCfN9xwQxhfAAnyB9zQD5RH/vQNdWN8ALIBiACoeIxDlAXgpN4APvrkgQce0Ec+8pEwTiGABECdsgGRfI4J2WF8M26RJYg8kP39999/I9mNqaKiIjg3tPvRRx8N8gD4ADDjTDGOALS0A1Czbt26cF9TU1NoO3IASI9B4VsR5dfX1/d9kl544YWg+xh3OGfQ448/Hl7j+tCfMdhfvnx5cD76A7wMZShDb4+2CqxguDFQKFQMD0qEVxQC0QWUL8oU7xdlA1hBEQEG+PyhD30oGA28Zghjg0JDkaJEyB+FimEfNGgQq6KD8fvjH/+o8ePHB6WNYaJcogvkCaFc8VxRWChqvKp//OMfGjVqVFDYRxxxRABKGI70SAOKnvz4/ne/+5122WWX8D1GDC/15ptvDopwW+nb3/52UN7whkS+r776ajD4KHzqHyeIOqD8J02apL/+9a/r24hS5ZU8YqI+KN/0PDBy8IPrAEEYYgwIBI9QyLFXvzlC0RJRog/p05gwwJSL98731KutrS28J2HoUND0GcYxjgxhqIj+YEShe++9NxglDA33cx91A6DQZwCl4447LvQLPMNAAtQoY9iwYdp9993D70TRkBX6DWMLaMNz7f8AMowf/YARgzfpvIx5FxNlXHHFFUGGkRnq8E4QMguAJ7rxne98J/TH0KFDtcceewTAB0CkbOoCX+M+H6h8frvvvvt04IEHrjf29M3w4cMDL+I2cV06xXnS9p133jmMVeoBaId3AHjuh5AdZCiWH+rRv25EHwAeMZEX4xY+wz/4jkODPGHcGdtcQ6QH3cArch4T4Ie6IQvwBH4gP8gO9RrIYSC/ePwCqpA/xjjjmzribFBPnAGuiYnPtA1ZBihvv/32fb9sSrQXgJzeFzw1/k9/+pNOPfXU4NxwDU4V9cEJYyxC6C7kCGeIaBPXcU2GMpShf462ahQx4PAI0z3zmOLwMEaNKQEGJh4kShWDgbEmAoAyicEKUQAAASFqIgcoGaIqeMOAB5QE+QE2iOhg1Lge5YVx4noILz6uE0YfYIOBiIny8OYHIhQlCgblWMXDGF0/phaYrsAriqdetoUOOeSQ0N6YUJooPdJTTz0VFGs64Q2ipPHUAAsYpLeiadOmhehEbKyoG55q7InDMwAlXiM8gEeAG9oZ/w7F9/OZPOhbokF4h4S5AWvwGUUPmISvgBgMCmFtgCG/cy+gEzCE1w6QoC1EheAhhgtwAhGpwvhgmJjuQJHTpwDYv/3tb0F+4BEyAHAD5E6dOjX0AwYMOcJQvPHGGyGShjFg6gL5IZrTf5phxIgRwcsG0FC3dG9+IIJXGFEANsDrnyV4AxgZM2aMvvGNbwS5pO7wGmNHWzD68XjYGqIN8BHwQ98xbogsvtUUS39iTAL6qMO4ceNCvQBR8BLiFVBJv7yV3CNre+21V9+nSC/QZ4ATIiu0i/GIHMdlkcgTmcHZgQ8x0bdEJ2677bYATrmX6SCiTg899FCI7DANlg46IOpKVOnvf/97+AxvSOSHzDCe+xNtw6FBzhnzRJW2hQCKRH/iyCbtIQqI7BCNJF+AEkAIntBudBVtIpqYoQxl6J+jrbLGKEeMAiFWvGWMEaFfFOD06dODMcHQXX755UHxxEoUI0dIF1DA4I2ndzByhGNRGExdoHxIKBvCr0QL8PJIGNxLLrkkeOYYu3idBXTAAQeEEPtvf/vboCC4lugGaz4wnuRDhAaiDfGUDeXj4QLACFtj9Jk+AhCdddZZIeHhM/WxOUJRUT6KnwR/CJfjRWIsUW4AMIwVIXnm5mkHRra5uTm8YrypN949axYw6kQp4BdEvQEEGKfjjz8+eLHwnzYCJriOdsE7ABdGA4VPu1mPkx6GxoBSB+4nH4wVHiMeNvWiDUQwaBd1APzEoBIwwRoU+ERIH0NC/nir1AtvmKk/PtNPzONTJ3jLlFFM9G/sjWNgAEPID+3GY6Wv435EdjDo8JMQPBEqppbgB/WL5YY2xAS/AMe0h7qSF/WhLgNFmWKZoHz4Ahh6O0SkA/7RNvJAJok2UD5jgr5iigCZ5zNtRf4g+E0d04n6xlGsuN7IEetuaDPAl/7DiMIbAC+AOJYd8gQIIH8YVa6hfvCHSAD1QFbgLzzge3gA39OnP6gXeVEPAB16ICbqkd4XjGnaT2SVaAegIe4P+MH4QGYgABEAhT7C6aCPAdkAHtaM0S6iPegYxnYMOOHbPvvsE4APbWIs00bkiQgdgCruU+pNvSDAPjJBtBYwxJqvLRH8h6grYxNQhkwCgmkz4Bx55zf4z++AOeoFHwHdjEn0SYYylKF/jrbpUDhAAnPAGFoUCwqM72JPDMXE4OUzypRXFAfeEb8RrgfEoGBiY8x15BN7R7HiRlHgmXMfREiZeyk/3fvFw1myZMlGYVvuZ60DHiRKBYrrhtHnd9oQX49hR6mlPyKc+qGIqftbEflQr5ioLwofZU078KxjQwMvuB7wQHm0AT4QZYLgAVMH8VQJ+dC2GIwQIYn5CQ+IHvA5vV285zvyIewdv6YT9aIO3E+ZJPIkCsSUC30Q8yWdKAPFS/7xGhHaEBuyuO58T360ke+ZEsKjTSfkgHpxLW1FhriWvkqPPnEdedJe+ofpPXgIOInlC4KP6REGeEYfIKPUmc/kjxGOy42J/ov7AEqv27YQecf3xAA5jmrFZdMW+IxMIBuxIaVN1DE9gsA9cbu4N5ZNvo/HEe+REaIJ8AKjT970YSwH1AnQgDxRDp+5P64rcgPfqSv5pecP8Rt5kWf/elIW5fNbTNxP1Ai+017GGXUnakn/xeXG5SA/MXF9TLEMEakAAADUIPoevlEPiLypH99TFtNQ6Xwl/7g/KBsHhOkz6h0T+oO2bLfddn3fRJQuV+QFsEbmkT3yoi9Z20M7kCPaF9cLoo3pYzxDGXorYhxmDoXbPG0TWMlQhjKUoX8nAUTSAcC/goguAVY2t44lQxn6V1IGrGyZtm1RRoYylKEM/RvpXw1UIKI27ELMUIYy9N9LGbCSoQxl6P80MaXz7wBFGcpQht4+rZ8GYsCytTB9LjdDGcpQhjL0/x8xvcYuwAxI+++gzDTQlmk9WGEhGqva0xf5ZShDGcpQhv7/IxZUs4WbnWssBM7Qv58AKCwIj99nwMrmaSOwwnbU3JxcFRRVKJmMVvknk1nKSjhlc7S+b/CftGFNbm94z5HqPDMjS6nuVLier/mNiE28qwViYCSyogPGyC0kXxPebkQbyoho4ws2ufx/lEI7ttCY/pzoT4kBLkjXP1u6H9ryNQNd8U/2wiZZbkVNt6BY+TVd+SJ//XPdhF/9s+z3+6Y5bAX1rycyvhFtvh3vDFHmP1vO5tse/bptZSS2ip8b57nlO6yD+t5tLW1yxyZ99HaIPDfks2mOkQbdqHRf1JtWlS3Vojdc3HdDj6XTqjRl/Z3q5OTiLqW6Op3YMcXuLQ7263b+vb60J+Sdn89zs/LD8RNs12enWIb+/cSuQ7boYwszYGXLtAlYAaDsd9AFqqoqU9WgCjO0RPkFPLwwPwCX3GwuZ4D0CNFPZBnEGHx0e9DwHsrNylZ3inNT2PKYrVQq2t4ar+zPymeLcrjbA6hXyewc358ejqSMjY/a7o/+szcM9QEpsTWKZysMX3/C+K2nLdwfqGfja/q3A471z2bja6xktlBM9ka8i0K86ZSuCGPqH/7tX8ZG7TRFaq4/bXzTlhZA9RrQphMylE6REdt8v/XnX38CGKdfQzt6LGvriXb1K2LTPDe+oD8v4Ofma0lbNs5zU8CzKbf6l7NF6n/5Jqzhgi3lufle25o6bWu9t9SHUH/+YWg3R1uTZ3/qX++NddC2twtK9iDjjFl63H+uF7mEnKhib1JZzjfp37P92RpQXV0pZdtJ7EJO0Z29G+u+/tSRyle2r0t0JwxQfE8qoeb6FlWvqdbSxcu0ZukS1a5eobq6NWpsrlVLW626E11qTrUr5b/tdxirvLwIrHCYXfrW8wz9+4it+pwVlgErW0cDgJVsHXPih1VWVhTOMCj1a15ejnJzI4HOyebAJRA7CiJpgOJBZjBSaGYzhdTW0qHOllYVFRcpJwAVD8ZUKpzXEKI2hXnqzskKWwVTBjTGOaFsIjcRxf21saLor4wSm9ddvn5DTm9JW1BwA/26kQLbGgW5BbCCsjLc6/sUUfo1QdFtAQX8p8BKf12evQV+9GzSkI0zeCfASjByaZfQjo1ytNHL6seQLeXZnxdbA1b6/75pCZt26rYax57uja8P3b5RW/h9S3luXri2pk7bWu8t8RvaBJsMFD5Mo63Jsz/1r3f/MbGt7YKyiXQEnlqaXSccsiiXvvr12InzN9lZduAMSnp7utXQ0KxO92Xl4KEGTL4SpbgZ6kzl2MED9GQp1eXcu/3a2a225natXL5S1StWqnbNKq1Zs1J1taudf7XaulrU2tWuLuvusZOHKD8DVv7jlAEr20YDaqpBgyvMyFKDlWIDldzgrYaFt2Ylw7nH2rrbHkR2DkCmxIyu0Irl1Vq+vEYNjS1q6pTqW3vV0NajnmSemtqN6u0BdDqDtfXtmv3GfOXlFyjHAyYnLw9nwoM2FQYuXkc8vDdH9l02m/5nyE3Fa3yr1OvUn1CiQZG+DWX6ThJ1W5+2guf/jj6CLwz+OAU+YYTWJ142/D5QeieIqFF6+ldQf37+Z6XhnaX+bftfoQCNA7AybCbK4pTVkxUiwVkGMlm9KYP6LnV3tqrbAKK9tUGLFs3V3DmzQjQ6aytAV8KAI0sGO1k9BhpMAdmBtPdWWJSn8qoyDRo6SFVDh6hi0GCVlFWqsLDc4KhAyUSeU2bKJ0P/m7RpZMWg5NKP32AAUhTWoBQVFQaFT+Sj19d09xAhyVdeWIibq9a2bjU31mttdaNa27uVk5vQkjU1OvWUwzRr9hzNmDZF3/3eb3TO2ceqsyup++77u85697FaumyZioty1d5Wr4rKcnsG7cozsOnoiI7dVzI6nZXB2+3X/kM4awuaeaAh39/72pJy35La2NL9UGILYZGsARRx/3r2j3qkUtHx8awN4jU/ufH0Sn+DiwLdUl1TA4CidBooOhOAQB/xc//QfX8C5G6OIpC6+Zr2jxr1p4HARjo/Qz37FbFJJCqtXRC/8x2J/AeKrPTvs/7UP096fku06T3bSty/pTw2rsc7BdbSaUt9tjX0r6jXlqg//7emP7IMJLpTCYODfN9AzNRSHaZ1Oq1DLSMpHo2RsnrrUauByszXZqq+vkV77nuwissGW5Byre+ihx9SHgndTNS62+MePdwdnswQJNmynKNUF1GapEGx1NWZUkNNg6pXrdG61au1ctlyrV29UrXVa1TfVGfs1KVB4/KVb2fxrSIr8anfGXrnaKCNK5nIyrbRJmCFCMoVn/1aACPJ3JwQ2mftCQtnYeqQwUMs+PWqb2hWfl6FZs2ap333naFnn39F4yeMU25et16es0i77rqzB2GNwUe7nn3mNQ0ZUqmDD9lTM19don1mTLJX0K3CgiIP2Do11DVYG3WpvLTcAy4yWSkZtHjAMmgZpPF6mJj+L4MV1mAQKo7ACmuENm9wMmBlQ7mhnv2K6K+sBzJKseEg/wxY2Tb6vwRW1GtdpaT1Zq56DFqY5gWo5ObaqWupV097l/VZh0rL8vXSi8+qsalB03bfx0BlqHuqQF09HtPWwbQ3Zb3HUf5MxxfkFzqnPhCT4nECyBshaR6PYV3g97292WGBbVdbSk21japes04rlizT6uXLVbN2rWpq16ijp1lFI3reEqxQJg9kzNA7Rzz+If0BnjFlwMq20YBapKAwN0zNJG0QIx3co06DjrIyns2zWjn5OVrrV9k72HnniXp55jzV1TeqraNJs95YoMJEjyrze5XX06uqwjJd9oEz1NFQrRXzF+mgPXfQ/fc/5wHbq/vue1JvvrlUEydNcN6VamlqUX5ugY1wtsvfEC3oD1T+r1NWMst9E+3QysrKzDdnKEP/LRTjmQjYpgJ4yc5OqaWl2g5hoxrrap2qNe+N1/xbh3bccbKq163SsqVLtHzl8vBMq1WrVocHOK5dt07xc4uYEkYVRymaKk8wFWS3Dv2MJmcTZiI7oezcpApLi1VVNVhDh47QkEEjVVkxSKXF5cpL5m8RvrI7KJPe2ZShf54GRAFMBfV6kDEPypY3gMPw4SO0aMEbGjN2lIYOK9GBB+6nhx9+QMNGVqqyKqETTjpUI8cM0vHHH6jTjz9YQ0pLtM/0Sdp1uxEGLx36xAfP0cF7z9CIslztuMMkPfjAyxoxYrB6e5JhoeDQIYP8/WS98fpsFeXn2RPJC2FNaFOv9f82ADVE8X/+33wBx6F80lOGto2iHW0bEt5resrQ/x+0wdgPnLZEW76mV8lkTtjd09rWroaGetXUrlNrS2PYmbN2tQHJ8iVqaW1SaysPHy1STfU6NTQ2qLrGr/VErOtUW1sTHhba2NBgJ7AuRDt6eqMdlSG5nPVRSFeKaaawTTno7O6g1XPz8lRaWa7BQ4Zo+MgRAbQAXspKeLBpRktk6H+PBgYrRoK5Od3q7mxUvgdDWUGJXnj6WU3dZapywvadJhXmt+ioww9RS12bDjxgsirKmjWsslhJNaujnafnttmpaFBWc1LJ3Gek5m7lJhvUlWrSoXtX6JJz99OwsnyV5CXV6/yyEnXqal+nww/YQ0vnL1Uyq9BjKs9jMdf1iHZwZPdkKWlwk+xObhi4fak/9bie/VM3VU9LW6L+15M2ypPPW0gAvs2lge7pn/z/RqnXHhXKKdXdZX52qsvKKj2lDDC7fN36ZNTHNE966urxtWkJTzA9EZpMT1HRG1eMKa44MT/PIsL0xFTdRsmKND3hFaanqJCNqX8/9wcS/X8nbY5Q8z12QdNTV9ixtiExJZqeMBYk3kf86cssjfrzj9B8eoqGWnraAjkPFmOmp2z3+8apd6OU5X5NT5FB2wKxACIt9c8j6pN3NiUsn+lpoGv6JzDj5lLSLN58SlinZG8+WRY2m5JZyumXNqqHy8hha7J7g52ODS2s5VulxYvfVPWalWox8OjI71J7rsdcbrY6spJq6clWe3eW2syG5p5OdWdbdjym85LZduK6QkQ7mUPvetwnLRb8nshx8geOAjD/srOZFu50arXe7lR2nmWlSMopy1L+kHyVja1S0YgqFQ8ZoZySIRatrZCLfxHxxGoSyw3S13HwZGw+8xvvGcfx77xnrMf3xvdD/aMWfOa+9KmtOLoRP307Q/+b5CG2MSHI+R4cnR08Nr5UybwSvfr6PM3YY197AqVqa+8IHd/mQTR58miNGVdm9N9sPZennOw81Io68hq0NjVf67oa1FTYptq2XbUmp1aL7Gms6+7QmpZ8ranr0Y47TdQuO22nopx8D1Abmuxitfh10k476pVXXnb5HnFW9OlTQv6i7zVD/xdpY0AwcNpW8l0b//2T+WXo/w9KB8AhoS79ulFKJ3/s7G63UTSUNNBoamoKh7V1d1uOAPi92SowOEl22DincpXdbsPbVaESjVBpYrQKUyOVaCu1IU4q1bUBHCOh2Ta+rFUbUB6pW0hR/YiMJ7MNmexQcexEaUmxho8YqmFOVYOrGER9N/57CQBxxhln6NOf/rRef/11nX/++eF72nT66afryiuv1Gc+85mwlqaurk4XXXRRAB7wcdasWfrEJz6hd73rXbriiivCo2Fo8y233KKCgoKQD2tDrrnmGl111VX6yle+En7nu+uuuy58R8rQ/y5lX3LJJZ/nDQLzyCOPBAR72MGHhbnPgsIy1da2qb6hS88886KKyspVVpw0eseTSKq11T6P5T6vMF+/vvPvWru6WQsXLdWvf1qkO3810/mt018fqNEDf2vXI8//QzVt1br9p3P198ee0xNPvKxRQ0dpRFWRstlhZKGsb05p2dom/eAnd+v44w7TIudVVlZi5yEasKgGVEagLa6w7adIBqAtXREc4n7EANgW2gQNbgVtWsbGbe3/+7bW6e1QVMbmy7Fu3Cwxpbh52rSMLbVta8DExnlsWkZgb1rqH5HYpAzy23y1TFu8YIuUCFGFDbQpL7ZQxtZUYQv8G2gMbCv1r/eW+vTt0JZzjAz6thDXb5Qs4GQRf4Y41DKdEj1dYTdPU3NLiIp0dnZYB3RHkStfm5OzxLqzxvc3OL8mv7YoO6fLhrzT46fNOThxSKaBCotlm1taNHXq1BDdRDdTGkHZdMoK9dqQsn0/i++5lsPj8lDYRPisrDs7W7Vs9aygbw855JBg9Mk3JsoZNWpU36d3lignlUoF0MHi0ocfflhHHnlkmPKaMmWK9f0ifeMb39B+++2nmpoazZs3L4y9ESNGaO3atTr33HN177336jvf+Y6GDBkS8nzppZe09957h3r/4Ac/0Cc/+UkdfPDB4XECixcvDqDlxhtvDG09/PDDoyjxv5koc82aNX2fNhAga+zYsaGN9Ifb9YW+nzI0AA1oSwmbFhWWasXKOg0ZVqk58xbr1DNO1PyFS/W3B/9hgeMwo6xwwFtPb3Ss86IFtXr00blatmaBKibepxlHvK7Je72qoqHupLI31NFRrqn7dSk3MUXdeZPUqUrlciqua5DV062O5k4tXbZOcxeu1KARo7TQZa1eVa1Vq1Z4dEbh/vW0bTonQ/8fUf/zS/qnt0MbnRfjhHJJTxn6v0nonPCokb4UwIANbnramAwPEkwbdhoUtIUdlEQTcOx6e7MsS4afXdups22yUn7taJ+g9q5xausc6lSlrp5yYwo7Z9ZvLJ5vam7SpEmTfG8UlYhOYt4YHEUESKF+UcL4dXd3uh4d/sl1yLGuLs5TWWWJSivLwu//Kbr//vtD9ATwcdlll4UFxT/5yU+0//77ByAD2Pj6178eoveAkLvuumv9GEx/7d8GpoWWL18epoigvfbaS/Pnz1dlZWUASU899ZR+8YtfhN8y9L9JA4IVBpZ9ALW0t+jRJ+Zq9NiR+s1v/qb62nqdcNyRHhpMnibtLNhjyLYAWVCyk4OVlaxQbX2rFj4zVonmci14ZroKNEwFPaOUbB2k3N51ShrZd3UXqzerwAOz215IyorAyDInWxMnTlRuXlIrV69WWUmFjjhif40z8iwuLrR3kB+EGYURnncRDMtbh+rTf/tXpbdDDJz0FBRgv9Sf+pcbG9F/JvXPM16fEaf+5Es2uad/2lIZW/p9oNT/nvAMlLREL6SngWigfNOTmb5x2iINnE962hINdM9Gydf8O+QCJZ+eMIrpKXsAed1W6l9m/3qTZ3oZcTnbkvpTf35EQHTjcrck8yFvohZ9iXzQQekpvQwSspFtDyw8TqSvDnyXyzEQ5JE1Qll5Bii9g9WeXaneokr15Bcqld+rrtx2dSc52dt1sQBwP5439SAf6kB0JL3d8W8bt8UgRSkb/IRycrOtdHqV9GtJZbFKK6x7ne9/io466ihdf/31ITIyfvx43XrrrZozZ47BXWeQN6Igl19+eZi+YRfUF7/4Rd19992hnW9F/EabSktL+/gtzZ49OwA9dlVBRFuYesrQ/y4NCFbyiytV39SuzlRSg4ZUupMXadqu43XGu9+F5lGilzUkvpWFkgyubnsRXZxom+/B2Kjtp63TuKkvKydRpKyix5RqTmjK9r1a+/oQDS1JhYWyhNpZl9md8KB2dq3tXWJc7b/3zjrykD31wINP6c4779XTT73q8ueora0toO1oVbyL/h8NrzCo0lOGMpSh/07qP1b7p/6ETsrOylNXB6DGoMEJLQVQItLR3dOlnux6pbLr1JPXaJDSpK5kvUFKjbpz1qknuda6sDbkQ+4AnrdH3GfAY/0MaAkn3eYmlFuQVH7Rf/ap+oCIP/3pTwE4wMPVdkxZq8J7gMYf/vAH/fGPfwzTIhAP++OsGYAMNBBoIT8AzaWXXqqPfexjeuyxxwII2nfffQPY4fywv/3NznZ9fd8dGfpfpE0OhcOr+eFP79G8pYvU0Z2nhQtW6sB9t1d7c6vGjy20/BtRGF1Y/A02PCBzPNB6c/XVz79qjyFP+YOfUM3CSaqaMFtLZh2l4lHPqb1mpI47rUMzH39V7zlrJ91ws72FnpX6yCWHavLYfOWzM6QnR12sivcAnbtgmUYMHafc/Gx9//s/1qeu+IAFrUmtLQ1961cssOClzRDr2bZEW1r2MlAem0P4A1F47mM69fuMt7Qlik7AfGsaqE7pynQgxdqfYo8kJuRgYxoQ125E7FnYHFla+t69FdGOzfNjS/Xccv9suYxEz+br2evbt8RRnkK+OdqaPmHHz+Yo2mW0gfrzZmvqmZO1cT3784/1F+l5UO+tqfvmaKA+61/utpaRYPFcGvWvZ1TGxm3dkiwx9ZNOqV62B298T/88kv5YXVOv6tp6dXS0+YJO65lWM7JRvT12uLLHuV9ynFeO9WeOup04LJH6hwMiEyl/3+J8e7Vi5QodfMghKigs9Pcb+jIZnMUN1J9Xkb5gjZ/r7zb02Dlk2p5pqBXLl+u2735WJaVlb3koHFMo/yri8DPqSzlETpi2aW/neXPRTiGie/RVS0tLqBcRFl65BxtVVFQUfouJHT78zj0sxGUdSNgAYueWMiDy5Tvub2Wh5b+ZaMOrr77a92kDZQ6F2zbaeDSaEIp1tTVatrxWc+cu0M47TdBzz76usaMrVJyP0HMUM7eRrMgSnWELH05Ac3Ozunpalcrp1sI3d1R25UK1Ne2p1t6lev7FV7Tfnhdqdc1MZXe1WRF3+t6Uug1U2lmU5tccj5nivC5N33ms7vvLQ7rjjj8ZLV+sRQtXqrmpMTx8i51BmxrS/x1KXxtB8n99v2QoQxn6b6DYYsTP54rT1qyRysrKU2cHURV+N2AKfz3WW0x1J6zjXlJ21gt+fVXZyblKZi0yYFyp3Kx1ytP/Y+8/ACw9rjJv/Ny+fUP37ZzT5DzSRGXJyjLOCQNmgTUYvMb2LiywLBvZ3W/ZQMbAksNH+nvBBsw6W5KFZUm2cpqcp2d6pqdzvrFv9/f8TvU709MzmpHHRsL77xq9urff+74VTp065zmnTlWNWcKmlEvwrKDErk3WUa/o8py8/hhG8UQIvH29EjoCsAFQIUVAhcR3fuMZ9BBKngToAGiQFgMVEvlE7wBYyMNXYS0AFVJ07/UAKsvpW5cuGQkJIYYT/afsrW+52W7Zfb2d6T1iPZ1JMcKsOlxMX5kUyMCvMmVJWQyJwiorzTbYfPUZa6hJ2xu2bbXvvGuPfej+GrvpttXWNXvQKoob7IZVx+2rz39e773d8rLmYrOtltRgTpUTFp+vs0Js3vIaRuU5Itdz9p533+Pb+P/CL/ypffYLz9kXH3mKnY4sX8zL2itftGcIF16Qxdf5vT0WXY6oFl1sonSlC6/I0ssPIzt/SZjICr/ipbpddKmNiy+mtXxDpytcS/fsYCnk4ouAvsUX76iB5z8BRQi+K11BsF24WHq5+CrNF60kgPmK17yeUXuvdF1a5tIkAi+px2I6hPZc+XesyiteNmuzsdIVL/XylS+KXsJLS3ltKf2WXr46ZNGFN2fxviAcI7N0V5WSGPvi62L60rqll1TmRZfY56JraR5LxxU9cqXE70vLWHpdjX8DD6u8RdfS3y+X7+LL9xha0o6LaMHfS/pgKW8UVbcD/eP2td4pe7Z/1l7sz9v+gaw91zdpXz+dtSODAhIVld7lnHicSVRZXLZbosiS5GpLltLSrEWrakjbdGXWismCYEfWkozLmZLlsvM2leuymXynzeQabWYqrX7mXLSEzVVUWUFwZbYibUXYXJJyFk9ztmSjwxMCNWmbK8VsaixrY5OjVpmssMIsBxiKdhp7MF2skv4lDqlaQKlKZeudWfhVQKlC/GU5q64MAGA5Ladvt4T0vSihRBrr2+3A/j5jhuL4iV7btGWLgMq0B4ldUDL60S+JCqHgeAw326y9vPdFq2mfsY7dn7MHv7TfSun9lqwftlMHb7ZS4oT95Z+e0TsUu1gMhmXJF5KGeHbKurrS9rP/6Yftwx9+h333d71Ld/VeRULlXVLt5bScvu0T4yi69L+Fu69tWlwHr8f/H6WhgbP2x3/we/bsU1+zx/7+Ifvj3/9t+1+//qv2/FNftwc//1n7y7/8hECRQKToUpQcHB4fk2EkySUDr1xRYbFkUoZb0aZnmIIg8FX34ikZWWmbT9RYqr7T961KZ+otnsxYMtNgM0XJ00TSCqVZibYKn/o5eeK0HTt20mpr6u3U6TP2+ONft96Tp+348ZP2/AsvSq4+bBMT05ZKVltMht9cOWaFAqfWC8AUWJ0pEC/wlVB98MwQJB2mwVRXrquk6Nnl61t3LadvPl0SswJd/+STX7RTvQP28f/9RfvoR95p9bXVlorLOikWfFBWzMUtLksbb0spVm+zqbj93M/9hVUUWq2l82m7edN91rn5EfvJf/d+27HiSTub32a7Vn7eXjy+wT7ywXfZ//rTR616Lm8//pEdtn5lvaCKLMe4rJD5hMVlBVg8b9P5SvvkX3/R3vjGe+xLD+2znbs3CKyMWWNds6USsj5s5iK8c8l882Xk7CXW/NINC5akOLtEXjFRyGUKWpTYyXVxWqoAZCC/inRx2y71Srgpdj5BC/qReW/2YODxq+udi/O8pJ4g1yvVVVZpXNeV08VlvBoX96VtvXK6ap6qIjsRXyklylfu9/NTeIvS0nKx7K+UlvLnUqEGfJ9fIuSW0gJvwJXS5bpjqeC82tY3S9u1FMTwTXfCH6+QrnaY56sR5lcJAZLCFi2uUA1KuFpbT544boV4xjrXX2cPPvRle/Bzn7Y1K7vtJ37qp+1E34C9/OLT9qb77rDmhgbLZ6etJk0w7awVVXQyVS2gol6b6bcTg+M2lserUrbK0pTFSgWbyZdtXgClen7WJmeyVlPXpFErIJFIuCFYXZWypMZYPlewwYFRyxcK1tnRqTxLdvr0abvjjtttWs/t2bPX1qztsW3Xb1fnxKyuttb7g6kQ+IP+IoaDTeVoc1tri3EQbKmQd34ZGhywX/yl/2R1rxCzQh5Lx/5y+uYS9CRmZildl2NWvrF0iRRBwR093Gu/97t/Y6lU0uLxKg0YHKnzNjnFtvgX07MsQjMfyo6JBDKV9f7IcNHOHbnLqjuOSMnp3dSIFVMvWLr9SRu3zyinKwvZmEBEIsUGQjnr6m63f/HR+2zt2g5ZGo3q8Jgfg64vC08vp+X07Z8QZAit6LpcPMRrkS6Jyfi/ZJzRCsDbla41q1bYiu4umysVrZjPWU6AZOvmDTYyNGBfffQRe+7FF+1Tn/uS/cRP/4wdOHTEynqpLLk3KYDx87/+m/bUS3t8SqosC+STn/yc/dmf/5U9/eJL9n8eetCePXDMfuv//Vv7yhPP256DJ+2LX/mafe6hx+yPP/43NlOatyeffd6eeEqG3bl+O3bshADGvBRYrXtKkomUAE3OvSf5fNGq0rX20st77cXnX7ahoTF75pnn7ZFHHrWHH/57O3t2wJ577nl77LHH7Atf+ELoR8nnsPxaRgxGxxUSYGfpcvbl65u7ogDh5fTNpUvACpZ4e/tK+6mfer99z/e8w0739fn+AASLZapqHcwsToAXLBb6Ynh4yGpq43Zs9Hdt377j1rN1v+XLfZYrTdjWrv9gW25I21/81pSerfDOu/Qin3nfP4MppR/98A/ZqVPT9tEf/1Xbu/eY8q4VQqXzw7qTxe/iGbro0iBdLPy5Xo+0uI5cSxPCZGk9l15L23a1PEncxmKNPhFCi6+rJd5ZfCnHi8p8NdfV0uXauvS6Wp5Lf19Kq6UXS0ovV843cl2uHkvLWVqvS66F914p8fvScq+WLlvOkmtpnkt/V2dfdLFD6xWfv2pLrl6vxfm/0rWUvkuvy1XjknKWXMiIxRcyLhobJ3t7Xbaxs2pbe7tAQL81NrXa7XfcYxPTOTt05IjNZAkIzdvDX3nUDp/ss96BYRlnbMNQlpyqtXXrttrOXTvt1jtus7YVq20+0WQ7b7zFduy6ye689zusaAlbv3mbPfLoEwJLcbvpplsEmFZad3ePr3rp6zsj+XdKCq/SRkaG/WDE2dlZP4ZkaIi/J+3QoUN25sxZq8nUyWBMOLjpP9PvnhYs95ls1vcwIVgV2Q0dltNy+nZMl0wDkX75t//KHn10jzW31FkuN2hve8tdhHvZzHjWMvUZmy/PXzQNlK+Ys5//hU9YvNhq3asP2Ln9tWaJI3agdLtdV1u0o+Mb7T33f9r+/ql19r7v67A/+IOyZeZKl5kGSlpcQmMuNmMVqUZZGIP22c991XKFsn3fD7zDmhtrbHxkUOXbQiDkKyfZEO4GvWJ6DaaBLjcdtTgtXRp6uYQ36Uop5vspXEiXghHevzgPFMDF6cq0KAuRXrGequPSaaAAchanbxwwLhWuS/P8RoUvT88TvXqFdLVpoIVcwteFtLQeV5veuxp/Xm4aaGlaOg20tA5XYRtP1ONK6dI+XFKOfr641MukVzfXeeV0lYF0uSmeq9Fj6e8VpVmzTIsd7hu0P/jDP7Fycdp+7Zd+0V54ea997Ld+z67bttMmx0dtw6ou+8Hv+x7LT43Z2OSU9Z4btyeee9n6+ofsv//Ud1vvmbL98sf+2LZu6bFC9qgAzi47enrWHv7qCbt3Z7vNy/hbs/F6+9P//dd28623eUzMB77vu6wBb3Ipr3om7bBASCZT7UBk7do1lqhMOGBpbWu3mupq98AAPtLplI0Mj1hVdZW1tLRYQ0O9nT1zxsbHRi2RTNh3v+c7/eiUeRl/yIXhoXP2i7946TRQd3e3T1Usp3/YxKql4eFh/748DfSNpcvGrPzM//OHduz4STty9ID90x94t7W31Fhe1kRDpsHy5bzLjQisFK3OshVl+9jHPm0V+RbrWPk1u3F7vQ3kf9v+7vEP2Jp41g6feYf94Hd/0f73H/2U3f2Ov7eHH6uyqtnLxaxEYCUrC6VOtYpb39midXRV28OPPGG33rLVyqWCzUuo5AnJv0JaBiuLE+9fnMcyWHnltAxWLqT/W8AK364GVlKVKZsqJ+zLX3/B/u7/fMZu3rXdfvAHvtd6+87aL/zqb9j3vu8H7G8+8Zf23e98q731/jutMDNp/+3nf8FqWrvs3GTRzo2M289+5K02NFpt/+u3P27v/763+dLkioqCfe35AZsurbB3373KhsfHrWBJ+5tPP2hv/I4328Nf+Lz95Id/xCw3ZelkzAZHx2xycsK9ISy5vf7669yzMyoAsmvnbuNE5+PHjzvg6O7utPHxCSvPla335Ek/12dY4CWVSFpNbcbe8uY3WakgmanfrwRW2OEVhbmc/mHTGQHJF154wb8vg5VvLF0yHwBa37m7x+6993Z7z3veYQ8+9CUfNFXpKivkS4zwhSdDYgCk9VupWLR8PifZVWNjJ2+yc8/9mDVX322TQxmbnTtnJ5++0973b/7KpkczS7O4JFGHSg22z372MSsWZm1iPG9vfOBmXy9fLGWtUOTAr+W0nJbTcvrWpWKpbC/u2eeG2sTUtE3ncjY5NWOf/8KDFhOQ2bL1ett23Xb77Gc+a+f6z9kf/eEf2g/94A/aRz/yz+2mm261bK5guWLJnn3+RauqqrVkKmX1Agwxm7XxkWFL+gGDZevsbBPYOGatbS22YsUq/d1tzzzzrM1Khp45ddpO9B6zXGHGxidG9Xu3NTU3CpCMWrGYt9VrVqqcGcnAvO6N2MmTJ2x0VJ8nTuge2xaEac7JqUk71dtrM7LkLzVeltNy+vZLl5y6jCW19bo77dG/f9Jeen6vZWcKdtdtt1kyMWu57IDFqgQ+PI59zirKSRlNc1YSuHjowUOWqclYrjwoKyJtA5MrZRWctmSjwOLESnvj9+21nvYD1pO60Z54Jm5WOWbbb1hpLd0JK8yNWZx1MzJ95rGgJBjYV+Khh79g999/k8VjJRsbnrFzfUNWk6wx9l2I6zl2s32lS6ZEAFaLLuVOS89fvtX/Ff6RT7TyI7oQBli0warld7Lm8/IX9bjc/fOX/8PjcHHdvpGLPR9YcRFdbsliRp6/oMXFV8yvRfS6ihVP4olXuhCHMQnJi/JccnGm1OJ6Lr1IUONKCb6jH6PL27Lob+W08O/SOnJRCix2pYvToRdf6nXlfOESgUOb9Fd0wRuL/3Z66DO6As31feEKeS35R3mL/i3O7/LXldOramt49BVT4HvV5vx1cTtpC3sOLW7bJRfPfZOX1/NCsZdeV0mBJy5wh//T2Fj8jyW+E8P91lxVYXfs3GQrmuvMStPWmqm027ZvsM6GuN14/Rprb84IjBAHNmfdXa1Wy/Yqk/22c12bJSW3eho7bed1Oaubr7d0ss/mp1vtus31tra1SkZf2uYLeVvR2mDXr+uy6vlp27Gx21oaUmpGwdJVSetobZGRlrWd266zbVu3OOCJqzOv37rZejo7/Pw09nC6YfdO6+pst3Ipb5s2rbe73nC7yksYszkdbc22oqfL6htqfaEE8oozi2ay0/bE43+ve+mLTl1evXr1+S3ul9M/XMJTxhEDpOVTl7+xFDTEohTXqGisb7O3vOUO+5F/9k+tpbnFz+0pFsvu7SjP5TWsJUDmKyUkOFGUA6jKVp2uEZjJ2YbNdXb/dz5nd9yVsd1vOG7pdKXNlzP2iT8t2+jAFvvUn/VYrQbk/GzeKmMJKxWkwuarNPiSnifnDvEvmy3ZO97xXg1a3bcqS6dqfBkeS/oYaK8ufYMS7ZK09P3LXVdLl3tn6XW1dLl3Fl+o4SXpokf0uwbERddrkrzwRdc/krS0WksvT5f7YeHi45tMIaeL/33L07cky1DTC9e1pKV5XMv1D5/KsyXbsmmjlP4ddtstN9tNN+62zRs22C36vmPb9dZQW2OV8ZjdfNMNAgI956dOZktF2379Vtu5fZtt3LBZ8mnOMlUNkpc5my3GLZWOWaIiKRkm+aa2sEAgLQBRBbBQfgCRTHWVrmqPU6nQPUY0B/HV1tb6zt037NrtgIKlzO2trX4icWNjg7W1he+rV67yfFes7FG9b7IbbrjBtmzZLPCSksxc9kQvp2//dAlYqaxM2Nef+qoGTZWdIMK9t89GR4bMz6/QgItXCKHLksKrgqUyP59XLiWrrWm2ZCJtp4/32eEHd9qzn0vZvq82C0reZUWWPmvQTFdM2GjqYRmZ7HZrVledsorZCkvFa2XlJZUblo+SZNPY0LDls1P2t3/zGfvd3/lTe+mll4RE05apqbbZMlv+L6fltJyW07cuMW0Ti7FlQjjdnVgOPrlYgooFzFk0rBJiapyVfKkFb0RRf9fX1dnp0+esNDduNldjFYlxmy1UWSJZsFIx4WDikiRZx7QNYDVM1wQvD2XxWWBvq7mw4mmuHFZGUR+2i6AuPM/KJrwm8Yq46iYZyu96jvpXCAkllwNnl9P/BekSsELw1v333W0HDvbagf2H7F3vfptV1TRZOLhQAIVALXdp61UNtFnc2TG2yGZosW30uO2841H74Z/9pCyLPRZLHLRYesRyZbOH//YmG5qotNqqc/bOt91gzXVpS8xX2my+pHf1QGxWl4CN/uXzSctmUzY4OOLHiXP6ZrXATYHNjXA7a0Aup+W0nJbTtyrNCnCwgiYuUOHnAUnhewyIgIL7vgQKACoAB6RPsVjybRaS6bSlBAhOnzpt+RwH70mezWVsLjYmJJKxWGVOMrP68h5hZYTkRJYi1+YElLK5nD/Lniis0AHE4FGhDgAQliJzn3NxEIPUsSIW93pTRzKLQE2o81V21FuSjh49epF8pb1Hjhzxe9Ql+p3v/f39NjY25tNJXNF7o6OjXjbP8hz3jx075vXmUD+ejU5BHhgY8JOSna56jrKeeuopbyd/79u3z58jkS8rakg8f+LECX8uypNPnuEiMe3y8MMPO61Ii9vGsvAAEJfTt0O6pKcIbi2VJmzVqk5bv2GjzWTn7eN/+dc2OZWz4iz7sQqtq7OZLpqd01/JJnv6mdN2dnBGv1dYc8NK27XrZg3gSevqXqUBJwGQyoqxZq3/VMnuuned/Yef/X7bvavH0gk8JAWrSksAzOUkIAgQm7Nz5ybt0a88ZXtf3mcf+fAH7Lve+3ZrbW20gcEhMVfs/Lb/DIZXui6XLvfcN3otTvx5uWe+oWshr9c7XbZuiy7975J7V7uWpkvjH775a2ni1uWe+4YujYHL3l+4VMJl7l2clv6+9Lpcutxzr//1j7Ve/wCX+sD3JNHF344h/DMoffZiIYiV5/juBwPG4wIoOZuannHg4v3IaUTkFyu5MmQH2Xg8zRFQ7vnw33ShNHmfvEh4UJixzWZnrLu7y703hULRlTLPkbhHntEBgHiByAsww71ZFYJsJAWwNWfFUthnhV1tQyuvnP7H//gf58sjPf300/bf/tt/8xgL9n/54R/+Yd9VlziLT37ykw4stm/fLrm/63y7Hn30US/zV37lV+zP//zPHaT80i/9ktXV1dmLL75ou3fv9tUwf/iHf+g0Z0rtHe94h9XXh1VKb3zjG+1DH/qQT7P91//6X+3kyZOe7wc/+EH7+te/7vX67Gc/az/7sz/rdWIq7Dd/8zft9ttv9z1mvvKVr9jjjz/u9XjrW99qP/IjP+Ll/NzP/ZznDw1/7/d+bzlO59soXQJWACLVmTrbv/+QPfvcsxqoRXvPd36nfeJvv6jBWWnxWLWze748afE0a//j9vkvvWBTGiil+YQdP5q0P/jVavv4r7/VzvWttOzEKrcqEsUO6155yL7nPbuVx7QlWKqswezLn2dnrDIlJhdDl2OVNjo+Y9/53jep3Pvtia89Z5/6u/9jzS0NGrQlS6YSGpRBmCy+ltM/bPpWUJhu+sfQZ4vrcLl66O6Vf3+dqr64Tq/m+takbz6fb0W9lubxaq6L09V+D2V4WgAnfi3cX/w8AADFiX0OQEhUVvo9lhvrV4EC/RbPCX0k/XN+TnIzPm9z5cqF/MgFJBTAB9NDeGm4RkfwCMRsxYoVDg4wCkmL6xCBkegef0e/Xe456sl3DoBd+OlVJzw57IT74z/+4/blL3/Z733v936v/dRP/ZT/FiX2Don2D1mcmpub3eMReTZIAKzo7z/7sz/ztlI/gA0eFuoPXaqrpTekE77jO77DPv3pT/vfP/RDP3Q+QPXXf/3X7fu///s9vwi0RZ/U7dd+7dfs3e9+t4OUT3ziE34BwgBMEW0GBwftox/96LKH5dsgXdpD4uyJiVEP3LrjDbdZa3un/eEffdze+c6327nBKXVySsNRgzVVsMJc3n7tNz5tZwdjVlldZUNjMzY+3mQjpbSdG+62KQGamTKIeMTWrWixn/mJN1l6bmwhMgXkHq5YZYXNxeKWzc/Z6b55O358yj7+8b+zz3/hK7Z16wa774F77MzZPqHsah/Q7OjoI305LafltJxeryTAQjwIChBQ0d7RIUtdgGROICMxbcV8WgaYZOZsRn8LUAi0ILaQfnrVp5pyuZwNDQ1ZUcq7r++09azokVKu8ngUPCp4Yl7PBKh45plnfPrk7/7u77yt1Pk//If/cB68kPCScC1NgIePfexj9jM/8zPnwQ2ghn1iAAwAkCjxO+UxdYM3hpUyPANwwUPCPTwuTBuR74YNG+zs2bPusVmaHEzqWuwhigDSv/yX/9Le/OY3+2+EGPz2b//2efCynP7xpktGAsibiPempgZZDTk7fXrQfviHv8cOHe614uy8UO24oErB5ipyNjlTsrGxhFXE221OlkNlKmP5QrPNVlfaTPqg7bx5p+24haXGWfvRH77DZkcarDh6TmWkNVKrdKX1PWGl2QrL5eetWKq1z372WQ3eor3/B99p73jnm+zJpx43ViABfLO57ML8qw93r+9yWk7LaTm9HgkLHoWI5V5bU2e1tTU2Wy5IRtXYfGzSZotpq6ickfxLWbySw0YXzohx0RWCYEsyvvA+oKjXrVtna9estVtvvc0ymRo3zJjWeT3T3r177T//5/9sP/ADP+CxKdG0CauN8IREiXZ5214hbdmyxTdEIwEQABrQrrW11b0aXL/6q7/qXhRWQL3//e/3eBRACX8zjfNbv/VbPk2EZ+Vzn/uc/f7v/75PFQGalk7nAHCYEtq/f7///Qu/8Av2T/7JP/HvgBQADvE21IEyltM//nTJPiswzT33fIfQc9YaG2osn5vUd7Md29fb1792yPycoIpKS1c12CkBGU4qveeODXbz9hW2vqfaRs8eth//6AOWmzhkb7pzp912w2a7++Ydlk6VLVOdsMo0y/XKsjaKKouAMF2xpBhzwD75N5+2dRt67PSp47ayq8uqq+K2Y8cmGxsdFiCalRAI9WSQz1tw90WXeI5WXLh0L3yNvuuZRd+jv2P6+kqXGqqLQsMVE1Bij5dCvmBpjn3XMzx2cbr8nVe6Xg3mon1XTB5jgSs4XEtpIYrpA8vhwr2l19J9Vy69oEWFPkWHy1zn93Y5DyS5wMIX/oa3IouHK7TrwuV9qW+L06y7dfX2wjsclIkRpA9aJb6QtYb1uXD5br+eyYVyF1+s9kjoHf4qlzlzBtroP32mklIq+s0VBHksXBW2sMrCfYLBL3hpTS9O7MqswlTXed+luFBkhUncYrLAy2oQ8QO4/1nhQUwBKzkqvV4SnvqNQHfqQ9vLs2VfvkqDoQGJWqTSaT3HJmAqTe9iifM8f/szjNV5tcUZmnfVjyyVZWms/k4kK22uROxDWY+EC0OlQs9F12yJANOQH3Wj/YtpARnKc7MhIHXhCjXknXDNKZ/F+9Z4GxaxBv3Oe9A0+uf3F/3Ta7qlz1e4aMN5PqcOlOP50i7aIt6gzirbV82IFwO9lPvCVdbvRJ34uUHKcp539Hx0zZWL4hN2g521spRhvNIrr3xmXS72nT5lMxKWCctbYn5azypfzuspV1tVda3zWGEuZ5UJ4lRC/MiZ/jPW1t5m12+73jd/o39oj8fGUHflC5/wLIG0vEt/oHCRQ5QPGak/U/iVeBKou3gAUvA9eA1izkPZmRn72hNX3mcFJc60yxNPPOHxIG95y1sckAEyoBkeCsDG+973PvcKsWsu8R/oD2JR8AoRN9LZ2ekAZ9u2bXbTTTe5FwQAgWeF8kjvec97fDrnL//yL+0Xf/EX/R5g5MYbb3SQAugAoNx///123XXXWXt7u3tlADJ33323t7ujo8OXeVNvQBTv0Obv+q7v8jr9xm/8hn3kIx9xUEh9qSPvcK4ScTZ/8id/4uW9Fml5n5VrT5dst48785d/5XdtKjtpqapqK80lfIfahx7eI7BRp8FeEkI+YTfdeJ06/TpLJSpsfGxSwIKlzHOyJmatOlm2mWzB6uoafNkyo2meVT6+LXzZkgIa5Tn2aOF484Q9/9JBG53I2uDwGZ8SaqxrsZbaOqtUB9Y1KN+KvMYcZwEhHHGlogguPhuIAbc4seHV0hQJ+lebAGWLEwKPQTutgQjjIzxcGixKMN7ihND8ZtPSPJempUW463hxU/U+ovhK6WrVRNAHsXiF5GDlQrqU3hcXEjYYu5DO44xFCYWN4PGD5vQ8G3cVsYTUpkRl0pXc4uTtuEpbJO2dX/xyJRYEOvnzOad6I/hR9jwTlP+FTKHmVQsR7wC0SMlE0ttWLAblwunkfAaligINoAzghCL17qNeegl+CwrWb3p+5+up/oiWw7JEFeCD0IuEdVJjE4XnbeN5FYliRZHgyq/W+K6tEehGsS3wGPksTvF4tQNE3k+oHVShxBk6C8nrAiBalJaORcDK4hR+D20hRe1ZnJbmUQEBL0oX50kd/Qn9jz4lWJVHoJ0DId6PMUXDbf2g9lYsmiIgzSc4xt+/6RPlv4QW80UBXcm4hX7K5fLOG3W19XZWihJlHKtMWGpuypLlacsLcBZiGeXbKONMz6WSVnAjSwBV/cp0Rn1Dg91yyy0OMjxoV+UAAykfWsMHPAs9aAtXqrLKV/5ks1l/Ht6hHoFf4x7nERf/0RbyIF88OORx9uxpKcVf8LiN5e32X/u0vN3+taeLR6MnDQgxNYzP9s6ZTMKR8L333qABedQ2rm+zD/zg++zggeP20osHrCDBVVtfafGErMG5rFXVYjnOWk1dtWULMxLSWExcC//UHfn5GsuWUpYtmh+vPi8hksmkbN3aLW71rl3dpTxrrLW9yjdUCjLlYuF01US3f7OXl3nhQvAXSwUrFnIS2Kq3/v7mE/le+bpaCkLtwuX01gA4f2FxXi0teE5e6fJ+rJCgvcKlB694lWWZLr6kxlRh/RZdPLf4b125PFuL5ySQC3qn5BtcYfHjHeDohaV5ogiWlrv44t0Um3OpWeRXKHH0flYKTeBXbcTbwBL5ZApAzAnguOKLC5/h8jIun/35C56dmyt5ncibM63SqYRVpVOWz2ctn5u20bFhWVpjeg7ayWoWNk6lsfoJFMSCR8HMy0gQoPDfsbqD96MmUyWLM+P5F0WfksZqTPWnLeNjI1KkM+JRVoEU9A5Ag43IEp4XeGSOdigvluU68FGb3HKXEkwkKs9ftFeiQCAoIaVXVF9IQas90UUel/DfYt7zS3y86PLyVNb5S8p/6TPK5uJL/1t8LU30q3tY9C6ATJ3kMgyPB49zNo7+5/2SEIgjtiTyHkWXEIVAUdiaAV9GTHJs8cVqn+IsMRQClnq8qM+4Ou3oseMCAefcuKMw98xQKTEZ3OjeHfVNTH2JzABMjkimNjU12cYNG6xS8pZl015P3hXIoQ0YkMEgEkAU0M1lZ2xw4Jz195+x4aEBX+ZMfmwkV1vL0mjiZ8wPMTwjUNJ/rs8/Bwf6NW6yHvO3clVP4N/ltJy+zdJlPCtx+6Vf+R3LF2dkEcHUFQIejT5N097RbW1Nzfb4Y09aV0+3dbS3CKEn7cSpwz5wtm5ZJ2GpgS4hO6tBXRFPaYDincCNKoHk+c0JqODSnrPDh07a00++YO1tnXb69Cl7x9vvFuCRMKmct/q6KpuanpBgkeWA69WVtkbiq/WsILiWpEst/SsnTkddnBCiU9OTNjE+aR0d7aIVwuFi78tScIGAulJyq/3Kj7hivVISNZQu1NWt1MV56qerNT1G8N8VUrkCz9grV5Sflv58Kb0vFpJLaQWQvaQEPYMFjOWJ1TiHEFf7mHrCC3DJnP5VDs0LlqmUiAR2qQSdUCIVrtixNplWKaEkpASYfsFCx6OAJX0+qZILdvwrJClkKXJ/D2SgMrPZnO8fwRJMvB8zUxPu4aA+LS3NsrKaPLCSOjTUN1h1JmPJBMCm4K50VppMTk7ZhD5r9JvvZqq6Hz96zF3jdfX1vpKkIDCHO5z3Kn2jMAGgVMqvZDJl27dvcz4mHoLjMap0XyoUMjutl9J/XkB1Vpo5UpqRhR8l+pDpjcWJaa/FaSmtLtfHSxNAaXHC07U4LfXEAIpI1I1/yVSY0mDPErxSjNUSoEh18zqLBmyktjgFv8ZCHrrgrcU8iiEFhfBEuHdJPx0/flLAsOArgthdu1JgM16U3JLhhrdnNllno1MClHnxVzopWdrgsXdjo6N27333eV7UHYCjQkVLjTOQkKoSefb279vvq1aoTy6btaLKaxbPbNi40adKoH+RpctqK0ud2eJhaiqcCeRtVZvxBN955xt8q/5/8dEPCeg2XNWzgqfov//3/+48STxJFKD6D5HoTwJo8TJt3rzZx8gf//Ef++ofPEfXmtBn3pcLeUCPP/qjP/LYGKZgvva1r7mnk+mgbyRBM1YXMRUG+IwSNGeZNwHIi3knSsuelWtPl4lZidmb3/auYNlJYCOkcrIEOztaBFiOaAxVuODctm2LLIOU7d17xLLTBb2X0WfRDh8c0ODaY5s279BzRRsdnbaRkWl7/oW9drL3rM8tzuTL9olPPqg8tlpXd7fJILC3vvUBm5ocl1Cak+Ct0oAek8DiLIsprxMucvp+nr1dAAhYKgtdCzNGA5OO528sKeqOS5R28DvWCvf4HUkTdoCUKNWfvOd7x4ipeQ4LMyvBn2C+GMUlCxNxxidWK4qFDaRwFWMZU3ZUBsKBQQITp2TBBZe07onBKd/rpr/5jkJk12DejQRwxORRnvpPCjUIUBKKNTQBoYtVSl7Uraz685sUCnJYzyCQyYPE+9EVlRHl6XEZC8Ix0Du0KXqe1VooLtzZuNQ5FqGigvYz3YFwVQ4x9oPAvmX3TABAQYIg5e2nCuh7aFOpfmXOHrDB1uLQg/ZF7cTqZfqMOvA7XoApKfeh4UE7e/q07du3144cPuj9UKdBzs7GWNB4HAKdaBd1IlgcRbVAQ/3NHhajo0N28NBBe/LrT+jzgO3Z+7J4+5h7VbBeB4bOedl4E6gLbQKJYS/T19CZdpAneXub9XcYL4Ap+A7vCK7+ftv78ov23HPP2LFjh62v76T4fMz6z/ZJYQ15m2YEyvGMnD7da8ePHZFi6tfYGZfyydqJ48fssce+Yvv373UX/sED++3cubOe9yHVfa/qzvN7VMbevS/a8MiQTUyMqY0jbmGzsm9cYAeL/KzK5N6InuEQPOLS6NvR0TE9N+7z6bSD7eOjNgI8eK+397j3WW1dzULfst8I/QZrE9tSdHrTl5XqaJ9GW7gKGgcIdwCn87TuMYbpM93wOgD6Aw9r7Om5uPiNdxhHTIuoVv47e6DAV3g5eI4x6DEdkg/QHaOJjSOHhgZFu+Oi5zFXEEPDQzY9M+ltqha/VGfSvgKHMahKu3Kkm+E178NiwaZEE2K5UniY1D7KnpqcdqU9K7BHDMjgwKDXC5DrU4qxWYuXNQa9jqqTJez02X5bs3qFzZWyNi3QOiTgQSwIng7Ax9T0lIDrtE1PTfqGZ1MTAqa6pgROZ/Tb0aNH1GfD/izPIYfof3h1aGDAvSf0Ub/ABbwBYCX2hedEGPUTHsqsg4/Dhw8LYB319l7tbCDoRkwJ+5TwzN/+7d/6J+AFbzvTU7wPkCI+hX1PUMBMTxHvsnbtWu+/SNZcLe3YscMBCkCC9Fd/9Ve++of30U2Tk5PW1dXlfEpd2NsFPv2Lv/gLj4mhHix93rRpk79DHAzPUx82gGtpafF8KYcVQOgi6E38C8HN8Bv5ffzjH/c8COINm5FW+3PEmLCvTLTUmuBjfqNMABa/XX/99S73ibNh0zv2lAEURWk5ZuXa0+U9K7/22zY+MeLfcV+mOFVZQoCzf1pbuuycBmhbW7s6pEUoca/dcftue+jBl629rcEeeeQlMfd1Yv4Vsghz9lef+D/2pjc9YC/vPWT1DfVilC02mi3aS8+9aIcOHnDAkstOyNqdE3OvlDAdche8u7wlzOrqagUYBDgQWG7hxfR3UlbMtFuuCDoHBQ48QqLzq6vTVpAwBjUDQKg/gYuADCzp7EzWhRyDD1Q7I4bGFYv1rlsqZ96qavEMSTBLOAF6sPAZMDBbZ0enyqzSO2zTnRToQEgWXTkzNhGilIvwo2xnSOXBPQiOKKFNBDASE0RdAGRYlA4G9ABCkU+Es79A0ssIZZgbgY+1FQUQ0hboQV9yeQn62wM7Hb1cSOTLM/wOfYuFYB1Qz+g9j5/QJwK+VNbfGszkEwJQ9YzKK6rN0CWZEDibZUdKnsfyCGANgcag5TtKlM+aTI2tWLnCBUHIHwA0bxMayCgVvmMxNup3LM6XX94jZfySC8iy6jkpAQ4vtrd32P333+sCEhpD31bxZaam1jJV1c4/tBGaAwixaI8fO2pPP/mk9Z7stUEBhabGJq8Dwqexqcnd7XHyaW11jwUeDpQaygjAQqpKV7s3sLuny8uuwHsoGollVPdgvVeKn2n35z//eQ/ko83V1RnPA6GIUgXoUC50TYlf4B/qAh8WpAzpF8Yg+VTpXeJ3OHEXXoPf52if6sV3AnLhF3jZx63+hTgIlHEAtVHsAkG+VJaxUBHXONF7TAfF1N+8Dw9SRz5r6+tkZDCVMOAbla1cudIDgsmnW4YG13D/iJ091+/Cv76u/hKlFxOopS98ekR1JxHvMSGFDGBirPAe/c6+JQRNw62Vug+w8SDoirIr71GBLT4r1UfIBrxQjL8KyYbBoSFX6jMa21FcDtvgA54S6YSlq1P+fJ3KgmbQH/4MBo1ZSvTS0PNunlG9+qSsa9Vvzc1NXq+ZmYJP/bDP08033SxgOCKeHPVxNzY24QoqlZHllR2zatV3Wm08N5634amsrVzRaflJAY6SgJj4pVZ1hy+RT/T5+aSyaTOfjHl+i3Zjha7QfX6eqb0Knz6iL8OY9W4Ofe3j9sJ496yUF3Eu8PJzzzzjYOlqnhU8gayaQaESXMuKnP/5P/+n/bt/9+/8PqtrqD9BqwATAMHGjRsd3Hzxi1/05c7wC/S9WoKG//yf/3MP3GVpMf3zb/7Nv/Hy6CPoQKDshz/8YQcabEzHZnVsKgdw+dEf/VGnw+/+7u+6jIFWgInnnnvOj2ohPzaX4xnyeu973+t7x7ztbW/zDeS494Y3vMHL/I//8T96fbjYhI7gYQKOCcxFLgHW2AiPwGP2aKFeP/mTP+mrpiiLjefwSAGOKJ+9XqgTadmzcu3psquB7rz7XlkNLLeTsGO5cn+/jUpRvPj88xrAvWJ0dmMsuSXQ0tJqTz61193OXRJmqVS1rV3XLOGatrSQ44svHbQ33HWDMD7R89X2/IsvWUdbo1uVu3duleUwrGGXU2clZAnttyNH9wsJT0vAH3EhWVtTLyHQ6AodhYEgjix/Bgp/o5BwcXMvKCasOJRg2YXMlOpZnQkbLPHumTN9sghesmMnjruXCCVYW5Nx4cczIc1LGJ2zU6dPyhruEzjKKy9iDbJupaCQpqVc8yh5SQMEOxeCFeFfkuLhhzBfjQBiYgowgiWIMgiWYzKZFiPPep1OnTq9IJjmXeAi0LHu8TAh7Okb3gPNM7j4zbkbLam/kU9YudQNulAWgEI3eOqixOAhP34i8DMuCY2HAE8C553g0WADPqxf2l4qExeR1TPzVlOdVN4x9d24ymNlFPkUrZpgTZXtgFD5/f1X/t6+/vUnbP/+fXbgwH47dHi/HTt2xE6cPO40pE1j46PuPXjq6afs6WeetOdfeN5eePE5gYkTUj4D7u3gnZO9J5wv2iUAiNdAuWPZnzxxzJcnHty/14/LPyowgofi3EC/LKbj7n04cuSwyjyh34/Zqd6TdvbMKVFg3lpam6W8BIYFtKgz3kRikiamJ6V8RtUfvarzATt85JDe17un4IXTnt/RY4fcazI6Oiw+GfC6TgjgE2NDDMnE+IjGzVn32AC8AbGc0otyLrICRyAiXSVeEL/NqkxAEnETHHBXIRpjJABW8MxxEi/8icVMXYO3By8eZ3JVayyGlSO0Cf4mVgbaQCPyxCsAG1Sl1W96l6kGxgogOJcLu0ajoekzwDjjBSDB9FOfLHboktK7TIGelkKCrtAYL9Xk+KQd2HPA+3dG1idypKAxh2cgugaHRqxftADwjOvv8dExvX/ajoqOZ/rO2OC5AZU17uWd1d8ubzQOeB7DYEDX4PCADQzqU/cALHgYqCteIfrq8MGD7lmAr6EhtANAovg5dRgPKe0ACGb17rj4bkTAODsz5SB3VCBnaOCsrnPKL3ilZonPEY0L+ZzLupzGZFZtHNez0Oro4cOWlQwoaXwgNSp1j34sTI1ZTu0ZGRplxDuIScsAmytOW01ds8sr5Ah0Qj6RN5+8C5ijf+BDwBblMU7pW7w5nBVUV5NyvmE1EmOWuiBb8D8x/kplgUnVO4qxgk/wFiE78CT1n+kXD13dswIIYZoDpQz4ePvb3+67xzJVA+2pH8obYI+ypQ0sJ2Z1z7/9t//WAYXz1qtI8A072OL5ueOOO/w9liTjZeE39nihfngwmOZkhRFKH0By3333+XO8/6/+1b9ybxDAia33uY/HBc8Iq4eQmz/xEz/hK4BoA/oCzwqeFGKIACGAFlYcASyozwMPPHDeC8KzgBtACUADDxLgTEa/0wl6PiljiDoB5NEFrJYKxuOyZ+WbSZeAFZRcY3OzNemaGJu0F55/QYrgoM+b4k7GcqEjH3/iMUumpdiqE2KMExaXwsoKsMxZ3rZtX2uTGtijev9s/xmrb2iVwpu13r5jdvMtN9i53mMa4BMSIBqUxQl7/LGHJfDPqOxZCcQx1aVCwmNGwi8n5pK1I1Hw7DPPSgENOFDCfVpdXeN1JjENADMggGFGLoRQcHsecmU5IitItq9b87NC6lhNMA3C9OyZswIz1dL5cw7SxsfHfKvmrz31mO0V8yGccZ0ePHjAzpw948CCv19+aY+YL+sDdkzW7x4Njl4ptP379rkAbWxqdCUIkEJJYO0yCBFIWPkIXCwy4nXwHmCJDEuAQuNjx45LEI943g1NdcgqAQcEVNwHHgqT9o2qT071SjnLsqUdp6REchKuvOCudbVJhBJNEHgXEpYGQgqlx3x7Uv2HwkKBFQRKUES4mmeykz5VceLoHrX/BSmTYzYxOWhjIwIDxw+oXx5Tfc+4MI6rnTOiOwJ0VAL/eYFbpjNAVIlk3AMB01UI2rg/d1wg5ejRw9ar+ver/rjD1XVeV5Q+/XNagIH9fnivSrQsSSACwjjQErCGcgZc1RB/oWemZFHjiWATQWiEVwMwFMBGrwc2Irwbm/Dq4F0K3jaEPIoAixxeoM4oAcYD+2fU6OI56EaAblmAgOmk030nQ96nT+h7r8BMr/rzpB3Yt8cOHTkoZQmtk3o37YpiWgofLwiBtkmBW2iMQAMwQhP+pj+gFXyDQlIWXj/6BloQ+I57P5ri4x2mZVDGuP7JX1Dd6RNXI+Eb2opKY7pkVnUH9HAvl5sVEBFtBfzdAqYwV35SfxpTVQKG5EfZtKO+oc7HH+8wLTShsYKcgK/hS+g3ODjg4CS6ek+dteFB+Hrk/CfjDouZukUKDaDBpeId1Ew5cJpyN/5MHtrMuhcGsB55ReBTfieeBF6Ii3fw/AAA8MBMaYwRy+GekeyUaB2MF6a9AI5sftnZ2eFti4umPp0lWgNuAHuAAihHn6QwMkQ0+mZefNOhd+vr66xNALq7q9OKqsuY6KECbUV7m916822268ab7aZbb7W1K7usoqyx5XtKsYooACn6Eznm4FF09p1sxQ/Umc9ggLERZjDS4PN0aqE/Vc8g80K3kQ/3YDr4gue5omf5zlTWwLlB8cbVwQo0w7PB2Tp4YdjanrHFe4DJu+66CwXrO9zedttt7nHB04CHHg8JzyJvMSqvlsjvx37sx9wzw0WdKBePBh5Oplj4BKTAPyh5PvGM/Jf/8l/cg0NdAAY333yzlwuowBuydetWBw/oBTwdyCV0HZ4ivCCUBZCBn+BhvCLvfOc7/TfAEVNMjFHA9M///M+7pyTyKgJeWC7NuUdMSwHwuNj+H5AKoAsrRwOPL4OVa0+XTAMhsNaIWW7YdYMLgd7eU74235GzW4VYJwWb1sDEW4Frd8NGodLmVmtt6/LBlp+esIbGJgkHWXxzcSm3KQnyPncVbtq8yc6cPOqKCst0emZcTESAWEFKIeMC0LelnsM69yq65TMixY3rcsOGde6SxJLA6mDPivq6Wp+WYr8CjlkfHh6xI4f2ucWdz+VdwTOtE6yAFs8Xy7EowYUHIy6lgZu8ubnFlRECE7AxPHZW5UuZ63dc9KXirAv1kgQEU1EAqRr3/LB987xPJUXnigCg2NESYQgAYkDghodRqRPMz7x7Il6l7yUXrMRwsBkUIGZEbaiV1b9z+w4h/lq1VoCDf6p8r5Tuvr37RLtp1afK4wj0swt+99ZI8NbU4CKXRaf60sFOSv2ferrikwBksPPjihU9tm5Nlwdoci87IwEqjcE0E22dlGAvFSdFL1n2EuAEfiJAqW8UJEr/x+J16n+mImodPE1MoMSIfVDJqkBVNctqmf7AykUoB/cu00jBC6T2YSmqptQTYYkAoT38Xi5JmYi/KqWQYg7Ewp43DrZE4/KseKKYE/8EwUA59AVeLfrYV53o76QAAAqP4EuPj9BFXpQBr4dAzEBvlKL/LkKh6BE6snEdfDGtA296GyrIJwBCnmHqkDHFFE9QogIH+h0lhACjrbjxCYzEkmYKhvcInqVuLHdmTx/aTz7wFUvmmdaBlwgwrkyrv0UH+JvNEn1ptIhH3en3GgF6po7oJ6YPoqmXmdy08y/KMJGqsabGRg+2xStH6/I5Aagc43zWZgSMAAmA3sp4Qs8zVlguW/JOrazQPUtCHR+f7N+BEAboRGflxOYCDeFD2k59eI5+9b2L5sQHogf11v9U9yoX6oCJyJtamQnTJ2QyKxqwzwn0QkYRV1NTARiccwXRIyWCh3Na7+umTxmlZFgRXArtfEpM7zCVyxglzgbgPzZwzvMjxgYPDLRQz6rNSQfKVckqy2dzGiOs4GKqjzzTvgScv8ljaGTcqirmbNPa1bZq9TobFJBr6+m2TFXCDux9wUpxySfAmsY7fAOfw+8+TQ0YE582NjS6HKJPyBcPTJypWvoXIs6LXvrCb/QDHhOmxPmtqDHi8Spq5+IEn9H2nMb2gX2Hva9ezdJl3iHhxWDaBXDzO7/zO15XHyNqQ2gHYCgAT6cxfakUfb6aFL0XvRPlHZUT/bb0XvTe4mdIEfgACERt4xkuEnWNvkfvRL8vbkf0G4l7jMelZUafpMXfl6blaaBrT5cFK9t2Xe9CGAVNh6PcEOYIs9gcAwbhuoDuXflJCMlCwFok3iKZrNEV5qGxwLCixsfGg3LW/Wwpv8AQwaLwPFQHtwo8wTBEY4bvXCUNQp9e0SepqjrsQcGgCfOItUK6PR4Xgxt5ZmJUyospmCDkAATuupTFzpJP5qFpK2YcMQfTsuoR+igJ7odpGxSyhKzqBy2mJmekQAsSaAV/FiuzKpN0ZgsX8RELtPHKx1zoo8SUhXtURiWoeDYhJeIeoqoWCQsCRKVw9ByDALCEoqYegJ5sbtIBDHT2YFJAxMIzCCvy8aBbCfyMFBR1QzmFvhPokABk6oCEAsKDgNKAPsSfMAcbL3MQG56lpOhZ5wKMjamoM4Od6SqUBv1GG+k3BCoAIpsn/kfCMsZUHEokJsA46PXk+ZCIAaryPqX93MUC5ruDLPpCP6bTSecZBjJ1R1DDmyh6ptYGBogRCPE9KBL6FboIDngps8znAw68rhK0/Mivao9Pbeo+7n36hF8oA88M76DYoelcOQgs7vHJO/RLlJimIa4KkEQeKGby8fgm+kWggH6hbZGQhNdJtAXrHqWozJ3OAAcUJnmkq9NeD1aEzEwL/AIKlAB2HpStdqNoyE/qWPxQ7cAEejEWyJ82Q0/idAjCoI/9vhLC2/lPvw8PDTsvNDc3+rhhzPM8NJ6ZRiFW2lSB6SKmExhLVDnwKM+qxcpX9RO9ACjkST34Tl0ohyut32dyHHQa4rcArGwO2dTSoqry24Q+UQCBHoBdvA7QCYBPeXMpylO7GCf6G08XcUBY727Bx6otL0Xc3Npqt91+u2Vk+FAHADMe2fFJAYwy022cORNWXcHn5ENZAMGTRw6pX3IyxLLOb15f+oV2i3aIJwAeib6nLdCafkd2TaqscglAyhRnhVv7jHfGEbIxK75YI4PNp1VFU3jLedzlWsnHY1L83ySjCb4BtGLNYxCoIK8b3kd4o7mlyeoY9yyrVx9mqmiHxmxe+ehfkKgXEnzNmKcuo8NTnvc3ss8KdSUPN35U5+V0bWkZrFx7uixY2XHDNrfsGeyRtchwhUnReaz4c/CycOl/LtjxDrjHYDagXZQZ76ek6HDbY/niApWJpqHkw/+8QPM8sJiVj4sGr9XCd10E17rgwkrW4JqbZ68TCRMJ8bSED7/j4UCZTwiUpGQ9o0Qok1UrcxIECBeWEhPPUinLGLci7SVuJVpmGvIPKwyms+NSh0FBR3VA0I4Mj/m0D3E5jS1BsfszqnOgS2gTpKmUpEPQo2wo35WMfsP9S5BvpqZFyhmFw4mm4eAu8uIT2vLu7CzW3Kg+S66cACG0k4QAQ3kCQniPKQyUHX0XCUSsQrxW5Me7XAA3+girEG9ZVQUrb+KuaBg4/BYCIHMu2Ogb2kN+DnLgDdGIttDn0K9SlicWPgoWDwVLOaEnCZpU10mB4B3R77wPz+GJKzH1IaudacXm5garlbJqbGxwelFX4j0onxihM2c4LE1AFeUtWuJ9oI+hE59YlfQLnhYUC9Y5bcH7RDsAHupIp42Db7XH26T3eYf70J4y/J+6NQANZ0hPSfFOVXXqfL/zrvMiNFd9+U5gJ0oQIE35PIMCgydpE3/rhpReiF1yflHeeHooq1ictamJKbfwuQ+NqQ+AliBRaG+xnAN0DADq7M8LmJDID7DiHgbRjbahoKkv4BM6oAgdtOodpoWq6Gdx/Ln+YSnenJ6rsgkBc4J9vf780/ikPXgAoB90l250JUaCd2gPfMQKEfg1of4dG59w7yn9VaG6V0iINDQ1OwifnJq0BgF/6ojnKeoD/mbFTUJApam9zfrOnNb9lHsC6Uuem9A4pG6NlRkr5opCkuY0nxQoQ04ApE+f6rOh4QHRNO/ew4wASpfqBg9C3LTGEu8M9+sZ5YnhBc0BK3hxXFaJbqyCYuoO2tEfXMGoCf9mpmYkLUJfQKOGBgD3nIMN/ua9ajxYypznI94BBACiMCoYRwCWhPoI+tI/TAtTH8Y4bWb/KuhVT7yV+J08MlUZiwus5AVWkEGLE+UASpHpyK+5chjn3whYWU7fmrQMVq49XTZmhWV9DDL0DIIVSzq487GCw7MIUQaOW98aLMyvu7tNSoHnMjVVC56WeeXHJ8KYuACUGMoqWJ5YU77kU0LV3eUqH7xCvIDG2IVP3fQ9NlQW212nfMVQEPRYzHgX+O6eGv1jEOOK99UAEtrkS5l4CsLGX6zACeAIoe1LMVVHFCzuVvLBOxSUfrASUTZYrNSTAFSCDlGkCeWNQMA6pn54ClAgWOwqmUXBnhcrVFqamqyjrc0vXP6zKEzlRZ4eKCd6QXfoHbw+TNkUBSpCvITfV0IpnVd6ai+CjHYzLYDigBauVFQu9aHtKHgsegRgoFXZwQ0esHhM7ZVi8Ptqa6CX6K2LdvMsigbFHZXtfKH7LvS9FvOWkuCnP6kDygFg6CBQn+y9A419Okb/UH54VxDybqUSFOobtgVvAEGOLE/GEqU/oMNsEZ8V50gF/vMkeqE06M9KKbMKAR894m0mwJlYlsaGWikK9ZWUMlMXvEuf0k7ai+LRDV7TR+DPkpQr9WPjtShYkStXCDQkD48x0DO8zz1oAS943yg/LHDn2QUFwqcrE12AGfqI5/mE9g5WYACSgyTRr0L39BW6UF+m/mhvTV3al2ZCT1ZHUQ5eHaZQQj3w9IS+QoHSJ5SFd4W6kpd79FQcZaMgA+hjzMkqmYtJMaod6mfaQqLOvId3y1uk+5UV4jX1ceAJgSyVTztZHUSMQU1Vwto6Wj0AHzDa1d0pQ6HV6mRcrF690rZu3WKdHR1OA6Z3OEYAfme8M2XDfVXIstMzllCbGO+QcBpwpjKhR43uYXQQ8AwoIq6s/+wZD+CemBz3/nE5AI0lNwBxI6OjNjQ07PExGFFTU/Sp6KU255VvLo8nRmNAdeB5yoL3GANoFVaFkR/f3Ys4H1YqNkgJQSf4wuvm8VQZL1c/OM3pS/rLZajK4VmCggEs9AH1HRwa9P7ku8ck6T5jOVueccBCPBmbGlYmJV9SAjeSFwTWusG14IGKLvoXfqfM2VKY8rxazAoLD3iP/n4tEuUQ0MoqGsp95JFHfElxNHauJUXAnHZHCTqQaDfAgZ2EiT/5RsrhXeIaCW2I8iMxvv7mb/7Gjwa4XFqOWbn2tCAVLySIPTYx6gTEBY+CQPkgP/WTMxGM7pcUIe5gFCAWToeslY62djFbo7W2NltrW6MEUo2/iwJglQQDloGJMvB8HZBQMNI4fBcfaLDNL1xsxqS/Y3grsAr0bknKS+8T/Ma0ARfCgch9ZWrVCDMxENYnQo88UXgoCeatsaQIqENAYX1nMgJWugdTU1fKR/GhBFBG0zNTYjJWHjDXPCFhWmk9PZ1SFO0uOLEyWXWBIlYtXMgi2HxXUTULgIFnh7ox512WQETAE/8CqKsm6LQSBS0BWWAfB+bhEU4FX6qKIooAVKAXHi5AmqwwWZ2RxUvfQcPI7R8JKcACA4ppBPqV3xg0CEq8J0MSSigaaMZzKBw8BNCU9wEsvBOARgBk/oz6EZBBnrQx7O4rXphgEzPc7gKH6jOCUVmxgjcJwUs93OUv3qHCUX1pI1YtnwQ6ojRQilieWKf0BcCJ9pL8PeVPs9PphOiY1qBnCTvAiLOkwkqQmtpqX6mER4SVVa5sAyGdXg64uNR22kLAKkCL1V8EvWL9s3MuF/0BUKcvI6UyIyVKHb1tysPHiC5fOqx6cB9wRZ1QepThl2qqD/9O+/0555sAEOg/v9R/1LlJljrWGFYYU2VQAWv53MA5pw/9jwWN14y8vM+kWCPwSl34jT5nhcTQ4JCDVWJvqIOvdBOvkY9PA9Mf+puxQ36+emWhLfAOY5D8UZQAacqgjVyUA02QE3VNNbZydY9t2LTOVqzs0dUt+dBkkxMjGh9lW7WixzZt3Gi7d+y0m268yXbt2OFKiqBZpnGYSplRfqt7VtiKnh4rSbkP95+zkhR5RmCgXJi1MY1Ndvttam7yKeHWNsmf9hb3hDBVBa8CxjoE7lpa2lRfAopTVtfQYC3NLdbQ0OT33MuZYe8eVgc2WEN9o6USuh/XWEskRXNWbyG3CBjPqF8wCsKUI0veoTVxc6yEpH+IMQLUw0/wSzB01Kd6nj72/oY3FgwigBB19alC8RUxdQ7U9UwIuC1bowO+Duvq6VA78cyqXnExktrPbCgyDO6ibJ73eCP1DR5W98i9yhTtpYIxR2AqCpV+RsEz9RYpafqbQFP0ALzDShl+4282QYxA8tUSq3dYJkxduQAr8D2J/KkH+XBRHz55jtU31It6HDx48HxZBNiyzwnPwu8k+JyN4HgW/uQZzgmK2kJdyQ+6AeRCn0iuK0/GIm2LxisxkdSJT3iB+lPfNWvWeNt5Bk/KcvrWJLH1xYmOYLAxXYIixPpnPrtRV02trAN1BugexsVqyEhwsj8FVhKufwBA8FqwxFID15eZCkzoHZQLSv+C1ySg3KBUla+sb4aZ7gagIj5llUlVFTETEgicKVQmkp6Bm3eFAxhh4PNm9IkQAAixgmEmOy3GLHqdADVMEeCFqasjsLBegiPm89ZME1Af2hcNSuIwEGC4nGFiX/bpW4yrbjI8XfDoHYSJAwnqTvVFQw/iUz1Y9ROmf+bc1YugZxdSrDruAziCI4BgTDaqU8Yx6k7cA/us4GkRcJTiYHol8uikWB0j5cwqE+rGRb0BWChPgm+xnrHMCKyMlAj1oI9dOKI43XqnzsFixvWOokWwuiDVOyGFaUCsTO5zMRi5UEhYpOTJtBRxPVOy3tkJlva6ctN3LFVif7Aks1mCZxfm6vVbAELEBAgcTk6r38L8OoO+kC/K+p0UzcYsbMpV9LoDMgATeD78ULkK0U00AzjS33gI8aTAJ5QD7xGb5Ets1SLaQ12hE/3FM+RJn6OEABZR3BZ85c/I0obHmQYcU30Ar9SRNkZCDWub8eAWtmgD3Znym1a/AMbcW6XnoDOeOXgNKwvw6s8qP+oJLSNPGv1LX6Aw4RaAHIocq5DG0AfkidAMq9BC0CeKkbwBH/QpzzDlwTJNAjhpO2UAdvAXYIAQ5M3qK8riXfIkP8ogUUf6DE8FwJ/7PEc7oBWflIOiQlkcOXbMp30oZ3h0yJeXs8Ku/8xZ3wTv7x/5sq82pD/oq3MCIihqFPfKFSsEXnbazbtutM0bNtmG1WvtDbfdYffcdbdtkFXbWCvZVB+WzzLt1NHe7p7Czs4uD8RfsXKlrxBh6iwtUAZwYGdZ4kLWCyBt3XqdrV633mrr662lvdVBIPu70IeAX+RfUrxQ4zJAskbABL6gbuy3EjwYIa4tKXrAP6wGwXtFcnCvdocxBygJ3i9SBBygHVN0KF43bJQXeTY0NujXwIP+vurObwREh+XQKQfiAHJ4l3FFELgrePEEPOL9pPrTH/w7P95fZUKmfOADH3DPC/uIsCIIerKvCb+x3wpAAp76zGc+40uGidWB99g3hZUw7IMC2L1Sgm/YXI08qStp8Sf8yg638B7hCqz2IeCXHW7ZffZnfuZn7F//63/tG7aRoCll8wxTXawUchroYnUQKZJjACR0EO/89E//tK9GIgE6aCfv8Az8TP6MGZYqs08LdeHeP/tn/8z7EGDEPVYHAerYZykaN8vpm0uXgBWSb0ONFa6B4vEHUvjMK0dxCCiR6PKAMw0k/bcgZFlKyIoHKaxJBC4WalBSRVlATAW4RX7+CtaCWwMoLFnKTPMAVlJJLEoYlukG5uy5b7ofXwBN+s2VHIoXRbNwCcyQNwIYDwICAGFPTEszwEpMxbQM98lCfKr3JFTUVkY5wAFLiPeZQ3fFrgaGPS9QZMH68TOC9FxRCiivtvtW2AJRi68Cgl3lEKiX1bM5XRNSRBOiJwfyscAhJTBWUwvwkIJgCbDuUUZMoIULZgesBc8AAYg1VidFw8ZStKleQo17rDhBaNEPABbqz8Xg4kKYRZ+4m6nXTDYs9WXnU5ZB8y6CxoNeJTxRHt7ntMU/F/pSfU+9UGQIGPpwZpr9NaZdmNscFujcRZd7nEQ3ABzAgWBBAEuwJvG0YbHAgcy98yxBi+KpKdU5J14pCPCo/igCvB0AOPrL3VfqM/otna60REodGhMfwMOeJ8oCJcs+J0X3FGBV+ZJWXfABz3DxvVQEaIaLusG3k5NZWZosdw2xIyieiLbwLcAUugTaT7lSKIrORZVDHg4SqStVFU354IoS9YTHIgFNYuyFuvPmvNMNjwUrSfBSwUMIb/oJBUV8B56FlStWunBnyTVKhPs+XaG8eZ4EeKHvAEyIAV+dA5/pAoQTlA5AaW1rNT8KQIJczXY6MvZCmYxP3g/Ljqkn9aAcBD/0wTpnS4MDh4/YI7JiRV675aab7T3v+k77lz/+E/ZP3/8j9sYH3mSbN232Dfq8TsqT/VSgc3dXt61Se+rF3+MjI3ZKCmNetG7I1FpKxgSrw1Z1rbDb77zXbrvjHtuxY7dt377Tdu+80Tas32RtrZ3W0tJhjS0tqmPwbLFpIKsVWXWDJ849H6p/WYZIlcZhU3O9rgYBzlqBlbRPISJ3GN/0Mf2pLve8iBGBpwDUyDlWBNJmlsjTflac4ZECKEIf91KJb7kYQ/AFABG5Ar/Clxh13MOLxjvQmngiAIovBU5ITngcnvh5WvyncRJTfRgGXNPiD8Z05O3jot/pI/jpAoe9usS0DGCFd+E/vhPvR3rzm9/snggAGlN+KG72RwF4AG5Y6steLciIKyX2KyEdOHDAFX2UABHImU996lPOU7SDJcLRnid4NngeQPXv//2/dzCFrAdYsJfP937v99qWLVuczksTeoBt8ZlKhdfhXQAv7SVf6sR9+uBNb3qTtw1PDAAoqi/PUhemPHfu3Ol0p79I0INl1IvH9HK69qQheHGCsOwzgvUPECnkg4BkKS/32FeBjjx/qXOwNBHSzMWxMdPYKBsGSTFrANu8lF6cmBFiJ7Byw9xpsCB0zUt64T1Q2TAFv5V1DwABOEhgMWsQ098EIxJ/gDcBiwfLItoLAaV60eVMLuWuPGgTUxQAIxQE1jeWa5gaUnkahAj/mfyMP8fgRpF6XSSQsGhxzYeBj+LP6vkZ/x5oFCLt2fOBDaQWX5wvFFO9+SwpP/afYWlkWe1h+WShxOoTWWgyhvCgALY8hmcewRrAHFNmDNJwsQpISlbCDo+RCyEJUATRLNNkKsPpqLwvXNBabYHeag/tJflz+ps8EMIEYk6oT315qwQtefIeU1oAlgA6JQDVXvJAAEWgJnKrewBlDEsCN7fKWnSFOgShQf/gzYlibMiLwOzREaYppm2gf0hCn3OYUMwoWABbtSszAoHJSw1wXqhKoWBhE3gJkJNX/+JFIRYhq3bofZVVFAhBsXAyeADKPCu6QRPlB2DlO94Tni0WZc3qYgUacRzwLudSEbCN8kCQEV9BW5japF9YVQKYgH4AfPgCPsfbAK2oN0qKcvGwhD4NngrawzNMIZC/C3jxLiuu4D3nU9Ef7ww82SxlBu0joMAggtcj4eieRn2nfN5njFIGSo72upWt3+E335NF4wjLn/qRP14Z6gCgYfqNMng2GqeutMVftJ+6cc/7VYk6ITcOC6Ts3bPPvvCFL9mXH3nU9uzdb4cPHbUTJ0/Zqd5TdubUaY2hEJMFEGea5/7777d777nH7r7rTt/LhLHX33fGxoZGbHRw2J576ml75OEv2/49e22o/5wd2LvPXnzuBXvp+RftpZf2SAYNiOcJNq+ztvYOW9mz2tauXm/rN2ywDoEf9pCiPRgSYdfkYV0jHv+BkcJeKRwtMj017tPYK3q6pIzW2rbrr7NdO3dJWe5wTw4A1YGzrikZB1y02QGrxjnjaGJ8wp9xQ0bt4DcugITTWXQKsiP87suylS99Q5cyRcc5ZF2dXVKqnQKPbVbKiXeKek4gukAANF5K8XV0hWmqwAf0CWWRP+VwvVq04h4aJQAvfQ5o+MhHPuKbqkVxFzzDTrZ/8Ad/4HuhABDYOI4YkF/5lV9x7wbnCjEerpToc/K98cYbz8epMHVDeWzUFgEi2gRP8gl4AaSwiy31+djHPuZGG7wIgICeeB6JzcHb4WNEiXdJLDX/0Ic+5G2I6IMsoh7QDE9RBDzga9rGFBJjmf1XKAd5BI15j/x5HhAUgfaIhsvpm0+XrAaCEZIZNkEKmy8hSBF0WHm4fSvUMYwi+j14QogNkcKRhYKnxfPSYGM1BwoMRmdwoNTd0hBTWAJAwRxvFFCoB5SPxwyQn+QdQXlh7wfiTSSolSfTKMwVuwBNBLc5CabEMlqc2HEVjwhgg2BBrDTm1hsb6yWoBBLEjGFXxxCABaMCBGBEVz4qK5nM6DMAEY/dmSNmIlilTJGx8gXFB33CVAs0YqooGhAS6vEqjy/BsiJeZVwKjEBb5tVRujQfRREUU7CmQVQIK3cf63N2NljEEfMTp8GqAfpIPWHZGWJ4FpSFngH6cd+9T7pCXUJf0Q6UMTEuFBRt7R8vF1Q+b7ISCQARzj6iUgAUFHakpOhLmAahj4JnKgMvSDY37x4T3NvQ3gMKF6XiLFuphzqhlEVof9/rro6GB7FQWUWB4icfvAL0ie+VoU8Ud9QfKFdikIhLwLSEt9Tb3h9MI0E7eLa5uVX0rhf/oW7tM54AAP/0SURBVDTybrlD2xA7JcFOu3QBpgG3Nh8CcD3wUbxFvQiShM/5zkGbiRQgjamVAPTgW6xqyqQ/eZ4pLW+D+BShRplu7Spf+McDsHVBi4gu0D8SkEyHebAnig1Aon/87h4NPVNdE4Qs07FYughvpiNZSUScBkvyaSttwcInH8Y0DBpinAi8BqQVnUdQRu75BKQJ3zFuZo2YoYKA15SxBQEghue4XFaID1lRxjhj/APC4A3oEerDTr1h9QxWP3IipXcBlj09K6yns9v6B8/Zxs1bvM/ZP2j3DTeoimVZra3O99SXEUz+1BvPBQCAPKEZiqoihhFT49OfyBH2U6qR7GGKWj9KhuSsQn1blSQoudv7qO8su+cO2um+0x5km66ed37DM9bXe9puvukmu/3W21XfpO4nZWDEZXCYr8zDun755Ze8fc4jqqeqKXlQ8L5kbGEIME4BnsgqxkNBPMcUD7FCyARATIjfY8qbzSOZ4tXFlJP6hPGG/IOHQhnsbj2pscDUj4AHL7qcIGCX75Jzejau9nl91B+U4/wkmrG8Op1i1eTVVwPBE5ECph+gNUCEOv3Zn/2ZT43wnWfgBxLP8Tw8B39AH1L0ebUUlUWK8uRdyqYsviOf+c5nVHZUP/6O3mfPKDacZDqQqaul6QLPByOPRJ5R/fmN+/weZGioX8R3lMVnVL+obnznHX6PaBil5dVA154uXQ2kgdTYXO8/orCxUH1qxi0qLnWELjbOKkmwcSKr5L0sfSx7FKwGmBQV87lodgYmbnUUO+CFwLVMtQS1FExCHeufcdzOsig1wHxZMR6YCpbuaQCCjeAjdboDCzELXR+LJV2A5yXM2QjJmU1lBKZBrGMt4j4lBgNloEGXgMkveCmk2QIz6V0XpKofStaVse4xReDWr8oB3KBIi3niZUQHXCOiAx4jPinThYWEO54k6sJ+I0yNeJCi3ndFJOWBQsOqV61cUVIXB4esGNB7KAeEPy5uFDnBtvMxfUoB+ZbhEm5spEVbfApC1hVTLOx/w9SYminrWc+qHTYfptWKJWJnwrbgxMUQ1yFSqT4aXHpndk600a/QMpFSPVISppLMOVlvHIuvny0nQcx0FmfSsFpieGxMAlxtkgKacCAA4AmDk30qcLFjwXLP76tPZ+EPXXgnoBG8Qx+XBMg4NI7erZUgJ0YA13+mKm3tsmLZMbSVvXFU/4zAEVe1hHKV+gylDK84KJ3DeydlWpnSb2GlE8tn8T7B2wAe6XI9y5QZMUUCrfSM/oZf5+ZFj7L4AC9MVkDBp31CMCSB0fCFet89ZfO6z8nNRTSYyszJ4qV98UqBaAku4lTSySpXQvAwFu+cnnV+rsBrRbCxAI3AO8cX0E940/AOMQ06NTYpADQlJc3UANOu4iM8hPqunGwa0Kb8ausbfDku42EmLwtRinmemC/RHB6DRxzQix+ieBnaARAaG2HqUjwojAxIKeTglbILa7rOl6Lr3QJjQX3gwE4Ps2CXGVrnadF5Xt8BfD7doeZxwSN4nrq7OlSGgD6UZJwDrjo61M+1Pp4nporWs2KLNbd021NPvyiFXS0AwYaReZsQYJucmrG86l0gb9Wnpr5RNJNRoSutMaNMrKZOYK2mTgCuzmVQNgcdE1LsefWD2q02nT1x3KbHJy07MW1ljeGEAE5TbYu1N3ZaR1OXFIbyS6Q1flLW0d6pv9mBVMBX1+R0zg4cOmQvvrzHjhw96jFngFPGKmOZKV0+AYCcHwRgYqM/Nq10kOtjQsBVMo74P+jAakXGeEm08dglKXfGcJVAaCqB/Ciq/En1GfvNsFqIsaO+h+fUdypC/SPlrsEJKGK6Da+0WFjjKUyDusEjXuE7AJ9ykVco4qutBopSpMgZ10yZ8C7elOg+ie/R39Enypt3Fivrq6XL5cn70Sdp6WdUTvR8lADm1BdPxyul6N0o8Z17JD4X50fi7wi4kJbWJarHK6Xl1UDXni4FK0L/lUkpIylXVkNwnzlsUugjMTta3i8l3WMw+ICQ1kGhEquBxUk8ggcK5oidmNLAAUFmNKjDUlQUMol+BmQwaFDc/Mb3CJXS+dyPvoe/sciltGEoGE7/qB6Dk4GKIvYy9ByWBgrDLQx4Shd5ufCUUo3K4V3AynmBK1BxgTGDlUNdSdSXn3yKQQnEHTE+Apr64gbGyiWx94m7DGmDnvOyaCuAQ7/jBqeO5IHnwNuovFE0gEBOO/Z39Z0yAEuAI+iAd4f86BIsT68nz3lDVUlpFZRx8KLQXvoQd2qVni27+zoECgbXKoMbxUxQbOinMP2ABwGrHtAI3VCACFieJz6JKnjdFi4SQjua7kgLNNB2FKF7JBDUfFcbACMAp0rVASsSejKAARrsP0O7obfHS0hYEitB07D08fxENPNeFe/wLnEACFYStaHVDkiUV0RnX/LrFQ99ivU7O8ehh/pNY0DawKfrcM87t6pM4AqIA/oCZKEDdKFcQDd5zxbD5mvsL8RUJcqCvvRLORRlFUMDeBDae16iA31AvxOMDFBiPNJf7lWCrvxTXcmP94hj4CKxyzPjDVpD59liiKNBscHTqrp/ersdfGucCqRwP+Jz+Afeod/5oaA8nHYoYY1nxpMrPD2PgkQh1Dc2eX/TzxCS36PpWPqSqVvGpHscRCf4hU3bGCd4EjhygqXLbNbIrtZ1dRmXP/CAt1fgA/DFPfo70FI9Lb7G+8ffeLkAYyS8JiHmbMo9EPAMgfZ4KGb13uDwkG/DPzQyrH4ViGLJuwB8pjZsClhXWxvGiNqPMmd6lHTs+Al7+tlnfXmt0wIaqz58ugxSPUgRP0FL+ghDhARdmNr2/hNvYLgQd8YqHWQDF/wKeQHR9JsDcTrAx25M9xgzjE3JBspUJUUdH0dcYXwhwxhXAigl9b/kg0/xUVf1X2xeBuI3AFYWJ+qAFyAa38vpG0vLYOXa02X3WYkngkINCgJ3G4IsKAv3Mkg4EyhJzARCjWcQIixPBazUatCxmoABwWoWlkQG1+2kFA3WLdMXYWAzUPju5UpoIHAYdC78VR4CgGkPvAkIpSjWBaDDp+fDwOFSWXgYcO8DkMiHmjNtg9BnoCIkAE3cp12U74Jar+NS91U3es8FkGcdhATZIxCZIomUfVgFoOf0I/VH0PEeeSIYUGLJVJVH77PKhngG8o4EHNYtdSYWh7lpAACKBDdjEITUAwAIAEEZoERQVkwLSUBJCLGDK232/PQPpYIQjJQ9dfFTbCX0UFDsijoti5+2UHyIz8DliVDkmIAqfx+PVVjyGYAGipVP8g8KlYBaCXHKU164lzHpoG900Q74iER92GyPejqNRD9iYciTclFs0AHBGwR2ABxhFVc4VwfaQLPIPY7VS18jrnXTPQDeL+oLyiMFMIM3KtQf+hfFB9SBaUXusT8GCf7y+yX1n/J3faV8+ZlVWGxO5tN/cfqbabbgtfCAcJXpilT1hF/UOrWD4xPUr8onKLLo4v9B4ZL4PzE9KF5WrQDG2KWUgtlEDP5iCpOgaAYF4Il38ATW63n6jnFI/8Pn0Id24glk2gu+gzdpK/xEP7hnRe2PV7DsFR7Re/r0PlP+0J/89VgYH9BY+UdjgXbSL5xKXVNbJ1oyNah6qu4853wn2gFU4gIC1J1ranLCV970dPd4XrQVPu/qbneQwuoqEu8D8iSiHOinq5Ma0yGug7b7Zm2qJ7FbTO8xvUOMWF/fKT0jwFFTa3v2vuynbHd2tltHV6fVCCS99W1vt1037PbN4sYnxnRPwEjAkilKVv8gp1DgxDPQbF9tpXbQv4BRwB7fGY/RWI74nf7EQ4vRBi3gAhQ7dOIdeBKDhGkhvEvcZ3k0+7WwCsk9kSoUeceKIcYeedKPnrcMDgeh8IYuOIm+hlHx4lE3LuQcNKLP4OdgREa8LV7F8yi6XwtYWU7fXFoGK9ee0LqXJIRAPMk+AmkX1j4Cnf01cLAIZzkjJmb1DTXW3FIn66DaamWVsOlWRledLKSW1iZrb2/SZ6P1rOiyjZvW6bNTeSBkgmVK4KcLe6SfynAlpHsIXg8K5dLARTCiLLHc+I3vBKAi8sNYZeBGvyFAsHYLPghZloxQ4DvyFquHQYswuSjpN2IJfBMmCXaENjvVslx2XJYfQZPj45wiy1JZAqqq3KpEyFN/hJWDFdUR0IMQgxkRaNGqABL1QuAidBBMCLEKFKvKB6iFOewAPqJPNUvfUWhq8axoVGZaglUqspxzFwBFBMZQWNQNQUk8AdYdIKdSiqmqqsZPsmaKY0JtYTUDUyakSLChFAAqXrbXQ3VVHlxYawUHOCxRrdK7HFsvASgFGAnL6ALMeb6qE8+PjY563AOn10Jn9xypPJjQgaOIQF9DMy7o6kpXdOF94go8D+InFoK++R2vQ63aCj0jpQE9WL02pXewjOkDLg92VF/wO8tpERLQiwR44bcZlZcQOKiWwiM4WlSRzhS/VIjf1FVMJ6ZlIbOsns0JmW5kj49iATCak8KWIJJy9SlIPYvycV7HIwPPKh94kmlRuBBlRB9CS7wV7JRMDBQ7vaLg4HeUMsqS5/kbUB09x8nDk5PT6n/lLcDI1A08yrQQfEcQ6Ri0G5/Uu2zXz8GM9QIplX5+Dqv3eG7G6aI6io5JKc+a+lrnaQ6ZGxoa9DEAbX0sKTkwFg0Ba4xjYofwnBL429wULoB6S1ur1xs+aOvosG07dthtt99mjc1NXkf2LZqaHLHjxw+qDZzALuUuGvk0qPodAwkaIjcwaAiq9s396BvxKSAFjATtmySTVq/qss6uFlu/fpVt27bZenra9FvWUuqPdetXW2tHi+9VEkvM2VRu3DpXtlumIRU2iBsf9zqRbwQo2lraEIr856s/4Dd4MTJOIp6jjeFT3/iDNut3eBRQDQ8DEJnuJV5n1ao1vtqJmIrmRk4AZw+dOtGxyjLV4bPMePeVdWG8M9XINDNTSowvDBGEB/wTAtlZ4ceKtLAyMzJOzk9XqS4ubJbTcvo2S5f1rCSrpEQdBYSDx1iRgqeDYFmASWNjnbV3tFl3tCkRgrsqaQ0NtT6YWySksKjYB4Rt3ju7OnwZIEIGFy1WKtaij2iVgYBG8GDRoVhRHtQD9M8A98AwWVxhvh0rnY3lSu5CzcjyJp8QOCrBNldy65c5YKw8rBueBYAgNFwY63mGK+5Zt4EXhD+/UweeR5kWi1K4KhChwHMoDgQRrnXyQRBRn4ssEt1AeEXegYQsPoAD5dczvYISkTJsEI0QLChpACHTKfSBx6s4OAseCcCQCyu1HWED1aingxzlT12r2RRKqt7rpzyqBCLYowFLncMmsciYN4+8NtSZd90rpk8s18qEwKcsXjxACGPaCJ28m5SwJLHG3YOmejANQx2oJ8qOfsIbQNu9rrqYYgF8YDFiTUwI9LGUlzZBf8pxqxP6SvGhjMDG1JME3aJVN3iwADf1UrJM71AGmUBneMlXt0A/1RtvDPWmLtCE1Sz0FcolCOvgASIP7vNM1GfQZrYMAIU2nCRMUGleSmxYgIGN18qyhCustblRVrH4Xf1IUC58zY7NAFTAC3FAeKigO+2ERygfQEUnBoAXLHSAayZT68/Ah+wz4oGeoh9Bgix151n3zmXDihOmUAoCnNCE8QHfUHn6lekO+hQQpGbZ2rXrvN+hjQMNPccz7mERuIGnoQUeUzcWFrwG0P3IkeMOYAE4LIVuaW31tlI+ABFvBaAF2nGgqPOF2pxWW3iOfqOPGZvcI+C3pbnZZcnhQ4cEtvMCKmM20N8nHir41gLQjucZG4wL9hVqaKwVUKf/67x/a6ozvjKR1WvIgxb1B8uM77v/Hl33CbSxminm95uaGhzssLMxe0UxDb1CBhSkQG61S4a1t7fYfClm6zesV30mvZ1MzTLOmaaBX5mGY2oX3iLexOWLMoHv4HP3WokWeKiczkp+lo9+j0CLxzH5+GwUrYKnkfEJ/zK+4Y0K9QtGBRvVZapr3HsGfwBC8V5SZ/oLvvUyVRbjx0EnY07lAUqjBQjwJECG8pETARQve1Zej7TsWbn2dFmwkqrWYJMFw3wvArmhod6VX0N9nYQTG8GlNRCwSBkksrQ0hvgbxehWjwYVy2iDMEDxhSWBzJ+iBBBouK7pICwxn1eWwGGk8gwDGEGFtcagxFNC/XxqSM8ENzXiQ2Xr/0TP84zGqysmt9IXlClSxj0uEgQIg2ClLUxT5AIwIG+MZ5QkQgelrCKUD9tfM+eNEkMABQ8FQtVdqzwn4Y7QoC3kg1IgH+6xYR5Bn2HpZ8x3SqQuuPTbOKVY91iqjAIDsCF4/CwbgAjlqfKuVFWX4IkJIIM6khDGKEiffotoJDpCSwYCIADQwD45LJdm23FoivCFruStLCwuKxVaQV/e8VUunp/rtUBPytUNp6F+4zOAzDA1hlAl1sGBnV7iPVbgoODw8GCdMyVCwCvLzjmsDqUDnYICV2F0gvhJfzktUKKsdEEpBMBZ8OBrlCj15w0UI/wAaGIzw/Z2AWMpNDww1BmQiEKhiDA9lhBNgjUMiKB8LueBhVRykArv5a27u93uvutW0Ux9LEC3enWXbybIinr4wBW3LqaEfFWS2sB0FsGZeGpQDAC5Kc6NqajU57TK0z31e0hhWgUwnCMuiDgV9cVKCTH4Cy8Xla8VKGAlCVN5gGtXksqCNjJeqD2frshFX2hEfhyhgEDEc8JKGTZDo/3QBVoAWByg06cATu8KPJYx93yc6u2zN33Hm+3DH/5R27J1q2RAvfcjfVKlzyrRkL95PsTrqFJ6H56JxjiAk/KSandGfMmeROyXkhVN+BvZUZOpttWrVtvaNau8T9kIkt2d2Q27p7vTGgRSN6xbZ6tXrjSg7sjwkMBazjpa22z9mnXW1dXmu+Ku37jex9RLL75gx44ettGxET0NbwjAqm+QP5Pjo+qHCRkkM+o3NtKrtqHBQT1X6ZvJsUzWeVKJfYgwMiJgjpcCAwb+o1+c9upA+Al+pTP5+/ylfwBHxrMKEFgvWn1DgzXWN2kMsYP0pOqCl3Dczy0CDI1PTAkwTat0VpYQLA6PEddS67zNcQIUhcCDtxgr1AevTQA/oSw8dxqSaiPB5Brveo4fkpVhin4ZrLz2aRmsXHu6LFipygRLKSgaCT6BEIQJSpD5elzeDHymaNizJNpMDUFFUC6BYWEaAXDA0fbTGiwAA1y5gBssBAZzmBuPFBT5uRBQ3ggLlKKDEH1HdnAxGAnWw62KKxgwhBVKXoAerG7qieJkYKoYf4d83SugOgUvgeoroU19+J38ABoIbt7xWIU5KfAF5Yvi8HgdKQBWOoU6UakQYwGzOQBSHjzHXLwvHZZCR6CgaFslWJkDH+WIeYEcFBfTVggyAITHHigPEgIKxQHIYo6a55nuAlCgDPAkQWuAUV70HRwachc2bYEeKGYUHR6iaYGVsF9LUbShbwF0lDKneoYYIqw32gMgoU+gVwApAfwkBRqiZd58+nSFaEjbibdB6dGH/A5ZoD00IQ/qtHv3bvvAD/6wrV+33vOmHSh5lLT3jwtTWfdSICOylskCLx2rx+hXAgsBcihJD+jVoKftwQsVpqXqpEjZkZR2cNIunggUi1dHZIVrSUxj8Q6eJAALCcXBPVc6qo8oL8WSVVlp27hxjeqWl6JOS1lUyaomdoY6F7xutAWAC10BMLR/aHDcXfAoI6bb3MsisIKHAusXgOTTKLpP++EFBxBqH/Rn7NFGDuWEFxkzABU8Is6b+lfKBe8S3hhoCoilX+gDlhTjFYCd2LeFaQse5ne8MFnlBZ8TxAsQpA6MBWgX7TyM92NkaNhpz5LLAwcPemwS7WPZOiB8eGTE20xcGoYG/AYN6XfqAH2JJ+G4Cc7FWtndY0m1b0bKeMPa9dauMdHe1morV67ypZzUA09tZ6fut7fYyhVd7sHtaO6wGdGDXW9P9/YKLFbYRoGX7ddf73uxEGfHuUCEKh85ctD27n1Z9GOvqLw1NTW6J6Wjo8XzxVu2f+8enyJsbmyy40eO2zNPPyvasAS87fxeGvC2e0EFLjBSXG6p8YBB+AW5Bt8FOSXZtkDDpZeDANGa72zdH+KY4japPmfMTk1P+5QN8UV4c/HGVmlMcQAssrSv76zKC2AEbxsxgni/ACWMAd9gcZIpTqZ1F+LdBEzcWFE96XfqB6ihXEDjMlh5fdIyWLn2dClYETOnM0zBEKlep/sBOMwjFDXwS7NSEDLpXLhJOCIgUbj8zRk647LecQVAfIQa8QUkviPUseZYeoeAddd0niWR0bxvqIeDACUsU/LnzzBNEFZfMHAJquMYAKYFWBXgmw5JQGLdATywjlFNC1m5EsY7QRnk7x4EPcsDDGRfMYHA8d916V91dZ2EVtqVHsADxckgp67UJ3gxArAjP1bMRPVHSSJIOGsEa4n5fvZ9wNWO1Q8owsOEVenTNVWcbCzlISWC1YyVTjluOUnhuDdFv4cgSMoJoAYpWK982VeCrcU5P4Y9GniWFTooRVYc4QWrrcPixuNSIZqFdnL6NHtItLd3OmDwfV6UJ+1AiPmltgJMwgm0TMNVupKF5ihGvG5M7+CBon4oSNABipG8UGZMZ3R3dtuxY0f9fA2AIjuJhj4V/aX4fROtiVHVr9K6u4lz2ghD+KDGO4dAT4vWeKzY4XRYVjM0B+DxiRIh4Jj8jxw94vTDw4ByB6Si6F0xq370Nbu80ncIdICde430HHt6SPPofZTvlBQaq51G1Uf087xAyGTw+IjHoad62+lNXfv7z0oBjdmu7bfYO9/1Lrvxxptsx7Yddur0aXv++RccHLz4ghTpjNqqseKgRTSmn6kHfY/SR1mOKh8ACgAGrwq/4wEhUJUA3fwURwuEWCfa48BaN/Bi0g+Ac/qLU6xRZAGQi3foE71DX6PAGJPEduEJ45gAB8RKKPk9Lx0QwB50AcuhgNCUzSCZ2sPr6oaJyoHnme4hL/ZYwgPQ3NIsvmq3GtEqJv5pktJvb2kD32sszttm9S9Lin2nVpVHnSlT7CYgmVF+AlzlgsobthMHT3mwLAADBqtXm9atXeue1dHhEfvK41+23lMnVHeNO8kUpog7Ozts8+aN4qVO9XPcMtUpWyG+atNYwQuHl6++ttGnZthv5cTJk76JGWe8APBqBCyhOeAYOcUOz4ePHFE5p9xTyMZvzr+iI7wDj7kHhcYsXNAaUAfdkHMYLIwZ6BbARZieRt4EeUKMkowRyT6MDrxSgwNDIfZMvxXyKms2lAvNicty3tUYY8m0LzCQUYJshSnpbxLP+phW/ZKJZc/K65WWwcq1p0vACkF9HS0SwlKgxeyMFaVwi9ks0t0yqSq27bD5oq6ywENZA0C6bU4Cp2KO4Razynnm6GtcECCYEV4MGo+LEKJnULslKMGJ8Aygh2BbBjNKS6BBn6hFBh2WM4KZvSV8r4lS3gqzBdUl7vECGDtYuGxshSXM/Pe0lAD5M/dNIKRUFdJRDMH0CiAB97ksU5UbhDrKasa9DHh/9IJ7bNqamqWA1Sq9w7ts858kuFJCFOtPY1yaG4tLzyhPpqOqMhLYC8oEMEDZhQLb/o+60qtKE9uQ9LgfjhMAzEAjFDvBq1hGgBiJLqcb39UlVMlSeq5agh9aMnfdUNdo12253j7wQz9k75Ji5BymhOqYyxNsuSA49SaBelWpjCwq9Z/6rJQXdUUSkVd0qbCaKvYhmPPVOVjS7o0R0CE2hQ2xUPi8Q4xEfE40iCdtVc8q6z3ea9uv226re1ZbV0enjQyfc2XCXDkxBeXSvK88iM0n7PDBY9be2SUFPGnHT/SK5rjNZWHLUhwaGZXlj5XKRmGr7Z6777dbbr1LArpO/KIBPs1KFsBfyQqxpE1mS3aqf0h5xG1kgvN21KeJjKz8KbWz3p5+6iV1d6X4QUKANosn2QWXAEXc6UkxQIXQN+79pAAW0wnsAkr8BKtIxkfHpGRbpfBqpNiaZd13O10B8M0tTWpbnXW0douGcSm7ZstOMQhSNjI4Y+f6xm1irGj3f8db7T3f9f22YeNWW7N2vTU1t1u3aLZjxw122+132k0332WrVm6W4BoX7wPsCcZmmojgcDwrLXamf0RjQ/WT3pkrScHlpPpmpbCyGg858Sir6jTu0O7zHtdU9jZWVHDIYVL8nxaFk1LM9TY+NqU+JaiZvX/EY3qmJlNvifkqa65r0fjVuI1X+WdCdalJ19r1W3b6eOrsaBMdWkWvWktovBDLgee0UeCD81NW9az0WJQGjXmCa/m7tblVNGpVH0i5Sn6wbw6rBKvTIU6pQ/RlfBBbhreWwHz4BlmA14SNDs+eOWd9vf0CEiMOrtasXa1rjcZETGBhRHTDi0iMldpqarPqXptuEI3ixv4pN99wq61ZuVHAptmOHzklsGp2SvkVcjKWxM/sUcL5ZSFoXrQTSECRsFMpYBHPEN4lFDuKBVBw5Mghny5j35mMxq4f1zAr4CB+YkwWJMdYHo3ng0tfRa+M6Ncm3ml1YMBYRq4BJjEcUFTIIU/6SNUK3FVKlqYlB/Q5nZu21esEJiRfTvX1WllAhuXIPs2oOhLojheGstiOYP26TXb99Tts69brbYV4jpgY9qzhHeJlMLyWwcrrk5bByrWnS3awhfmv29KsgRR2ZsQ60KiWtISgWM5x3/OAARf+x3wtbvPwiQVeJUGXqgpBdcyTAkDoEBcIuuerVvDY6C0fqBos7q7Xxbyw76qpQYvCxWLkvWAhBO8IlnSDBN+KFSx/lGUl5YKFiEXqVopu4gVhkPIda4Vy+GSlDs9QPks7uEed8NSQsHQYyG1tHVanPHC94sVAwGJN0p5cnqWgsmTwQghI8Hw07YNiB4zxHBZqLYpifFzW0aCt37Regm3OAySxrnAjxysRtpzUmnHPwpmFJZM+7ywAQTXVav+b8rlYlYQ1T1/h1l0hy/Huu++yx5941M6cOeX0ZMMzNnUTudTGIJxIDgQX+pa6MmBI7R0tLuygDzQJ01lFWdx1TvPJiZxbkl45PYfFjIVNQCJBkexZ8fxzT6mcEGRKH+JpYZUK0yB4T/7T//OfPX4liulBIRDIS5a+F4T4ikp0d3X5lMPnPvtZn6rhAQQzXovqhkafIuHE4A0bN9iNN90ogbxCj8T83trV65wf4C3iqfBo/L9//Id+uN/o2KieGXCFyjkfHtchgEIgOOXg1aDfDh0+6NMmPd1tAikxu37bFhsePuOAmRgWmLOYg4djVluDJyIlpYUljBdtygZkCb/h3vvs1ptv8QDLiPa0F96DF1mJs3fvPvvN//WbTmuUHcqQsQJt1q5ba72ne70dYQiGsUFfOP9qDGBNA8jhAfocCx7PEQkPgQdl6jf2MGEahykl6gDvkR/5lkRvPAckQDM8CSjjMLpVK1fZ01991AFBmLrA+q80Anrp/+mpaVfC69as8z5FAVPuzNSM9Z7q9WfxmFVoDJMfG3RF49DHjGiA5wHvHjzOuGCseF5qJ30Kv1C/9kaBRwEH2tfX1+eeOpYZ05ZNmzbZsPocHvGk99ixdNPOnQg2mxwasi988Us2K6ODqUW2gid/ZEtzc5MdPHjYt3bv13OMi34pE4KA4Q/Kh5/h0yPHj6rP9nr9szM57xuWuM9htEFMtaKoMiAs3iPEJrQjKJhVUeRFHcPWDwTIMgXLsuYFoKKEUzIhQ4n68Tz0QiYQK+ReLbXTN7lUgR63BF+IJshXgBOpUUZWHeNE76McoZd7gmR8QveaqjDur7aD7XL61qflHWyvPV0mZqVC1hLncWjg616EwhESCEuCMREiTlX+p8tdnAvxKMwX4cZkCS73cb0zjrGMcH1yD2vCX9cnAkvZoY594Lkwxq0qQXIh2j6c8ErC1clupCh3FCMHJbryllDmHeI70rJ4iKPAw+GCWXn4ygvVC2GEkAJUUXkEMH8zVUH1uc/gxb3PIYWVsmw4qdlP73Uvix7SxXsJlq3Kuk2ldemTVSFMieVmZlyx8QxeCwJrcbNzFD2xKwAGhBA0JhDYhbeAYJh/nhJ9WI2yMJ2k+vM3SgZAhFJDuQFa6BdcyXhBduzYbocPHfBYDVz5DmSUN22kTdCdhFeGtgHWEFgoAgd4qisAzKdiBEJQGrxHGQBBFDO/0+U+7SJQNz4x7s/x+xkJxDH97fFDegZaIiDZ9IvyVq1eZd/zvve50tog5cKUVVdnp5e/cfNmW6PfV61d59Y7y1sf+fKX7W8/9SlX4CgxBC1nuCREB1aIQJt1ev7+++73s0Ta29q9vwEuXT3dUkrNxvktAOhHHvmy7di5Qwq2zQ/mY/oCelNJ+ohpJabRUCh+xIO4keWwzc2Nxo6geME45wcPHstZmWryVRkCsK0Ctax6wrpl7xv21YFX4WX4+tjx4zYuekJX6MFUA677AQGr/v5+e/TRR5034dO8+I0dbmkbgoyzuPjuyk9gFcBAcg8K46MC74kulVcZZ8qEPTmY2mHbeLxsxC4lPR5pWsoV8ErMDEG/Hn+k92LV+sSLqnHHlFNnT5fdfNut1ihlnRdwGpMSZ8qEIFSAD2NoZHhEeYS9iwAg7PYagR/4CxAPwAdcNIvn58sFCeOMg0xfFShwyL4iTE3Sv4DQYydO2FnRA0XOtCv9uG79eg94hU9npnI+pcxU2mOPP2FHjx4Vz53xd5gOzmZVhspjvLBXDX1aq3ozBgBVZ1QGMU14gqiXT9GqHA5p5EA84qHos2aBGc59CZ7OWX8GXgZ0ASDgPfoKUIkskmTR2Alj1eWfywZ9cOnPaPwwZolJIiCZKZ1a0QNwGabGw6df4kfkFdNm7HaLxyrafwifDLs2s+M348BjgvQM/UA9kZfIFerNOTrR6c/UnboxzvkNzxhlLntWXvu07Fm59nTpNJAG4trVbS40ACooSJYpopwYrB68KkHEuESK8h2lGwJqJWg12LD6CSLEasA7wgVIwIribJC0lBfloPj4H/EkIQWlCkBBuPkcrQY5kfFYwAS2hh0cQxApSzGJBWFKgTLZJAyLnp1SWZXklpGEMy5W6s/AJT8sQGqJm5bkgYH6HYvSQceCoJqaGJFiq3FhSHBqLjetsvAEhMBUlGOlAArn0yCUADTkQywCu2cylz0zHZYLsxwVixMh6ata9C7gjaZDa+rgAq1AXJAAmQSLAyfRiRgA2sLSxSgIFNpQT/oN+txy803uvuYQNrwEvoS0AkEZvEUcsohAReHxO3XAA4RyIfYEYQW6b25q8cPSWJnBaaUIMvqSsrEm6Td1k9ePyuPFYGokBAAKoOk5rNBQ7ya7/fbb/OTRLVs32+Yt1zloJR6APKAP56zUyvLkO206d+6sC1L69Z577/F3r9+2zU805RTTHbt22bbrr3elQ53Zo4L+RSmzyReKCCUBwHHgmJuxv/7rT8jSrHMr+q433OnTh4AfgAr9AejCS4TnBW8g7WBKDY8LRxM06F3paVewxBBQZ7Ys7+095WDl0OFj1nem3wMhmdYi2Jl6+eoZgTHo6Z4b0YbD6PiO4gR0PPzww2HMqG+wtp039TcnELM/ioMVuNU/sdZDjBTL06urWO5MPFXC6c4yZMYFZyE1qR8zVRpD4pEmWdpMx5AAU3gL6Ve8jxz0SABsnfiiVmPlgfsesHe87W22f+8+mxAQbRdoWrmyR/Xu9nEAuFyzeo3H+8Aj0JRt81He7DYMbzIts3HjJoH0dgcza9b0WFt7uwfqA3hYmXS675TtP7Df+s/1q58ECAVqWAHV3dPjedc3EMcy57TsPXXahgcFVNVW3qX+lNvZvULja1pAeLVlxEMdHZ1+FhAXUzvIs6888oi9SIyU6hXGcdj3CFnF2KGso0ePheknAdFRAWLuIfc4lBUAh4xj3HSqLYAZgqEZc/A58it4QUM/zWPQLOovVr0xFgA5gCk8LcT6IRNZQUZfYrxFFwODCWDGFu8kfLxJvmFr6D2WRlfKSEIOc8X1fmRQYjDCu9xjTDhPSV7A44Bz34VavzNFuwxWXp+0DFauPV12NVBPT6MrQoQIA8GRvp4BtDBn7FH7DAwNVsYpFgEbKqFsGTScJRMpoCkJE40aR/NcfGcgkicpct0yKBFkvM8gZJDxDNYBG7OxAytAxaPy9dy0FD/fUegEjI1PcMItQRgVPl3BmTEIA6Y1GLTUle+u6FUWHh+UBSAh8qYwZRGVjyDKzWDZUjtpPwAaX/U3eWCxz/ObHojAGO1HiQM4EIbUn03cUE4ACXIgAA4w5s8JLMxk88oCQRX2WsBCDWAlrDii7EgJoIDpJ+rLJ0KRhGfplltvkZV51kEJChsaDA+NSGgHy4ppLspDIPIbNKBMABxW/8aNG/049Xvvvc/uvOsue4OUOoCAJZVf/OKX7PjxEw5IsFI5+K33ZK8A2IDXg8BMvAAnjp104U7/DoofAAu468+cOe3W84aNm11gRzxF9dmwDUuYpgJmqQ8eC1ab3CSgsklWLpYuSp7PHTt22/r1G2zdurWicXDlw4+0Z1i8wsoNcsJzRCAzwaZflsJi+fbp06dUn2E7uH+/DQ0Ped3ZpA7l5SBRfYLXjmk+4pKIjaBe7LlRUxOmjHC1E1sDcB4WaFklxQ1vdnZ0q65bjUDl2tp699DQD65cxRcojHMD51wokQegBi/Ls88+6+2gLwGV8BCJoGV2KgZUIdTw6ABK4E88D75hmYAH4CR4OVhplHGQsGHDRmuUsqe+cAheRvJRRY0lvHgdyBNwumnlKrv1hhtt/YrVFtO4rda47xcIe/ZrT1qnAA+gH+CEd4zxzzsAXLx3gDmCoQFZ1INxQBAqfEIsCooaGo+ODDrPwUN4RM6eFUDR2AOw4T1Zp/qynBeAjTLFgwdPA1Q4g4fl3HirGBd8Eg/XIECBVw9QQfsI1oYugD2eYUv9ffv2+xRIFDzMHiuMI1VJfVjQuIRXwrhCHvSdOWuPPf6Y+Js9X4o+rUibMBQASPAU9SO4Gz5naob+ALwwJknTAn8ASvoTYMJ4ZszhBcGT4sdJCMyxfQF9ndW4pC4uT1Q3+iutZ6lkRvRmqf6E5B+yDK8MG+XFEgur9VQOYJwxhGeIOvIeNQHwuvdXRhF8AT2ZxieFANtlsPJ6pGWwcu3psmClpaXahQtTPwhSBhFSG4KC0BHq/hsDjJHvaiYoUARXXqCBHS8ZRAw+LASEBACAqHqUA8LA41OkvNlgifx8kKkc/pWk6BAAWDAMQskJ5c3GS16cBqssOA3md73r3VYrQXT6VJ/qg6uz7J4WDv1iYzqECfWiTAZwNBWEYvDVIfqOsOCifVzQACVFHuTNwWMIeIQptHALGLqonpCGaS/fPZLyVVffAh/hpf9w02OpMY0Q4g0W3lWdaC8a2wNhVSD3EY4IHgS2r2BRPRFMCBeeBSHRFl6OpsbisUrbKiu+r++MCz+mGWamCeqdERBhWeO0lNW058+L9B9Akny9TF1btlzveSDA3XsiIUnA7fj4pCvyjo4u3yKdWI/Va1b7EuTrrr/Otu/Y4V6P1atXhaC+LVuV11afhmE1mR/QJsGMd2LnrhsdTOCy9g6VkGQjuSpZ9AA4B2e6j3IBPOI1gL2Y4nN3idqfSISNrpxP9Din16JM+I34EII8UQ5Y5QRhcqjfs888IzqM+wX4PXumz8EDNCHhXfBTnqUQsL6TslxJBHBmBVxqMijqlIDOkPMwoJIjEOj3des3SnkNS6mOW/+5QSnIA67sOPuGfUGgbWhL0pUGn/zNVCX5PPn1Jx1YMA4qpfihDat3Orq7nQ9JAAROFIaX6RtoAn8xTuhPlBIX0ws7d+306TXAI8uK2WeEaUw8RQSNR9MxgBCmIhqU7/rVax3cjwsYnDx+3L7+2BOWUh2JtcDMh9aAb4+z0BiA5sgB2gEPApb8GckDNm+k3+BpgCqrZ4gBOXWaOBMZHXq/tbXdY8LYrXV6OmtDeg5v1aBkBgBwTCCEeBTihpBDAL6CZArAGWDAGCL+hjKY1mJRQF5jDu/OpMAuq5fOCHgA6HrEr8RdISvwfML7jC8ACmOedjmdRVNGx4svvujxK9QNfgntSTjfDA+PeH/iacTbwiZzjE9kCAYU08TBoxGmT6ELU2jQDbmBV47oHLZ6IM4EXgfA8AzjG4MCni0KZPIbUz50Md4eQDRApUDd86KBysSbzdQifM/ScYwxptWQq/QFAIgxQkKWMN5pc1VSwHcZrLwuaRmsXHu6TIBtwm65ebWYmh1Is8FSVnKlrwGXlVBH6aOEEFboWaZIHMD44GeQxAUeTrmwwBVMihQjgpaYFCxBlg4DYlDQKCumjVBsLEVm0CGQh4akcLLESsiCEyDQ4y4YEBJYvPfec48999xzdrL3pLGclP1T2LOkNkNgYavqQJQ80xWjLlARLOSNrmTL6sUJocXADWAlZim1s6m5yVeNoKRm9B5WMcLS54hFg7LAQ7DWIGMIIqatWI4ItEQ8zL8TWOXP6R+AKdBCCice4i9QNrSNdxFa3MMCQuCgqPF0YR3hXQLIoCTwuJCGBkbtox/9kC/tbGisc6u3TQqBHTBHR3knJ+EUYixoG31J39FWhCsACwWyYcMGVyb0Dd4APxFaAhGQBhjjjBm8Mb6kXUIQZVESkEE5gc2oKnzAstETx4+4sMdyBTjQrtVrtjqQwELGKqcOg7JemWtn3h3rf3J60qcaoA3KHTqhUABM/I23AYsUTxn1JoYKy5+2YLWvFZBiozzK4wh/puQeffQrrnSgKSANJcCmhzNSfExJwdfwlPep+I8TkPHw4FnhvXXr1zpdjxw57ICzUv0CICaY9s477xYYesEOHTyqepU9FiUei9uHPvQj9q/+9b8VUBwT7djFlRgNvBAhGFIYzU6cOGm//Cu/7HSEn31aUbSGLijZc4PDNipFTh2hEQqIfnCgKeUjwuhZ4l0AC8QSlcXznTauOrOqCwUF4KJfIxrxPF4M2ooRUeknhocYLsY144Ml7wAoeEPVUZIwFV1CQKysfwb9QhIHiZ7EswQvKMIYIAhwYMxAr4bGZjccCPilDyLPI4qav2dyAtgChcrcxy785MGzypOGoW/Fsd5m7yfVm/rgrSDhQSKGAw8L8TJ7X97jgIO4qLa21uCRUVuY0oO2gFJvp+oKeMaYIN/e/n7frG5UYIkyDh065LKJAF7awuGBVAZZg2e3TiAI7xGy0qdk9W9CAJgYJoJbfaWS8mF1HW0laHe+RNwKO3vXOIBiPOKVol+Y+pyWUdMooARAxTMXvExh/yT4A9kxkyhbUffhcd/hWDzOUnDkDVPqIR4pjG/aywW4YfwilzLp4BVbDrB97dNygO21p0vACorpx/7F97jAOHb0iCyjo64UIrflhAYTVgDC1z0VLPVVIhiVA9Gw7jo7V9rLL73kAjijQcmGUCgxBBMWKkIJgUfwInnTQw5eAAu6SLkCFlTZN1AjcNEQViUNRlm0KMw55aXiZc1vs6efftoVAIKHOvr22HMzYoZaH+ApKRcCUQFDKH88Kih7t9i99JAAW4AdSqON9VKOKsWtSBQgtEGJ4dlwj4GUiKrkgh7044JCSoVgOOhJAB6BcgR6InCwmBEwuJIR4m5lJ9hlkudBT3hzghVOfAMBu8SWjMk6pmwEknsrUqzgYZVTwoXuzGTW7rzrThsZHvAltwS6EqcgUaV3J3y1RZOULcoHjwv9gOKn3sHjlVf1Yz73765rCTmvo34D2DDlAkg6KUGOIkKIQm/oifJCgVI/lsMy5UQd9ux52ThUbkLKGuWKMN65+47zCgpBj4UOiKQNKE8PYlX/AFjJnzYC4hDqCFt4pKW5LZwPJMsYejEl4XEqypPD57o5sK424+14/vnndO+MQAWxLJyHU+PKh827UE4wIsoCJcHeKEyH0T8WC0qAqY9JKYJ169fpebNjx47oDYCj2i3+5cyot7z17eL1fXZw/xHVG2GPMi7Z+vWrbceOHfrbq+legmANA2bLNi06UjabBAJm6HOUMaqZOrAiairH+VTDThtXOFjjC4n2FmRho7B9HyD9joeJfvVg3pFRGxoeFJ8m3GNG3/uz0EtgUgT2/i1qPDkoET3Ik7oCajkskX6oVJ2w6AOvovSiOuhZ0QTlmamS4oXeMhroKzwJjB/q4mNRUINVQu0dHd7XHow9BpANU7rzovcsezehSPUO7QBswIfUEXqkKy60k3uL6UF909U1PjbZ2fbpp54WYJt0Q4nga+LWAM1sVxDyiHs98HwA1OBdlmYXRBMADH0PYCagFyBLfeA3xum8CIRljHcFWQdcQ+Zg/OABOjs04LxEzBKxIXiXWRJP2wClFeyK3NPjngyClhnfnPuEPADUsAKvvbHF2lR3ACbeEmQH4456IzcLVTEbUB1oL/c9rkb1hC6MGw+chq4+hpRUZ/rJZaNkVmUsrNhbBiuvfVoGK9eeLgErKMDbbtvilhGbJTHAEaIILmICkhJ+roxFYAYghEbYMTAALxyvzvLAgwcO+FkwzRp4uZmcr3Jgzp0BPptE0CkXvUs5KE3KR1QiwPMSQjNZVgRhQcii0ScjDs8KQhalVV8bzlrZvn27lNLzLiBbWlv8Hikly5nNRKijnwwrZqBMlDXeERTlXDwISAAKVjRtYlCHQW9WI2WMMGMqiCBC4vFpw/TkjNosICEriYPtqLMLe9CTEkIJwY+QQOBCH2YxeM5/1z2EOtYXio92ofAJkiSIkMfyRTZ6yrmLl+kc6kgcUGNDk3uE8CKxGsqFXMFsx/ZtohOBk3GPzcjpJoF8uOBbW1j2yAZ8eVcqCGKEFcIeYYhiAQR0dHZIwHc40EGwIaABZdzLzpQFgiZ9BQbTQNCNfXBGhkasqbnRGuobRdOUx6ZkpDj27d9rx48fd7r7KjLVeevWbVbf2OCBnBH4xYMjYolGsvCllFAWgA+mBFpbWlU3PB140kJ92lravU9cyOtdFDOKBi/bieMnpBDb/Qwatpo/sP+AFEu/x1Gw1BYexXVemQrLR+lnOomzYIgnmRifEG8JvIyK3uIdgBrTDSg8gDRLSLGUK2IJKSB4f97e+9732IsvvuTxGFjsuuU8OlUIMQQod/ic4F3Kgw4oTGlna5AyYuM0Ihw8yJxLtKBfiFmZKuS8fYwZ+s1BrHgs4reKGfEfTo4FkIF3Eiudcti1mDguEsugUZo8zE7UjIegqNUGlUkfw5OAKBSix8F4OwFEWffY4OWgDpRBPwEgyBOvSKY+7UGtp06dFn2qnE8ZJ0yT8ZnTWK4U4OfQSmQJYAWwwDvh/J3gAUL2eGyMymFaiHbgzeFsoCrVx+M6oK9ay1gBZDjY0b2s5AhKG+8BcXLEZ+GhBahkxE/sixSTjMA7AuhKpistL/7VaHcjq62jzVI5vH7BawV9+XS5Jjow/lQZtR9XU7hHYkxBN56FLkzhIJ8AFcSnTQgI8yR1Iug+o3FL4HmTxySFKVlACkCHvobHmXZevXK1x7pBJ5aBu/EjfndPS2HEQSy/MbaQAZQJn1GvZAJ+qXL6ANLw/OB14TeMhPnZsGP2Mlh57dMyWLn2dNl9Vnp6alzQYo0GyyPmyh2PAptjgf5xvTJoGfgoZxQPO0fC+MyPE73P9tEoeVzFaSllpjVQ2rmKsOIBARDcxVJEEqwElSJI5+YrbEYgBU9CiA8ApIR5cwQVZdgcewrEbPeu3Xb8xHFZamMOkiKwMidFHykHlLNPIehvTiTFFc8UTqE0oydDcK27cSU8sFR0ywMkW+obFuan2bWU/VnKEiCNyjcIK+qerg6CPrrIi7b5P9q4IOwQ/B6X4bVTEbqPMsSNTDvxwrCaA6Xgc96iM7sFY6WpaxzMMHfOAWdYktSBjaDwJs3Hkh5DgrAGeEALmB8hSJwCyx9FBm8jZfpUjDJFgKFAUAbV1bWeL+5/FDvKnOko+haFiuKDdnhC2MMCxcx0GPVjXwe8RpyEDaBl2uL4sWM+zQHIBZipMFu3YZNbqQ5C1Bb4KXJxU19oh9XKkQmAIeqBAoOu8AZ9IxXlferxTupH6EievE8QM4G4CG5c8Xv37XXhwNJU8gaIxuLzVpiVEtd7DhAW+gIl4WBOYDE3wyqtYL1zf9Omze4R6lNegJVCnvgS9rsZt+/+7u/2OAeAmYMV9QvWN6tCsLZJeIdcIYv/KIs2hYconP+ClwM6kD98wgqiOeXBahe8aT4NpN8XX2m1h7ai3OlXykD5YdUzFpi6OHr8qMcaAcbo/+DlCt4tHx/6DlMm4gIEGhNFFLTuA4zoUwC/Hg1jR/0Fj3EB+MkHIF4p/tmyeavHmgBWOKSRreQBGoA99gXhs+90n/MLdSRwtkP9e93W69wAAiQBVFCwtAMQDYiizqSY086/ed2J72FLekABOxuPT4x4n4l4Tr/SHOCh7CDY66jn05UEI0upxwBNMlTEr4kUxzfUig4CPeXAZ9CWMvikv6KEN823V9B3pkhJ5B0ZOATgslUQQJDE9BN0pH/w2jJ1yaaO8HHk5YCX3cuj/iMP6KqM/D36BVpEgbMYLiwbnypNeNAxfON9Ilq5oSUw58aXeAsjiLzxvkBzYgIBoYzvpoZWlb08DfR6pGWwcu3pErDCIGlvIwCL82JYVcIyvUkPVGTfCbY0ZydZBhwDiTHLIGVQMwBRyjA/ewowcFhiiQzBOsQNzQqewnzY14N3GKhcKAUGM/EWEgE2zmofDdoQVBs8Kyh1LCkEWF1NCjnvVi9z5VjVuJqpA4N4XlYTu22iKGEEBIYHoOly8KDyc7J+4Y5KtZlpA9pBm4gFYavujO5HQX5Y3ezpgtVIm2nLrAQ5q0bIj4vM3PrUPxQs92DEqDwEK3XmN2hK+wk85T7tYlMxjw0Q/dKy/ArFGRse4WyWMNXGM8QnQE8sLEAY8/Ld3Ws88BXBRV58+vJLCWB+pz4JvYfyQGjSHvoPxerl6T4CjukBLFHm/+ck3BBw9A30m5gWaJrT34WSwEmj8wkWHc/gKeBE3HhlUoIzrF4BMAFoeYa+Rmi2tXeG5/Uu8QWAL/YaoX8jQQkfUPfQD+xpEjbYI+AaJcfeItCPE3AJAKbsSCGcEVhh2TqCn+44deqUTw0dOXJEz7ABHcvWJfgrw7QT+WAVk1hFhXKnr9iVGTCEN4WAzrVr1/h9VpYwLvLZgqUSVT5Vcdddd7pHgekclIP3t/JLCrDTrpC/wIi+o1Dof5TZrBQ6v0MDNpbzqS61j2lSIC2HCE7nsu69cOWrtlJnGkZdKKNO7RYUVrkhzsrHn57duGGjx1oxZXvgwAGN5w6BhwmnJwAThZ0AROp9wGg0jQDdAKy00WmsPvDATfET8UTUj36h/vAAAaPwW2Uy41NNeOSIqzpy5JidFFBlBQ5tXLm6zTZs3GSPffWrDuwYQHi7ANphOkT8416T4DWlHlzQBvrBs8l4aLt7lGLxAFT0j1VVAGjGu352ejD+mU50j5DygzbsVpuuZG+mSitjIMmY8ZPhNX7Z24c4tmm1DQOENpI37y8FKwAVv6eLX/i++EqoftCPRD6MH3bmBRjDGwQu+0pEyTX6mrEBQIKmzud6p0rvO/hQAe6Rpc4CmfQ7Hq9EdcKXlcMXLGXmWaZy+Zt+BCi6R09l8g6yhwMYMYLwcp/uPesAfxmsvPZpGaxce7qsZ2X16ia3MDVejfl+ggzZi4KzOFgpESzFOUfsKCEGHe5eBh2/ofinJqa8E3BloljpBZSiK7aKoLAZTAxmhKBbzRIqCFQGKXuoMJXBtA3P6FFdIU4DoMAZInhmcPujnPe8vMengfDuIGiYBWJTJRRZEHxs9R+mPSibuqE6UEo8T9kodwZuZKnjOmYOHKWOEEf48B0FRrtUIxdoXrmFhDBxZYKQkCBBmAdPC3RDgIWYDJQ57W9pbfRy2Sa7JlPr7tl5WYVz0pil2bxNiu4Dg6NOUwLnXIngcVK9cSevEhhZu/46W78+7CLKNArgjSW5TI3QLk62BeCgEAAL0AHhSH+hJKEFQAmwiOJC8EEvEvkRmzKdm1J7xCdqP33MKgwU6bDoQxvxeuFupt0egKs8SVi21IW63XrHndYqiz/QMShHwAq05AKowE/QHgWEZ4XnUMK8A607W7tEt7ApHXniAWuQtcj0I0uB6+saxENp1ZF9UE76Mtl9+/Yu9D27rKrsWMGDplFkKCdANfQMwh0vIEtViWsiRmnGY3bQTJwJg6KnX/EeRAGa0IrvgacB7gKpUgxOA9GMPKk/tAnesWrvExQv8QVMc8FX8DraCUXT2Ngs/gxGAF5B3sdjxThCKVGhCtXZaay/ASx4a+hvvATQjQ4DFAYPRZiWYRMxFCdAhQB4gAggiLaSt3uY1P8sUWdKJS+QQvvoH9qK0eE8qL6gz1VtgZWwA/PZc/0C4dPO20whd3R2edlt7U3epwhpgneZ4gL0U2faBa8z3czY9ykvAJvK8FU0tFN04tgE2g3fsqkd/TkjxcsUKd7fWQ8ULguEBJAdjW/yIZgary5HCLCU3U8616/JOPJEY1L3AIMxAUx4jbxJ0J4rSn6gqPL0PuD/oi/84J2sxLPIKmhNwosFjSLZweV9qfz5Ds2pM7wMjakr3tC4+IR3yI+6AH4Yk4AZ3xRR9EGOcaJ2kMWsUMq6J9x5dmaKyng92DeK/ZbGJMeh79TEpH35oa94fyyDldc+LYOVa0+X9aysW9vuAgWvBUCFudZTp3pdyM3MTPigQvCy3JNBxDJMhDADHWDCzpFTUjosm2VnUBK/obTZW4HBwe8s2eM7gWxh3lWCtoIVByFOJijAYM0Tt+JuXQkuhBibWwFS2BIcK49j3Ts7O91VihKwsqxu5Y1CghloH4nvgBGEimkQ4wFCKFAPmAfBwCDHAisVsm4xE+haJ+sXlzHtzk5nZe2E+BWENpaeK0HlDSBDoDG9EvINSj8IDoIP2bW2wpUxgiaVDu5vVuOsXLHawdfgwDnrO8u2+XN+eFzvyT5XBtQbMAkoQLkhpPCu1NW3+eZrWMJM3xAgCL2hD9MHpRIeJJRCqJMa4fVAUUNvNrjjHB1XgFJ2vjeE2hEFVHKq6+SU+hohK9pDK9qDQIU+DDSU5ODAqLeFvwEzKD3KR5ACLL7zu74nBHuKf/CgkRfeCmJiiFPxeAYNZvJH2bEtOjTlecAAde9oDUGagEymDhH0gBMEMV4UNkMDDAC6aOOZM3329a9/XXwczn+B5oXZrD8jDOHKIIDV4N3yqZxSaD/lsqJp7dp13i6WeTY01KstUm4LSo08aS8eBSxX3nPvmt713UdluTOmqJ8ruAVxxP4Z0MSnU0Qj8iB+g2eZCkWpRV5Kxk2YagBQLWx4p7LHx0Y8fghAQj0ihcc78BobGNLXkUeGd7hPHfw59RkrUwCIgBZ2CO7vP+eKDtAF6Oxsa/cpYM63oYwI3EUKE55JZlI+7glops4s/6Y9lAvgGR+Z9vENTdhnhwMNiROBhwHueBczNQE0R2AhUtZMXQCoi8V59/pxD5ACiMTbyUaQLMeeKKoOpbASj8Sp0sTJYDzAx7SvmJ8RDThCpGzdna1WyE4LbMQk205Yl8Ydz1G+yw/RCPAO7eFtBzD6ZMwjAxhreKmgE/WGvkyvRp4cEnWhu3nepxx10Rb6wT13epb28De04Vkfn7roHxJ5cx+gBMCCv2ICbMRsRaDOZRnvqRy8OJNT47ofymVcwWc+laSEV/XRR77q/bMMVl77tAxWrj1dss8KVuDuXde79YIiZGqFnSEZxKzCILALYUlMAMKGIE8UKAPch5MITzCtb4svywJPCi5WlhSyzLSmrtatEQQpisyFscrHuiQRaIdFWhbYcPeoBn6mBq8DKzwIyiRWhTndsEyZqQumDSKlidVLWwhuQ5AgYLGaqD8DGdc19xjbc5zxokGMp4J2S2JIcMgCov646WXxofz1gwMMHqGyhVJB7RP4kjAAnKAAQ5lBmLMnQl71BMiVighgXLJhOsj/uSDSpzJkzwdABzvH4kbn8EeUxoxAF2ADZVaexbMjZSdQxFQUVj31REEgJ0v6nW3JmSICOJEvHgYUU1aKNSbQYzHaiUXHnjJ5GxoaWCi7KDoGAe+0ov5qG9MGeQl3PFXZHHu0qM7zarzydmGu+uPhosyWllbVv9nr57t0uoUMaKl1aw/FA7i55dbbfaO5yEpHuSLY+U7f8Yy61hU1gph+5T5KD6HM8xyQx6oeeA9Qx7L1Z555xg4ePGgnT/bakSNH7eWXXrb+s/1eDwI1AT7E29Dn1NtBsfpNKltMgAcMTwQxCgEAVswngpdJtB4eHg3eQL179PAx0UZ9rN9Qeigj+p32AUaIEwln8mT8Ozs14xEjGDqkEIPlU0IaDyjq9rY2W7Gi27q6O/1UasBqvWjoJ4IrfxQgq+mYlmNKICUanevvt+eefdYDnAEq7OZKnA+rS/CYuKdE44lPPHWUgzGBogR0MY7oZ4DYwX377fChQ75bKzxXJ9qyZ86WzZvVhmY7eOCgn0jMmUovPP+8nT1z1jcQhIO9bvMCwYYnqN5XnK1fv1b0gA+ZFgYsx6yxvt3bt0Lgkz4lcXZYm+rNYYjEccAHgoveR3imLoxjjWG1n1gxpurY6wSgD/+HPgzev8OnxsSeBOaOW7ZQtomprA2PTti0xlNB45lxQEwNe0BpNPj5O8S15DUemM5l2k5Ecb5iHDBOI+DjYAOZhEzQJ/IJ2UP9qDD9z1jgHY9b8fEdgAbPRM+R2BMGXsIg4znuAmT4DE+E8s7/re8YEO6x40+9AyCKVthBJzxL/o6eQZ7St9BTt1xu0B7aRT149uTxXh9Ly/usvPYJXl3eZ+Xa0mWmgRJ2803XO3Oz6ydCDs8CwYu4xqenpcRwSep3XLwIRIiN4GLIeVyJK1AseVlgEgoEoTKHTD4sK53Nccpxzt9xEKB/JACFWwkSdIANXLz8hHWFhVCUomApMwOytq7NBRmKCwX41JNPuWBm4OFZmBVYYDWMCxblzWDG8wJTEHWPoJucChuwIXjwpKDkAR4IBxRyLB6C7fCa4D5H0PMcZ7gARIjHYeqGhPCMrE48BHgkgtclxAUEZRLc+VhkocUSVBL0gKna2gblnXIF4go+JUFcwYoUrK8AFLDycM8zPQadASt4CGprm+32O253cEkdUIZR/MWToktNDTEIC67xBaHFtvxY1dDDp9aSBFOH6RCew+p2IKk8ENAVFRLGCED9C/2MYAzTFyhMghRZeRPNzfMuNOSTPPHO3Hr7G9yzAtjlGSx6ABmCFa+RbweuNjld9DtTPOTB+1jxWLPNTZxbFWKm6Oejx497/A/8AS/mslLC45PW2dVpD9x/v53s7XUBAZCB5vQNoDlYxOIM3WRqgb5yEKErEUs7fQDIBGJ7EKjoROwLXiBO32YvFugYeXyoL33LJzwIP2DxJ6XICMZEaThI0gXAreE4CAkrvoeVSSpf1UEh4y2Cj1h3B88AsMNYYbqQHVOn7PSp0zZZCEuX2QcEYEFcDv3Fsyg0FCN9By968KW+Y9lhdDAGiJ2oTVc7YNCL7n2ArizVJmAb+v76x37DPVbQiHLxtn7wgx/0vKKxlahiw7tqXwGGilVWAnh45WT9q08qYoBLxmJQ0LSHHYHhG5HGDReWzou9nYZ4HWhXtPEc/JETjVhd6DvxCtTgdQUMQ2em+o6cmrLNW7e5nGKs0V8eZKu88FThGVWlXYbFK0WjBPUv2Kq1PaprXGB3v53Yv996VvRYOqk+U2XgcXidOpOPaqi2aSyqnoxpb6h+dx5XvRlzlQKC1JcU8cPiBEiDduTH+IEmPBclcnSiLkrkzzMuZ5U33j+8e9CW78hM+p3fAU7EGfIcf9fX13mfAmCYBsT4+fKDy9NAr1da9qxce7rsNFBLM9ZsmHdlnwmCPAmcRCHgbXCQIsEIsHELRAqAUYbgZZCw0ZRUgYMTi+O8lCKXJUAUPq5WKyI0oqh7vCohzgPB43nhhaiYDxashDaDDu8OW5y7O1Y1np3joDYsuJhbevv27XPFhoLrlYJiHnqOMvUubQLFYsVSZl5lIwz7z0645wBmQbjDKdSDPPEg5EssG62SMsm7UKjOpNV2ghrDoAdE1WUapGRCe6gvHhU8HwhFpq4qpHKCgA5LOpl2YiM0lBZxE04jtYclkdSJhCLlyPy6erwSYemnn5hLHJESu36yOgiBRbusIu3TQK2tbV4HACHn1hDz8fjjj3lgdEzA0acSlDfAhzbQjwhflMNcCWCizFGKooQecYsepUmajwcaueBUP6HceR6a0w/EjfT3n+ZJ0XNBgIuugB4S9V+1eq1bcHjwiGugbBfY6iOAFh44+Ik+ho+gG3TldzqH36pTGfEBS8+lxCWYKQflB9DgO14mdjvFW3Pf/fe5l4V8jx877oLcAXE5bOmOAmXqB74m0fcoqeoEBx1W2q6du9zyIUgZsNPXd8q9SBUxLFkBZzyNGhvUjHoC+qCp85vKciWiNsBD7LVDe91CVnPyMgSgIXwCL8HnjCf4Au8I4CAtnohioAAGAEHoxIGL9NlLB/cYu7UCIAioDSuGpAiVL33EBo7RYZNMg8F7KHsAEB4gPHldag90Y0M9VjQRl8PqoZ07d3g7/uj3/1ggZL/XAVDIjsX3i67QgVUoHJY4Oxe3rp4ue+Kxx6yxqd7YQA+gNj4+qvrgAZECp10aL3iaCOqGBvQZ9BZ0EE3xBODNCKCRZwBnfCcGZXCEfVdY5YKBVOWAjvdQ4nwfHszbju077cChgw6CiBmC131aur7W2lo6rTChvK2s8VFtudKU6DNpHd0tVpmssIOHDtijX37QDR/6AUUCjeBvFeRjlP7088n0iRyBR5PiE4JlmcqDXhUArAWep26AmMUpLVC3GKwwVnguShSFB21xIl+81IwD6iOWcgASgRUMQ2QWcgx5wBQZdaPSBDlH00DsiYW38OEHH1kGK69TWgYr154uC1YaG9j7AIURrCm2cEe5YbmV5ws+x4z1T8LCQAEw4BggDPRSiSW0YfUJbhYHHOoGhA0DvaABg7Bi91NAAR4LBD0DEqFQUSl7JlaS8MX9jmVY1KBr8HgUFDpW4WyRw7hwqc5LSG0PQX0IfT2LNV1WHerqMl4ex9gj/NhkiUFLPriah0Zybskj0FGMCAM8PR6pL0FQJNYDBYNSU9uoJ20McTgSsmoTlpHHZEhgAib4jkJASLkrm03slCceELwHCDLqj8XWIGatUR0R0mq1v5+Wxe1Wm9rN8mW8GUxLYX2jbKEP3ykXJoemBGmyxT1udpQNlvL+Awdsm+jytSee8GkFgAp0ZLMvF4gqkzYjqAjqI6/QpmA5Mt3AHZQNfcUOoFwq1qcfqAd2J+/RDhQo+2f48yoLJQQNqSd0RaD2tHX4icsPPfiQzc7jrWIzL6xYBHBM7WJ33ry3nykcvFcI2shrArAYH2MVBEqLQEtWNwWXN50BbfN5prrmrLWlyXbtvkEK+Jgr6r6+095W4kjwNMCveK0ABexy6kl58C9XDh4rPBbeBtWfw+6IfwF0VqmfhgUS4D0A8PXXXad2VDtQoS4EiY6MDvvybedJ8fWOHTudBvQBCUsXwoZ+wAMVxg51YCwCpJgK4p4vZ6aNSgASeIeTtvPlkv8OgAF+TkpJURa73nLAJMcJ4C2hDN/hVVY9O9yyg20AVFVWypalwDi3qN8DfPF0VddU+5iBFgcPHRLQnPCyoQOxK1jrKGeABEHLGBicJ/Xx/9+f2+pVa3y/HgAR04m8k+ZARTdkgpeOfGkDQgF6+QZ04m3qCSCmPjAYnh/qAwCPxQLgiTwuyCUYlHfh45G+cfXD9arvQeeLSj3HkR+MxR6Ni47uTita1r13KHYMp+nspPKZkOwQvQTohs8NOe25AKlRLFXwVmStf5ANBtnEUIpfz9BX7JWEbCOmbM2atQKALQ62w1L+OT9x28G7eI186+ubxNfBy8nmjiEuLHhbIQneaHGHy1pAOc/5mFSK+oxVjBgReNCY7vMN4PQcfQKPFwSoMGagTZKYOdUPfkMGML4e/OJDy2DldUrLYOXa02XPBqqWNY/ydGChwR3mhtmZU0JDQz6ZRMBiOQjty1JhmoSVKyh113VYSfpEMPEO8R8gepZrlqR4iWlBWcxkw7HpAAeUBmXH9B0lkM9jMSl/WW2JyrQUKnP2YdXMzAzTRQTaTftUAgfhMR2EUAM4oYwYxGxdPaXfmedmYHNiqludKhslWp7X4JawcIDh1gjBvQG4oRBhIIQGwaJ4Dlh9g2XHNvZ4gzjADkFBewFbnKvT0ckOqnV6ttna2juMg+3a2trdM8TFLp4c0tegi/uc+cLpt5TB+/wdiIgCJh5Gykl1R4gncU/rN+roXg4JJz5RdhyqRr7sX4GC5WDJrs4uO3X6tAtv+pd26UN5XBgTvOveKu75bXIXaNM7nnSfnxDO0dw4j/BUk2jiU0nUQfdzEuiAP2iDgAbAkSnvQG/2oFi7erUH1SLMiaXgOab8qBtgg/oB6t5wxx3el6y8ol+oY1H5obDwVnj/6T0SCo0XAXFjUtJ4Eshj5cqVzsMoc/gE4cCqoTbo31Dv258TP4O3wz1EagfH8Seqk3b9tusEMLbbihU9Dk7hJ0513r9vnz337HO+4dwhKUboevfd97jAcaIoQX+AECCOuh06dNjbhyeC53nWPQh810X57hHRFWKo9F3tm2UaQ8+idHgfXoamxN84bR3gFX0O/HTfGZ+m4nwo2g8wwpPBxnPwGTFNfNI3KEYUJEBwcnzaQQEenFrxX53oAk8UVT/GLt6X7p4V1tnV7Z4GQDt5M4bw7gACh0aGrKu7y+UHm/ERYEtiSwDyxeihnXgaaTfv00bvQ7XP9/wRj7CTK3WjnSy7ZlyyuRtlVcSD4cI7gFHqBljmb/IuFzlqoMPBIGyM0YFs4W8CWPPFnGUlo4hbKUhu8T5lEaA7OclZWlmBhxA0HqZWCg74mApjdd3AwDk7e+aUDQ4PCLyN27RkD1PI4wIvJwDEAj1MbTENizcasAnY6B844943gGNpVuBrKuu8Gq1Yo45qgnucAF0kPLkcUAgQxDMEDwNUABXOOwKpPo2pfBicyGHoGk0rOf+IRjzLNR8LdOJxQM4xAW/yW45Zee0TIHs5ZuXa0mVjVtav6/GzOVDQCGsUDgMT70VpblyDaNwFCp4PrMkQa1JwQYa1HLNqVJQLGQIRR2UNc1gcysAFuYQXg4bYBbwpKA4C7zyQUfXAk5ATWDnvAmeU6WIlEe/zXmVlzOuIQGNbc4AIc/G4v4V3pEAr3G2Pe5lgWN+ZVQACgcjgZkDH4rJ+JFQQBgATPqkzKXhamOoIBzhiKWLRsQKFOqA8eTZMqyAzQuQ9nyhG6AktlT0i1QVNJAyYvkGQUQb7P/AEggvlgsABILoFKmCC4ERpIZwoF6EUKenzSYJoxYqVtnHjBhdEWL4HDh6yXbt22ROPP666V7uwQnAj4AAW1JOLOlIfSLw4cZ92BWWKBwBFEfbYADTQRlaKQP/gCZq3Qba1FzBgIzOACHlQZ8AFFh2H5t17z7326c9+xmkHIII2AEMsYdpMPVCoN910k2/vf/jwIc+DvLjIB1AL7cgXfgn8EAAZNCMIln1ydu++wb1YvLd//34XDngmqpxHoXmIRaBfUFKc3Iv3IZ5JWreUM9NHbCiH1cx04eHDh32p9dT4pI0Mj/rpu4CqH/zAB+ysANjA4KCPEUDz9EzYPdaBg3hFVpMDIy7KhO9CHxAHEfqC+tDfgDNIipJ17oH9/TMsa/b4A/HB6Lisdt2jb+EbZeK0AVTQJvoKcO1WtfIADBLzwp4b7NPBPjR4neh6Dj9sacObIitcfAJtqfecxhNjFbozVukraIXFDtA/cfKEwFTZ3vzmN9lnPvMZjaNan0qhPgBG2jUnwwLQ4d4A3acM6uptVkMrBAQTkiPwEt5Y6A7IcwNGz7NijakkvAee9B78x7t4IqBhcj5lLU0tvn8L45s+d37QPwd7amTZ82FcY0gRY5LzvmD1zLiAicUmJAOC14N3kQc+vpUoK1+c8V2r6Q3yh+foD/oNAMbf1Bt+RZ4BSIYGkVHhDCqmJuvrWqxONIrrfY4cmJyY8pWAPuWkttM/AGNAPx4rAprpB/ZR4hn4hnmiyLODTAU0Ugfozbji3CJkqI8r/Q5P0B7aTd8ue1Zev7TsWbn2dBmwkrSeriZZAmyaVGWbNm10YjJXi+dkJj8soXzGvRoILYSSW0sSiCF+IW2JCtzEEp4IBQ04PyNH/zj9FUWJKzO4JNn3QlYG7nMf+MGln65ia3wUCu7LYAXhQqY+LvwkP4olzv7ocKBEwrNBndQkr6+7nGWBcOgcW4xjoQA+mPLAG0J744mMKxaeZ5dWUC/WJnUgsRSVQY4gQABxP5qG4H1XLsrLhbjqhUWJQEZgITRQGLPzoT6RgCMPhEs0l10xT6xMUFTEwKAkaAfvAGDiAl2zc8Gd7tNwABWVtTjFRUM8NgSvAlZYkcMhbICVx18JrKgc6uwAgGmg8sV5uvLnn95zGsSltNQXWIB4CIYHhqxRA2x4aERWbVE8MWCZDlYFNboF397eJiXAidlhVRe8UJ+ptdtvv92+9OCDPj2CUuI0a1aI4WEBrHjgoPjKJatStGcGf0NP+oG/3TrXBY2CFRv2qli7dq3zBYO/pbXN+2FwYNBjMohlwpuyae168WmILSEvwDJtdLCkq6qxxvcD8RgOvdPZ1enlsgSanVBZ1p+oCDuf3n333bZq5Wo7JFCFxQSoR+FxVha0ZYzQfrxm9D0eF1YdeSC3+oCLfoguEp+0CSUHr8CjtIM6uudQNPH3NVbpDxL8CAAnQJf9ddqJX9K4q6wMK4D4HQVIn9J/TJX6WU+qJ96GVatW2oqVK4yIJeLL4BFoU63xQ32oJ/Ti06fbBD4AFoyXuqZ6AcNdtmffXg86pxlMvwAi6Jf5Qhh38EB1Jmyn7yBNbfC26nn6EUAIvSiXfKEfF/ukqAbe39ADngzTOQCPMJUWW1ithqfJZYLyhGZTAqscLjk1nbX6pm7ffbm/n0NFGb8cVMq+PNVBzhQJPubMosD/1J288WCyeqvIaroysU5hjyCeoTyfjtF3D74vZL1OPtb0HHINA4o28wxb4cMfTCsBKhiPzTKimMplDMBTDRpD0JadntkriK0dVqjexAlRbnkuHASpVjtg5D14izLY+6i/f1DtYcNK+j4c1cAFUQDAD33p4WWw8jqlZbBy7eky00AVUnLbfTWALzsWaGEpLhYGVimWU3NTu/V0r7bOjhXW2txtK1es0yBinrtHA6xTz9QtWJENbk3gSu5o75BAXGO+GZQEPtYq3/mdIDD2asELguDgeRQ/1hMBrWwZH3fBRj2lxFVHljpTFwYtCo5plMgqiqxNplAQcpz2yp4vBF8ysCUl/ROlgeWGACDOACEH2ECgEz9CWRFtyBfBhUuVFBSPBKnqEglzhIcDGeXhz0gI4Ar3ZxYEGt4nD5YkP33nXHp9VR4hH+qFcqJMiofu0R4ulEF7+SQPhDGWHbZqfe3CNNDwsE91MChWr1plvVJIzPNDE9rHuyTy182FNooWs6GtqobX1RPt5jn9x5JnwB+bmbELJ0fVN6p/2W1zpQQp+2nUtzV7rMt9990n/lknhdmiLMrqxylXNGUJUKxuPFAPvPEB27xli91www0eLIu73YMI1RaEP33v4FGKFUXCO0xlcJ4MYBArHGVSDShRu1ltgyX73ve+1+5/4I22afMmPxOHPVIqBVzhJzxWxPN0CEyxYgRPFpYsCWWOIKesgeEhX1Vy5uwZj2fypcfiPZZJ4/6nrHblsXLlKt+IkN+gK94D/iDvlmZ2EA6H+cGbBGLSxzzHffhncV8AQgHlAHgUGW1E4aN8mArjewAdc74/UXUN512FYyQAfIB1FD7g6ty5Ad8vBS8nMRIb1m9UnaodaBOPxW/79u6zU72nbHRm3PmiWe3Ak3qm/6wdO37Mp4agba3y91VGGic+tqTkGR98B1Qy/cpeMkx54emkLfQb443YMJaNC237O8SNMWZ8tdLCuGEPpWm1jWkt+sAVpujJd2hEYjzNzhHUSkwTMWHTakOfyhgzDsrkE/DEMmR2ps3mp33H7amZSRsZH7bxKeLZph34V9ckbHSEqZwh9e2wjY4Oqp9P2qlTR0XrUY21sGkj49g9W6ojXrjgYQleQNrO2IOnaS/AjvoCsNhIkvFO3Rl3HkvCuFebeYbTuuFdQDzgBgMMryL8zgo06EUgM0H4eEgjcEqZ8Afvehv5RF4pT/b4YS8svHp4ywDNwxpPAFdVzZ+BrmqFjJJZO35MMkFyaXka6LVPy9NA154uG7Oycf1aVw5YrwwSQAsDGOUbr0jKusRDogHNwe2VeC4aJQBwxaf1G94DxngAF3y69FEC5TPgZiVYUEpYNghwt94RABpUUcdVSrAMjwzpO+59BBfPSyn4J8Jy3sEKCVc7oAflRX19VZIsQrc+JMAR1Cz35W+0MTEyysmVMqKI/wBPWPoMbLw+WCKAhNCOUH8+seYQaHynrAiYMOARaNQfQcZv+spbLuAQbJSF4EL4cCG0sQbJE+FNHoAh3mV5LUJQ1ZQw47fgBeGTuXZcxAhT35E2W3BrnxgSaMHBfigtPrGeEZoLTfB6owjp0+geCfojjEm41lFKLqC5Ymoj8+S63OLGeyThmpFSph6sakKZJquD52fDhvUe54GwRIC68NUAZUMtNvFjk7G2dg4kLPuAJaaIgwvpHujCgOY3+I028wz9i8ClX1C27gHT74CjC78lbdXqVdbd3SV6l8JUhyzTl19GIEv5qG7EHXE4JgCXDQ8BAiOjI17P6JqUYqOf2MOHccAny945V4WVZytXrPQpSbyQKAzqOyV64JlhqpCVQHQ+daX+eB/DwXJB+dK/KCv4lb7gfZQVbeJiSpV86V/GAoCgXoCe/FrbWp1+DmjFHIwpTljevz94do4dIxD4jE+HtLV1uELEKIimPgGnrGICTFC31q42px+gx/lWv1MfvhM8CliBL8HoDuwZm/SJygXocY99W4gbO3r4kPKdCLEipRAEzjRFJi3AEwEV0QAuo/0RIKOvo+BQ4osYU9AoAgbEgcxyTpZACWdPjY4OOUDB80RsBxdnGhUFViamJwRWlOd8SQCnZFWZtDU2NwiMNYkOxIVo7Faqbfqeqmbbfo7kkEFTw5R2Wu2oc5oyJvEEu2ciHU4pTqXZxiGs+sFww/CATvR7NOYBVBhB/k/td7mp56Ahn6kkCwPC6deASabSuXwLArUdryhygefpE5b8s7cS4ATeBNTPZAEmI6LBuP/OxT5TjPURyUwCeKkPfIRsS4oH6GN4gXF+7OgJb8MyWHnt0zJYufZ0yTQQFtoD993hlhLb6TNIECIoWpR7iLG4oOUAGwiYU1KO/M6Sz3glc+2LkkpAwTfLKgassJJhsaJkTpm9KJiqIY+G+kZLynrtPdkbLAL9hmJanLhHuViTCOeVK1aE+AANUhQ/wakE9iJMcbfhcWC66qJUMSdxD2iJ+aZmKK3IWmG3zKLPT19I0IFyEZ7Qg+8kBzHQRpf/LkFMHvxN8C3TO5xtg/BCEEED8nBAJMFGXggy2ghZHAyRv+culZTAyiO2gqWpZTsnwUQ5fHchmSvaDbt32S233Oqbo7Ha45mnn7adO3faU0895fttIEgBg+wdQr2gBXmgvPgEENEc8uRvPFk878BIii6mC6FHW1Aw41KQLc0t3gZOicUbMDY1IdAxZFs2b3HAQjzE/gP7jGBOlODMVN5+7Md+zHbfdLOlF87OoY3PPfO0Pfb44wKnQYkCwKA/y3Ghh9NdtGOvnkC/cC4SygUhz14ouPs5+ZhlqZzXwzQO4ARAwFLOW0WbF17gdG4pwqL4bYEB4TemNaAJMQPuBUsTNB1c7MRNoDwBCBGIAqSox512wfNEzEhCCk+KSHnwTEnAF5oDvvxvQKUu6s4FKOF9+DcA0bC8PtQjuicwprah8MOYw91f6Urp9JnTUkCttn79Bg/0ffzxJwIP6SLhrWTKDW/K0WNHNUbOwqgOpBiHXV1d7k2ZiwUXNHk+/cwzXjf6n3qwGmoDu/eq7Q4G8bAoD8YUypxpG7xmrMAjXuqFF150vqXOIT4Go0MKXiCVttMfarK3gxOE4S9fpi0eiou3oRc7GwPc+O5TxcWw987Y+FnnJ/gMutH3UR+SxKHeX3iE6C+AEbwFeMawAWRnBBxIeFkcRMoggM8BHdC7OknMWehXxhX1j+hJIjYn8rCQJ3SKglvpYwC+87QKjmpGGxendEryzEE5Y5dAWT3JuGN8zsKX5qAIoIrnD4AC2KUsp4muZGpe74fpYAwREvyUzWd9gYLN43lOevtpJ17tjZs2imYpjcWyPfLQo96fy9NAr31anga69nRZsHK/wAq7YrKdNSsPHKxoYLilDzn9jQuJ7e5xmTMlgQUVj7tEOp/wKjDHTOcggBD6jGhQPoMweDxC8CCCo9FPBW2UAL0AVvAEXJRiRVecCFK8CKz88CXNEgJ4X2TTCTSUrgBW1AhZWd8MWCHxN9MXzEvDdCjvKA8HK3MCc+6lKjmIwbuAxYMwZIMoz0Z0RSii6KgLv7kghka65vQdwcYzCD8CO8mf5xBaGVlqWPtvfetb7IDACoL8kD43Stk89eSTNrlg9dM3TCFQP9J5i1D0n50LgbK+wkj1diWr3+k7hLBsUtE7xO14HIkkLtY+8SaArPoaDr0MXgJifdhx1KdppICZ5mE6o1CYsw/+yAdt43Vb1dcCraoXR/Y//sTj9thjjzmvsZU6oJWYF/Y3IaFgCVBE8OIBow5M+SCgaSuKg72Ann/uOV+Cu337Nuet3Tfe6DzL9MR73vNu+8xnPutxAhlZt/RNdJEfn/Qv30vxMC0Di3CPPqVfSPQHlnGYckRBhT6CXvQl7aLdgDv4DfqGfgLAi2tCNt6/oR1V3gbKQDn6OFNdUJh4J1BUvBvc/pzltPCc/lWmZHlPTvq0DUqL4wl4H/5k+ThekCeeeMKBCAAe/mKsMl24oqdbY0t8KT6iHgQp06+AB6aVaDxeBcaYgw/JBepDnwEYmFJzL6nu1ajuBLkfOXrU+wrx4LwMPZRnLh/iN3wqUJ8kfsfrwLgmXsMqAeTh7BwPvNd78Ck8NZ2dtsHBk86b1AswQr8sTrOiE3wIT/AuPMwYCQRXjeYFRtRvtAVeDF7T8LM/olSXaVRfBXBJgt/osygB+plKgsbRRd7RFC50rIyHpe4+XabPKK/zaV4yRB/IKYDVwLlBY5dl+JrpQvhuembCpxTJD7DMlDqJ4pSleDGsmgq8GDaMo3z4xo21CmgTDCfALTxUV8uGkeHE7dHBSe/bZbDy2qdlsHLt6fJg5Z43WH1jgwRkztiCGyHAQPChqUHOAI0SSqFJFhquLYLNPFg2HgZS2EGWIElZklJACCKEcH6aVQUaTHq3IGFH2f58ed4VeGNjqwZTk/WdOu074DJgKdOtBUarUjkWjjzHLdt/9qxv540gBRB4XSWcsFQY8ETRDw8NayCHmIIgZLgEKPy7eZwMipYASQQBSrY0T6yOhI2KhAYIL8ACViHCCAGIcGPZM3tRYAF6kK0UBdlS9ryseA8oVj4s3cQ7Qjsl39z9G5OQdo+VLn/e8yy6ZGJ+mTYQhIwQo96sAvCt4/UPJueKFTkQsdU+9KEPels43ZjlkqvXrHFPB8pr74H99sRjjztQYtMs5sZZpktC2KXTKl9tRHChSCp0MfXGdwDfPN6RhX4iJqOuvkG/xb0u7D8CbaqleKoAq8oDBQzYpR0oV5R4dU2T3XzTjQ4KmVOHTuxbsm//Pjty5LBowEoVjhco266dO+wNGsje36Il+6MAZEfH1Y/qH/IlT5S886f+xoPAtvCsbCHW5fY77lAfhX1wHnjgAfvUpz7Fn+LDevFe4CNnJ+UfCXtXPJW4ZcPmZTHx73wFEy5463DjTvs7eMRQ2Cgc+IGAYfeY6R79XMnUJTyj/oam5OcxCuJZz7ci7orTV/6obPo+Arl859PPD8rnfDn2AfUfcQx+X/mwf8pMIXgm2Np/0+bN1tPV7c+TD1Y5cUYvvfi8Txk1NjX4BnJsQAfPrFq92vcFoW8B0/AgdeF99sxh+gte4WBCyqR9TD2QdzwGqBb/qh1MZdRW13iMErvAplJSnkWCX+dVVtj3pSDeZZl/voC3IGNVUsos0Qek4HEE+LJtP8YKNCLWBZDidFXf+VWYDGNHxIfOYQwHoMhnUeXRBtoK/0D7MF4i75fqS731Gn3mw9/vh981mryOjE3+wQvQifeiFGMK2qehA7glC3bJhW70GWAfmRaNZwAl/B3qGngszYGMeg6QC6jiwFY2McSjx1jDqGMzPWQpnsz6htAX5AvQ47MkwyL6jucWmepNoS1qrySP500j6d9ZlUFbiOvxU/BngxdvGay89mkZrFx7ugxYqbT77xXj1taI8edd6QUlFqYSACA+MhYSAwRhyZJOV0iZKg1agQYsI5+7DmgehcgnwiU7HQYZ+WEJRTEgKDWsCDaAq66qtTO+zTdLIKVcJbAIMMRa5dmyBjYDLlh7U+4JYv8B4iSQMJUIIBf8HFDYZKMStGGJLgKOdkghEQuyMNiJwkd5IiTdMpPyLVXIypIFhFQCGEXeH5Q2Aon6Uy9WOhBginBHSSO0guIjqiesloosNhdqkbBDiPklOwglKesd0nILS5j6QDfqzLPRBfhBCEEvaCq15/Pd7/nOd1tZz2LZs78KAZDsgcFqiEnR6OiRo9YuUON7nOhdPCW+4ZjyFGZygQ0wojzKBSQSmwDda3QBSCgvulAmzKHv2bvXT3NNJcI0w7r1623jhg0CD8d8Lp33aG9Tc7vHfLAEmPepJ/3P1BVbuku0io8GnQ5vfOCNvnyZqT2EPjwCvWMJlAogKsTvoHjYjI6pMfZv6deFV4yl7O/7nu9Wf7DhYNzuljB+8KGHnM6V6bARX3RRFxQI4IxPABeglzOU2IcjWOthlUmYwiMeoOx8AhBEQdAf9C0043umiuXQIRYBQAVN+d09HHomJz5i1Y3vESRBhcLGA8S0Dc8w9hJSrrQZPnjuuWfdS0K/AJgBm4N6FtpC09tuu81XuvA35dHmqckxO7hvj8fmUIaPNb3L7+xuzKopvCi8w7gj+BjFDU8z/UBsy9C5AQcAKHCC0JmmQXniyQkel6QYVvm1tdqhgy9bdVr8XpzSuOFcqylbtbLbGmXMzJY5vFPAxyQDKtLi0wopXTx66leN23yeOJkQSIrBMCjQqa5RvweQPKt68Qkt4AVoH8ayLng2QQ3Dd/0HM+s3ZcDgIvGde8rfwYm/F7w8USoh2xYlnlmcfGJW2TjfiJ+poI9Z/eZFkTBuFiXqpKfOj3fZceLBMO0HOIKO8B+eEDIHwDFuoQX38Y6FFYzKg/LEn+VYWF0HragjvMp3B336jLG86nyFQgIEhSD6mE2McKbUMlh5PdIyWLn2dFnPyn33viEIUBGR4D2YGQHsA0GDI4qmiBJC73TfaQkZTmAmAj6choviR8CjVMkfoUiamZ7V30EhutBRvljNeF7Y3IxN1arSNS68EfAIVxJCnDJYCVSUsAvTFUUHKXhPCMpl2S/5JvQb874IbQSDKxoJ6yLCXvfLsuRqqsPcLs/jLXCwMs3R+NMOvBpb2l0oBKuHOXBZdWrXFNMXyk8VcNc0ShMlSIoEaBAeolVRSgdgIMFOWSJeEKj6HZCEaxlBhuAjD9oI4MGKRDCRcA/zDBY1n1iOetwveqMyjvKtsN27d9u5oUFvz+GjR9w6Yx8Mdl/lcDr2iOnu6gp9IRCXkfIJdKuUkglb1wdFF6xSQBWWrlv/huUbgiIJRHZe0DPs0Pn88y8Y5wJJSzlo3KV6bN+2zT1VXChEBmZcViWgkCXAlMPeJ1j75MnZNlVVLBmedl4A7LD6Z0bWea3az47JeAtiUkr0O+1FgFNXFCu7nqLEAJfUm+lBlnKzukU/2Bvf9Cb7+te+5uCLow2oO0ld5P2F5wqPDZ8jQwP+HeWOIoCeEbBysCleYKMz+BnvAmOGFUlRP6OAMtVsvgZAxTsWpi1COSGuIavfUEr0pwNkPTc5PiElPeiAgNVGtcka8S378YRVPqcFxODjsdER4/iCObWDab3m1maPQ2G/DuhKHSmvVMz6GVkkgD1BlrQB8E89ScTZtDQ1G6tx8JCxsuTs2TPuxSGP5IJRwCos2ghQoZ1hipCpLjwd8yq7yQ4eeFlAMWH57KhYYdpWr+y09RvWKr9zAo8dGmP14sezVpyrsAKrYhhDan8+zwnt404rOBqv2Oj4iHdOCPYGDLJkV7QTLSkbOrjRwTOAlcogkxyISCf7PUctYQzR24AXZM3iMbo4LQUreA4jPiEFb6ry9HGnS5/8zmconWdow4UED4SxdAGsAF5CvsgVyqCOoZ76w2KieSjHn3Q+88cXfo8nKVC8tNAWBzHKn7zoe283lVpIlMUUWwDWZqOD8MAyWHk90jJYufZ0Wc/KA/fd7goGi5EdUTn5GO8KRGVgLAwrTwyW1raWcGAcKwykZMvlsJoAAc9gRYC4glQePJ/NhqmU6DffqEsCEbCC8GR6hF1r2Qo7KPDgFkdxYPUBEMoajLwPUAGQrFmz2pf6Md/N8kYGOctAsXQRbLQrskAQcu6eLo645euxMlJ8wVMT5srZibOzdaXeC6s5GPC+OopL7aYtHEEf06d+8t8RWYAaFe1/c1UnqlyoUB5KKxJarmz1HIoZpRv+liDS38RjsH8LdSUo0QUv/7zuQchCX+ImfEVQOW0NUia7d+3yTcwSUqDsAIoSPMoyVClyApBR6oBN3mU6Yu2atbZ502ZX/rmZnPc3sTXk74BNAo5nubLT4ypb9ReYCgpbn77UPO2KE55oaaz3lTNY6PQl+dC/5IvXac4SAjONdvjwEQewkaXPc9Ce5etVuhDOeOZoK1QFLNE/0Keqln1WdF/f+Z2LvuUd6qUqe9nkTz+yXTzu9be+/W328IMPeVnQPXqXi3ZSP/iVa06gi3tM88AzKHdfvSG6km9VplYgocbjaJguRHnTr+StDL3NsXlZv0rc059eR9pKf6Jw5/T3ddu3+UaFHOTHKefs//GVRx/1qZoV3T2WjiU8DgseYcUH7wOqfbpUoCQlQIZ3g/sAUT7hEfgN4yItmtTUVKlOYWdc3sWTE9GKRMzLyd6TdqbvjMYW8UJhs0I8dQThMiVUo/YD/mgHxgFjhDGDVwtgMD+PZybjYKWujoBrAd6Kkq1Zu8Kammrt6cef1feNAlVddrZ/xEYnZtSpAlN6mWXLeHDGACvSpHhPWN3Dd7y4jG+MiJgMEfeq6PfAT8Hb414V+tBPfxat9Te6mmd4nmBTEvKAqWHGPvxDYwjsX5yWBsNGYzVKYkFlxPjTRdkQRDf1f79g1qVghXKi8Y7szCTpD3gOb2vwEgNGo3p6PiqX/vGxJz5Epkb9SrsqkqFs7jmv8U/1cI+t8vNpXAdAIYUyFuRNRcKGzoZl8Mtg5bVPy2Dl2tPlPSt373YlDoMDVlBmMDSJ7wwIUhD0KPoK6z93zmNG8G6YMfceFCodwSfPBi9EhQRz2AGWi/vumpcFj0fB41J8UJoL7TDQwzkzkTJhoJXLYQMohjdeiBUrutxqRyEjUFmujEAjX5QieVMewCPO/isVWOgsDcXlqvrpX8E9QyGmgHompVxZaQIwoT38I3ARIYNgQomUJWcQ3FEbUbpu4aitnO0yPTkThAk0038ACBcq5C8lBzhAilC+C6KF+zxPnrSBNhJ0GqzJsAKBd/jH87FEk+9gu2v3Ljtw4IAsswoXvAyMvrNnBVZkYRfzam/cVwOhsACLbE/OGTAEHycFqsiP/kJR4KmI6A49MtWysEULFB68QIAeefE8UyN4hBKiKZ4nrHRXJvqN+lFnUoUAKDtx4j3gPS7oHQlmdlvlHsCAPmb1R8Rr0A6YTDwJfMQUFiCBU6hJ1Bk+iqkMluoi4JkqYXoJi/LNb36LffKTn/CyVSPxQrDiKZt2UseoTtVqJ1NtVZkFMCKeRJggXFxxSLGw0ow6USZt9FUiaia0ANRVpQHmYYkufEe/u6JV/jSpQvxZXZvxE36pH88Re8WqKPLZunmztdY3qZ/gySrdCucQwTvElVAmK2UAWbQlKKvglSNYE8XG/jLQCb1VLRAIiAOAEWc0cG7A95I519/vZbMqBqDY3tkRvDQqi/4lP/oGI4FxRFlh7IbDIAFeBI12d3cKWA2JpxodsMQqCL7NimZ1NtE/IQCt8TdLnedtQsC4urbe5lTm0MignVVdxgXK6EOCcNntGiK4x1IXACGbU1n++0J8G6CDT7WTtrJ02VfrCMhxnx1cobUoDXuQhccf0Sn+vr56DBY/LvxvqWfFO3hRCtOEZEEZoXxV0B/zLJRCTN+FRN3IBc8Hn2H35PAv5A/v6SMCKyrAx7Qu6EzfIBcYX/Aq/S+zLTyrvAFNETChTtQtiYGFd2YhcQ+5SWLqqTDFku1lsPJ6pGWwcu3pErDiqwo6Q/Q/wg1GZ26dwY4LmEGAMuaTwYHFhgD04YfQ14PlMgJbL4SR7YMBa46L6P98Luu/8whiwwcd1oo+EUJ4J3wjroVneAoBjFXKQEaZs/Or3nBwwN4GCFJcxsSvuIJTme4a5ZN6hYx8wHOPv/LT1HNB6OlCKJA3v1OXqoQGt54nARRwAweXbUjzKqaoe/xG4j3oxmqYIIgQlRIuErDUHaFPXWgD9EYwT4sW/O2eBNHAlxfyXVmgEPgNgY3CZCVHnYQ87vhkmkPNFuIhKkLcQ2Njg31Vyg6ggux79CtfdYtYYswmBDp9Uz/1KYKroa7eAytRgATCpgRW6F/yoQ0EZHo/SKhBz5mZMdEnKEXaAX3CNBzerbIDtkwqKH4u2u8fi1K6ut73X2F6j2dQgLwf2ogwDvRj6gnAQl9Bc6ebfk+JBiGgccGzo3vhueDVwNIvlAKwI1+8DWzqRv+8//3vty998Ut2+Mghp4PXW/kCIljmi1fOj3xQfg11KOmwtJp6whN8j+pKrxIs2tXdrT5I2+TUpIMmllMztQPInhxXG/UsUxv0LdvTO6+rY8ljWMp534H9tmfPXj94EBoCpOGh7u4enwZb1dnloNA3KNQ/6gEYJCgTuiTTQXnh8SGmCq8WbWe8cB+QDa+Qx+jYqATlWV+1NyCAwhJx6s2uwuzdwv43be1t/ixjj7FKnIOPK/FlaH8AXkzFcp+2UG5TfaNx0vdsiXOBqvU8x0UArAPQbkzV2vgk5xrNCqQ0CLhUW0Fjon9o0E719dqoaEG+PiaIUVnoc/g2JMkgjU3GC8MKrxGqnz6HbjxP/AvAgPcwJpjygQb0ledA3oUw/gJ/BiPDxz1KXm3UKxclByOLksfreU/wfyXqIl7kvehJ4m8WJwexi1JCYIE4OepA/XxqystZqKe+ztJW8U1EE35F3mKUMUYisBIleIYUtUX/CxktSoxb0vycjLwpGR7LYOV1Sctg5drTJWAFIbX9urBNedg+P3gZACgIYlzQDByUJAoDRUYsAQRnsPgUC4MageB/h0Hjv4UvVihymnGIN2DAYrEgEAE+eBo0lH2awt9feMenoVRH3sN6TcXDBmQocgIIcRdjBVM+Zc2qbljglJGTssKTQDtoJ0p3ToM2VdngAoiy+cdvDlYAYmpPqcD5LgtWt/Ll/aCsQnILTs9RJxQnAiEI8dBe/V+fC8/738EDAHihPSgp3OD8hGIgHwAiBxB293S78mSPBKbGyB+r3oWV3icIccqXkc7Y4GDegytZ6vv444/Jwgx0O3zksG8VPzo6YqdOnfj/2HsPAD2v6sz/TO99RjMjjXqx5N4NpoNtCBBqCCGQDSGkkg2buptks2TTk00h2ZBCSLKUQAAHsDFgsAE33CTbktV7L6Ppvc/8n99zv3fmkywSWyEB/pk7evW1973l3HPPec65595rwcoSRsodHR7xtNHNz7/Zyq7Sm5YJLORiVACg0IBpNWJLDuzfozJHTB82CwMoLWlbMr+pESCoujx5zujTDNTkJ3GOAzlRlNQF4UuinMQ/iW0SaEmKmO9JSbiLL0QLwAeAAD5A4QJ2maIjPmZ4mIDndK4KvEx96JOf/MmfjHvuuTee3rYtKnIeA7w88AeAl/t4jyWbBRPDSyh/yqaN8Ad1EDfq+UrHcRw8eCC+8hUCdwsctEqwOamv72wCAAKD0IxpHIAY7Ya2xGxQL/Ikf9pJPRJYzHkxVX46/I+4GfGN7iVlda1vrHK5GYB2kK9o1ihQC+gYGBiKzjNn4tjxE16txy6njDHqQPwKHpS1K9eI59KJ4OSbee+gJzRmqgTPD0Ge9Kc9KeojYn8Au/R7rS7qxmqh6hpWvhFMz14+AJuRKFFfsAoIkFJSXhWdPX1x4vSpOCSeJP4JTyBl0o/JeKDPdRn0M4bCy+/VVNMQ2eMl9frB/KHXcX1G7rCPSIp9SZ6IeY8FY3xSYIU/MlKy10JlZVNJ7PeSn2g332fJqxs9slICpABIs/f6P1f2Qjp/DKjA3M0ZmAd2pc9ctIldbg3YRNM0LpLMZfw7xiUXn5OljF+4L4GV5M3JUho7GR0iRgcWPSvfrrQIVi4+XXAa6DWvulLCdSRnyaTThxFouIBH9T0DDOuUxAApLcNSJQAzxaAUSTjzLAKPV+7xQMoNvIIiCWg9a6GhC6XFYLQwVD2KJHzLJHh1q+/X/8o/WTUIeBR6e1O7hT7WHieipg200ioOwM+M2oEAS7EIzK3ndqXNCQBWvRRMpy31DVZUDsKe1TEACe5n6odXBjpTIWkJ9UKy5aUL74tXLDA9o5YhwDLwguWUTYlhNTIHnU1zIAxZIszmZx2yptkllVgB6kBeTIOggDlBmUQ8AaDG56zMJ9FmrCQ2XXZZXHf99bFj5w7TdFT3Mi0H2Lz/ga/H2e4zVmRWjLk+uf7a6+LGG27wewQcisPKSu9RXtxLHbZvfzpOHD8mxZvOJqEPUATss/LCF75QPJM8AqXJCfVN08wsQdSJj6qJTVLdSNCGfqMt0BLvnnlCeSbrEyCbYkrOdHX5lVgL6kF9oTd1BrygYPGQGfzpj/Lov3f+yLti8+bN3mOjpX1ZtLS0CMAdjx07dnhqiFVk8BVgaqWAIpsi4mmgDkwnAegAE4AGTg5fuWZt1ErZT4jGxGuxWzDP7FJ+LMXuFb0Bj94ZeZSdkZN3CL6H31BYtIu9TvDqkJg+ox2UgZIHgHMPNPDUpMYFdKMeAJTp6SEDcoyFigp4qsr5UB4nMO/bd9ABs9Apoy9nJwGgCIpvFRAuVT1QcFjxXNDTY1n8BzCZFM9CU7xDeGoMVgV48ZARswPfzE2lKUriazjXhnzoR/iH+pcWTGhsVkV3z0DsP3Q0Tp4RvdkyXn3EUdwAGyAg9Uv/0nf+4E8CI3iTVE/6Eh6kjPw0rVvxrBjcqf6etoXOprhykZElhOixQb34NnlgGPsAJMkD5Z273ckgJvfeSfdJiqW3uSvnEEnv9Sxe3vxkMJWXCgBPLjPxQXZloIpMeIJ6ZfKSV8YY3lX6YGoueXKzdCGwQl3nk+oFD5HwrIwPLnpWvl1pEaxcfLqAZ6U0br5hqdE9VputQQ0UwAkKagapIAHHbzzD5kUIDgsAXxI8Yn67HblVA4iBxm+MGoY/Oh8rJQEHLAmBHAmX9LwGlv4ryglREqKF37ifpZ1r1qyOF95ws4U7qwiISzh56oTnulHuWM1zJUXRJ4WGAEVRwAwoKApI1qjyn80NcoSFEp4ZrHqABqmktNaCPpse8vy5UiZA9MbCU1lZWOMe5zh5pnJQIAComloOSmOKRYBPygTvFEuHERZ4KNZdenlUS+knacd/c3FaSnTX7t0OPGTp+OAgK7LSTqrs5UIcjalJwUqtzSuUf1WsWbsujhw75u8BNnv374sTJ0/Fjl3bDSjxLrFdOWCJsi/bdKkGyIYYG+UkY/qpxNNDTDcBVuhXpmx2sQ/K3n2x6dJLraDYrRggWqF83vjmN3kqCYFfODdl5Un+FqooaNcUUkFDzidhmmZM9EHxJ76BtvAdcRMonEzAUz6Agj4ATKCEWcKawAkesgQoPQ2ge+mDSil1PAasqGF6p17gjxiP61/y0njqGw+JTnVRUdvs/YNYysy27exlQxvZu6RGz6zoaLeXhNVVeLcyPmcJL2OAef9LLr3MQc36MQpU/zkr99nYKWC3a/cuKQwpRtWVqTW8EHSt9xQS3Tx1Up82IENJoiwAoCwDB7RDMsBZOQd/FqVt1+kP+AkgQR2YfuJwSS9DFwhn99Izp057uThLuAGqylopbcnPhnGA4SUCKJwsTaLcGY4eEH3wuNAXGbiHFoBplD99Bg83Njc74JY4GCt3F6CxMJXO9WEvlqamlhgaxqBRv6qdjKmZ6YE4fOR47D9wOEbGJqJXAJjgdKYyKWNmRoCTsZ5YxeOJ3WVznMM3IeaQMZT2ZOIGeMS/6z2vc6IJbMPv9kIBWDyuAUx0x7SAJSujUq6UkX5LQAWQOKnnuNlP6QZkngGm7nUe7lMAS0oSUc7Ir07EyggUpsydB1d+YsM28kLmUN80PUy5SeZwP0CPWrgm+jetunvqHRksWToxkeiba4plECmBFWfOB39HBrzLxhRgZXqMc7QWwcq3Iy2ClYtPF5wGevFNqz2YEIL5MRqkzIPCIGYAMZAYnFDZg0YKZ2qWGJfkSkaJcN4FyotnLExylhtlAA4YoAgNezIQHvqeJcY8y8ZYBIzpxxgZGrayXimL9abrb5QwmpHFfzI6e7ribLcsbgkzFCRWaFmxhKx+R1Zk1hgDlPcoAEZ6vwQz1qqDDyuqYnpCFqH+CLRFIRSXNdmzwLN4WwA+TLtkQpMg3bIythdfCMQkyBdrOTuvhqW8BFzak6NSATQoJS6s3SWt6yXAWRI87GdWrFgZH/voR73rK0tvR4YHYqDvmPKv9N43AAGsfwAZ+dOmWdEbUEJZKPdu0YL9TVjuCngrLS6LpoYlVt6s3uHAOjw79C8xRPRNjYAU75OXq0jlVcWhw4fi8ccf974oxBzACrMCq3iw8CIs71geV199lWM3SqVcquuITUr7twBAGIT53rXCkCWu/zmSwR4slQMdfamvWLLa1dntYEuUJyd/I3xRS9QNBTQmxUZ/YH/CR9C2UvRvXdLsmJG6nFLnHi4syq6us3HVzTfHk9/4htpfJYu+zHFYn7n99ti4aYNPHH7woQfiwP79AmNlAhLpUMyXv/wV0dbWqjonxQIooq584Hh/wItBnXiOIGU2B9x/YL89QywJh77rN6z3GOFQz5pq8ZgUEyB8epo9f/DwEfPENE8aD9CNOCPACPfrJk8HkAf0woMHgGIfGeJqDqpvWAGGEGRPGniUhAJqZzVPc5OnuwiqBmyTP+MqA4WMMzxVgBQS8Uuot0zRMh0Lv7HDM6AJnsVrBRjPgncnpvD4TdiQYBqR55J3UH0qILTr4A6NGQJnx/1Km/VP5askLoFcqWSXnyWP01wdkBtsx0+9s+v8xKnh9lDwXu2C3/weeWJAm6aZLX/UZujoJdh65eKZmC4yHQAQgEZoSHugGQkv7jSAJUuqG30yn1TmyGia4kxT5EyJnis/Z2eJXTpXJ9HGLEHPwvOmeQD3+QnPc36iDOpPu7joU+L35o0qlUdcl5NA0dw0BlT5Ilj5NqRFsHLx6YJg5aU3rdGAxbMiBj+PfAgrVkLA4AT+MbCz6SLfKoFYWFwgyyzte8F9DEYUIAofr8WEhMb0FNH9siolFCgToZIJIlb5sL+ETQJnyUoT5Tk86gHImTStS9rcwQhaVjcwX+29THJ1illONSW2AA8H546w82sKCsSKwksxPJhWrgAEsMbxGgHOEG6DEvpnBqnHuOuDKxwLuUVKYunSZT4sr7aWXTjD+5WgtBBq3hyO6YictTo4yGtaBmuQJ1pAFxQO+5H09rOVeLfd7CnmJh0oyUZfHVIyrC5obkhgye3DAyFaotwMHPXckAANoKRdVjOgDUAHiEF54+GaZWWElAMEhaSmp2iCYGY1FO0oF91QntQZmiZBN5PKUP2JrUFpIOSgA0oMIICllwlbziwhWcHoslLRTyhv6l5e0WBAAhgZGxmNgSG9qk/oA7wio3ol3gbvDcoUS31kVJa+foPvrFT0Sr6sTGoUuAOs0HdXXXmFvSGlKheQCnClHxDkLMO++rprY+vWp8SzAn217XHs+LF4//v/1Eup2X34xInj9t4wzdLS2GBl86IXvRgBYjqSrEB1sUfN3V/6kveLWbq0PQ4eOhwHDxxIwbpS7MvEH8R6tKs+bEPP7sJMu3DgIx6agf5BvabdXemftNU6pyhXe8sAwCNt5eBIgArTj4BLvDT0/bBoeFQAZc+u3aYFtKPPeIZ88CBy/MSyjg5b6RgG2RiEzzKwjZBkKoZnyYcRDG8yBugvhCl7sMDXPM/93Mf4oF9TP4f6bdigkvOZMEzwCBLrxDbyjIPB8f5goz74hSk1ZIukRBre+m9aAJQrS+QLf2bvScUyQDJlTN1JHsu5a3Ymxb2QqOf897n3VBivhoOGRT/42qsK9XtGC8AKy8jhG+ikBw2S7dVSn+hOtzM/5aqXkn4bmxgx72RTrlmdsjQ7B/BZeAgQcQ6gKZAMKjr3GcZHfppW/bL2cdmgFL/BK+YbZU8OmeHHPZlXWCVGwUzDIlj5NqVFsHLx6ZkxKxISL7p+pQYzioqlcyngLksoPXbwxOphUCI8PB+qewAcHkAFEmoAEoEGBGDacE0PetCk1QsGORJaCcyofA0qx1KoDLJjczm8LvZKqDwG5KQGLYoPRTyn3wAOfEb4ovRYKuzpEuXN/hNkjPBN8SNsEofFgeJWHcUgk325A+V0X2VFtYEGrvrqmjpZyaMxqrqhAFetXBlt7e3z25BjMbPqaGR40HXC5c6qE4Q+K2gyJU89JkaT2zezdKApNHvd614Xl11zpe5NK5yyKYEH7rvPQZFY4gTGrljREUtaqj0Fkikk11n3kj/CiM25sMbXrl0bJzQYSlXvlKesceirexHAKADAG/WjTnhRDM6gkV5x/ys70TQBSFz05I+iqaypVjnqL/0GqOJ7YlzY54X3EsvqOJZYMrdeYt5IcU1MSY0bTJ043TVv/SflhzJJbnDaNaM6wAF4n1Ai1VLuAENPXagOeEwGTp3x5minOYsKgDPKBn4Tjhnh4L725hbkfdIHKgP+YpvxjVdcHtskJAaHWLXTatr+8z/fLkUwKsU64P5Mp/iOxwopeeIyNm3a5MBlLpQKNKPetJnzmQiapdkcacB4wFLHowK4wbtnEK/fGVNZ3AggOIE+zsUpdZBqNu0GiHTsjehO9WsFnKCnwaH6jenOQ4cOebdo6GlPUy5fBB8AhdNz8dBx4dUiI+pMUDOgDH5gvKR+mxFYSSuLDGDFD/QDPI5BQJ5VUuiUlR2dQDvNV6oXtGX1X09fl8cEgI3xRh87VkZjknFYXsGYZ+qpwOOKcQ9/sou16SnDQpJGvy8kxiw8noEDe9bgEV2ZPELI89lAYy7FuGXf+1m9Zu8pj438aDfglzYgO6jvfB4CPNAB2eSxoO89ZsTvro/ayl9+gk8XEt6btDUB9KFtjPdzUkEaE1kCRBhs5JLL8BrrhUT98lOBx03yyvGayQPKTFPYHo2WdclzlVfvuULxTfKw/ktghbpDs4x+fCbxnpT9lv+e1yzlf87uI+U/RyLfrH++WX7533N/Ro8L/Z69z/LN3mcp/z33ZvfxyvP5eV8o339rWgQrF5+eAVYACL/1qz8uRUQgJ96R3NxwLmEVsdqC+xksKCIGPgTnSoyX3NC4TYmHwOuRBenpBnVMpa0AhAHgAiXkgaZnePX225OjVqZYcQhjAArzwcz3Yy32K18CE+ekQFEAnE/CHihzqgsCdXRSAlXCCCHK84Cuc4SCBvH0wIyVcG09g7dKFk1RLFm6VMql1MGRK9auiQLVj/l0aMDOkpOyFDmwbeeOHdHX0xMVqrNXIVj4p31DOOgNKxtvSnVl2iGWqROADOAH6/oN3/+WGO7tj6PHDxoUoBBPnz4TX/jCXXHg4CEqaKF6yYb1sXpVuxU/VjsBuDOUpd+zIEKODaAMrHeUKPTBime1CsoPpTrQ12tlxBQVp+ROKA9PzXnwFlhBYUEzMOlPYigYQHzX198XxaUcr5+Ww9KP0JypKix5FCkeFmgAqELxI+y5BxCH4oJP2HGV/BGlqnYOuAGI034S7OZbWV2ncqsEDpfGug0bvXEdq7lYhozCqhYdNj/xRHz9q/fGrp07HD9Dfzc11scP/dAPxXVXXGWwgmjxNIuah/K/4sor44mnnpRCPSTFmzYdI94J/mATwabmJk/5uJ+CLc9ZcSJlrvYAJOB36JKmawC8KAoEW5paYRUQbSM/LHam4RJIGzZPs3orgW8EU000qr4oDMAfwJYlydCAfqQvAJ+FArg8z9EJ9CseCwYroJs+wcJmNRabt+FN4UIAAgapE/yDVwXPILxJ/aA55WTeFXaRdb11P2Osrb3N5VMPeHhsZNhjEGXHfdzDb/AHnij2ehkY6hNIa3awMmWn8cr+LGnsCo6k8a3nJfr1XfLiwE9cMwWia+G5Cpm6AVQcmyRmMcgW7TIZQ+I9fcK9gqWIlvnvuSe7+F2M7k0MyTP73a/KG9Bv0DEDqILPid0RzdRu6u0YEv2eqEBWScHN5z2fmPqmnxNQgV54vfITMgaeyU8p15R4T775ifLzE7FiACrqlxmEJNrji7qpXel1oa0k9WJMjAn8qh//JbDCWVoc4QDd/+f//J8C9v/sQPSf+qmfMg99z/d8T9wnw4r2v/zlL4+vfOUr8dM//dMui7x/7dd+zSes8/zb3/72uPXWWx1L9TM/8zNx1113ud9Iv/d7v+f8MTSe0Limnu985zvj537u5+JXfuVXzM+/+qu/6jx//ud/3vn92I/9mOv2yle+0p5LZBBtQfE/+eSTpjl1ec973uOTwz/xiU94/62Xvexl8ad/+qexd+/eWLduXfz6r/+6v7/88svjjW98o73ZyFD0IO376Ec/6rFA+7761a+6vv/WtAhWLj49A6wgPD79kT+VgEtLHGE+BoMHqP7sldB3toYlSDwocgOBxH1lZVhoU8myU+5YhBzZjzsTCxULljwyAWBFJsFWVJKEgrKQ4hIAUBl2OTPYdGVjnLfj0kK23HU/3g2ASoUELvXq6jwbk7KS6hrYwr3CChaFgyBK7nZWopRHeWW9593V6OD02WHlw6oD3OwcAnjlpZe5nm6Eyy8Uoz3p7euJURiSsivXsygFBBMAASvaLnspJFz8bW0tEjZM4ciSFggiGxQeoGPvnr3x9fvvU7MKDVbwVBw8eNBtZGUHRw8QA1NbUyHlyYqPFGfCgM1PZcUg/znHJrBElT7gXvrPfTOHZ4p2LCQsSOrnV91fUFBsMIDiB9gli5HfdRVxCcgoP4KlqQPAj3YQp4ElPSjrm+BiXOxDw8N+BSwh2BCGVpD0t+iMoMpO+y1Xn0ELBu6S5taor6rzFAoHSx4SEPnQh/4+duzc6X6hD1/wkhfEZeqX48eOGaxMTiSPGgHM1113bdxw5bWeomIX3zl9PzktZaly1m/aEPc98GA8seWJOHrohJU1Qcd4LeibdinpSySs2C9ErXTbAGV4R6wMc0DX7RE9qgUm6Gv4FeVLG+EVaIewBNTrR/c33xvUqU8QSt6FVmPH3kXxK/SApnhGakSHfvHWsWNH1cajcerkqQQKlKc9IroXzwwb+q1cvmIeoJDgwTQ20/QgIJq6s7ze4ERlMQ0CMEpGSEFU1RL3VBn1AuyOa9H45D73l/LQwFI/wR8JxGZThQAZgNwQ3sXpCdcDQXxM/YKyxwhJ9RFImhfBvMEzM+M4NLypZzRWZwuno6SyxFNggCaSy85LeDgMAHL8Sl2oK/dRj8ICjsNYSEwvI68cHwctVCZlp/GcEuMRekAjx6YUlotOyfMJD+K5yoAHTyGD+KwvcnyR+gJ64N3AS1hdk8b4N0uFMizyE/XJrxNlIWfyk7/LS+cN5SSH8/LgROe0OV4CY/yGoYIs5Swn2ViWUd8MrLzmNa+JL37xi35PAvj+wi/8gun4F3/xF5ZR73vf++IP/uAP3O9/+Zd/Ge9+97vjJ37iJ+JjH/uYeYd4uS996Uvx3/7bf/MeR//wD/9g8EJdfuM3fsMggPSbv/mbrscLXvACAwiAxQ/8wA/EL/7iLzoW63u/93st777v+77Pv9FXP/zDPxx/93d/F29729sMot773vfGH/3RH8Vb3/rW+B//4394hSJA5fu///sNgl772td6WvJrX/uaywS0ALQA1/T1Rz7yEbeLepMvtPizP/szexQ//OEPx0033RQPP/yw9dT5sve5pkWwcvHpgp6V3/tf/9UdA//jqvZ+K/Z+cCUhZMGhVxgdIZyfiLNAKZExAhGhgbBMg0aWel+3vQ7EEjCHTVnZvDv5cQz7lH4fkZDGKiQfhImVg95b+MxyYFpyZVsoaiDi+m6QwEWg1NW1SAk2eMqClTfEeqCAcPODplGufSqDQZ1iZIjiL/Q0QZ+sQ9q8e/t2o/AR3dshRQKTUzaMBfNXSQBcsXGDGLjMljWMjMLH1YxwhQkLipT3eJpucuyL2sigYGUO9KisrDVwwhuBQAVIIeiTZUrwJQOkzGUis3CtQ8P8VJrTBggOrB/aT/nQMgFJ0ch3LCRolvUjV3FJOmqA+3keWmMJ+x5fKY4CJQU4QYESfIyFj/IjZd4IltwCngBf9mBJILC6JNvPAxBjIKb+YlUSII+9NmYnpDQKSqNO35dpIM+KbieOn7DHrVbAk3re8cU7XA8VoPYVGoiuXbMqOCMHAtWXVQv4znjp9qiAzJBeWUH0fAmws91nfZp44WRxHD50MLY9vc2gACWDl27FSoEF0Z/jCSgTZsM7aIUlCqIc4fWGhjoBohL1GTQYcGwNtAa4QUPeexpM/QQI4TNTiIwfAAq8gLIjX1Yttbe1e++XCdWVnWURZoePHBIt0i7NVp66AFYAGmJ0AHjVAhmAIPqaewySuFf04RXvJcG/jD1+w4Njr4Hq6ABe5QE9yIO6Mt49tZVLABTZD34GvoBv4V/GD23ggg/mCmdcNwJsu7q7nDc8TH+hSOHhXI6iKXKDWLKKaFnS6jiaxtaGGJ4YtnJiuonnoNN80udKx0gt8Cvto3+4D5p7B+bzlDx0yMYb4xtQAa24oD1AJnsePq2Ed0QE+J4+o33InSWqJ/djfEE7lD70TCshUz3pn7QVwbkgizrnp4JixuO5Cfm4kJCX53pSaO85yWN6IeUDFdLMlHLMgRT6jVf6F3oUyeg40zn1TcEK977+9a+PO++8M5dbeLzjZSDO7sUvfrFXCMLXLI/fLhmJF+Lqq6+OH/3RH7WCRwn/zu/8jj0gjPff//3f92IBvCWUSawXSpqUgRW8F4Cdl7zkJfHLv/zL8d//+3+Pd73rXab7PffcE3/zN3/j52kPXhzuRx4zVQuQueaaa1xnAAi/MR1Lv7/61a82GGHc4t2h7/mduMCdMoJIv/3bv23Qw/1MsSLzAS2AIqZVAVv333+/jNQDLu/fkhbBysWnC4KV3/m191gAQ0QGDxY4VEQYMAj0xu8ZiCgLGDdLDhjks+5BYCOMYBTHpEgweL66KFl8CAleM6GCm5v4D5QfvzFGR1QPAmhRPgRNEl+CJdxav8yCnm3BmfPnZgYd29xbsE7MxtDAiPPDyucVCwwBhHjgvmlAUU5QAU4GB4a8MugVL39FXH7V1TEiZUcdcB9DgZOnT8YTTz7peeXDBw9FW0tjXHfZBtW73xu3IbD27N3j/Ja0tnqgsuqDhPJGpgA8sCpQAAZQEnbEyuDBSFMp7MOSwEjyaiTBTl54NTxlIEGZn2alDKg/UwccPFkvBeTlwxK0CB8AxFy+8FeiH5JnRQ2knOIKe6oAHABU5lGgFXEOCKBjJ9JqE6ZjENh4yKg/zxODBN+MjglwqS+Jj0FJAVipN9NXbaLHsrYliV+kzIhhQCwjiOkvlMmELMI5gWFWFxGjAs0K4SUBShQN/LR9+7Z46KGHYtnSdk8zzUxPxvNl+SB8B1S/omkpSOVD4CjW8aye4Qyaq6+7JobGRqKlsSVGe8c9PcX+MXv27JYSmhS9OLKhw4BvZoojHaC3AJrqZu7XP6x6+oZ6T02JLwVObJmLvgSSAnBQ1PA7gAveR2mj8JgGzYJl8WIwFVTb3GQQeWDPXseiAAIAm+QJXQHsmfAnHsmre6QwoCH1IEg5U9yMH/qai8/wNf2EgvV0mMpGEbM7LVNd7IRMbE1lrRSUx0ta5QOdlWUOGBAoyhRLMhAygAJQRz4wtQUgLaskFiRNBfM7YB2AC8ObH+Z5j5xgt7Tp37q169XXHbFyVUf0DHZbiZ2SsqBNtCM/EaeRD1ZI2diFj88HK+Z7lc09vEITVc9ABF61VwZ5ontpu5emj+KBTCt86Hu+4xBRFCH1raquVb7iV9HTu/mKVsgVDvFkdRh8xDED+Ym88tOcjBfkz0JaaA8JP/bs/J4rKeX/TpoTv+Wn8wHRnMbAAlhJr/B3ihUq0VgeNn9/M88KUyyPPfaY+5OymbbBU8J95LV69WoUq6dnMBCZTqGdeDUANdCc+7/whS/YS/P5z38+3vCGN9hbcdlll/nzZz7zGfdLBlYAHng+8I4wVQ7QYUzgWQFMA1zw4PAMegrPDh4YysPDQt5bt251vakTnhnAC/yIxxeZi6HF9FA+WCG/97///fHpT3/aYw0gxBL/P/zDP4xPfvKT9tKQB7wJLc7ny+eaFsHKxacLgJWi+Jv3/291bDpZl0EN44M6uTy49MdDUJZXT9GQ9EqHlrNHggSHrRgxOEITTwFCPHlnmEJiIKFEZ+2u9tI6CQKWOtrbMpICB3HlF0nYVwuYFJdqsCh/W0iyjlkhgHu8F+seAT09FYMjwxYgs5MFykNCX8/j8UBYYdFRDoJ1YkrCib8JWcLsSCrlHrMFsay1Pd745rdAkBivKfeps1MzSfA/KHSNVcE5SF+/7754wfXXxGXrV8QOWRcoKurLNAzzpJdffpnrWlyQ5vhRLgiMsfEJC0xohkKaC31WnaCprXHRzApOz9Ae6ko8DaANDw2KB+Wfz9UV6rO0u2WxAQWCiBs87cSfaOyOIqlc3iZPjcpUXciroIQAzwLTjr1YCNRFAQLwuIYJYFad8OpQJ3KpJf5FdGKKb3h4MAqKZr3MlU3uUMaslGmob7DXBE9NneqIIrMSFd3ZRwRFyRQPin1G9ZWdHitWrFR/VMbk7JTA0lCqugAjCvKrEkA7d+2KZpUxbdA2Fy+SQKmuQllJcE+oZmou8S9V4pmispIYkdJpaW+NzRISe3bvjdmBWdPryJEj3n6fpc1MI11x5RWOEVq3drlBGyARGgFCM09BAr1DMSHgQzsAidyLQEX4QHvuYxwB1gAL8B7tZrk3c+I1otHk+GQcO3rEU1wEVHvaTX2D5w9vBfFZrUta4hIpBYQ3h0PiZYF3oAOvgBVSUkoL8Rseq6LNmNrNd5kngb6m31n2TGAv3/UPpRPSUWpeTq4+zvLzFE4wxZCmkRzDonvxqKUA85EYGR+JiqoyH2IKHawk6S4BCPoWcD2mfkzJnKbvObOo3KuVyKurt1PYeMo0hMeoyziGgu9PqThnHEFbLurCeAA4JNe86s2NqrtuyD2p/83vAB12TE78Rh05R8hjTnnayzs0HJNjxMekfsBwQLlTp+uvv973VFYJrOgZaG8wrnwI7t65a7fBSnkFAbucVZVXb8mu/DRXmHg2S6k9qdp8z47Xkob+jXzIiXvmk97OTp5reNCP+ffMEailZiSgkjwrrJJMx2UUx6Ejg/ZEfjOwwlYFxJzgUQB4AFb+6Z/+yfkAOvC8oGSZluEzQHrbtm3xJ3/yJ/aMcB8g5XOf+5ynj37wB3/QsVVM1yAf8MD8+Z//uccKOgcvDNNADz74oHfLxhPzS7/0S55uoizSxz/+cXs2MCbgaaZ53vzmN8cdd9xhjwzeGAASZXMfU05M7Xz2s5+Nu+++29/Tj4AZAMg3vvENe2HgfUA74If8uJepLNp1++23G5jjTbr33nsNsABN/5a0CFYuPj0zZkWM/89/9WdeqiqZYlc6y0mlybhdAhPrQ5YHSt9CUZaUBuzc3LTjD6yEyyolTNKpvYwhQAodgtA0YJHhjvWOkOGzkwYWCoaBh2KYlDWNpwVvCgrB78VYTA1hpY4MSElKYMKEeCYqZIGj7LM5bVa0IGCz1Uxcg4PDyj8pEvKsl0Jl2Wi2GgPBtF7KoUoDQloj9h07JEu0NMoqKuOhBx+Iz/zzP9vdjSDbsnlL3Pyim+Ilt7wgThw7JeUzERPD4zE+NBbXXnFtNNZLYeu50akR0Yqlx9Sr0EKCfUaYToMm0Ii6LcSOiGB5LMvHEoEAhGqmcBisbhOCV6+c4Msr3hQCHBEIJAQVcpHsAGNY1eRBX3MhiBD6WBQnO5MHhc98T19RF/qIe0f5TjR2MK3yoA70CfdRpwYBg+XNlbGkpdVTb4APlDXz/tTNSlaCOlMjJPLRjwY8zP9jHauYOHXqZHxcgpCpo+uuvTb27t8vkLHbPFhYUOpTnlHgAEOE1w033OBpOKyntrZ2e3qoFwCRumFZXXnllT7k8WMSzl16PlNSeETYUA9rjCMOOJBvRcsqr4aBnwBqeGoMoscSOChi11UBbjY9o0wEDbv5osAAJZ4uUDsB0gAAvEp42gCTLJE+LKF66tA+KcjBHA8kC53EeGAFFNZdy5J2K2OW3OIlox+gFWUwReglrfS/8si+Jy9AFFSeQ0/q4kRntsWvqaqJJvElhyfSphGVOTaj8aR80iaGGpgMdY0NFDr1Hx7v1/gaEiAd8Nhj63/KYHUbfabi9ZrGF/2dplGS8jSPaQxOFecxdC6RBxvVAdTPnOrUM4CA3P4k6hva5LHglMAL4w7FCt/Aq+QBcMajUT5HbBoevsTfybAKtyvzVBYo/+S9nNGYrjDoM+AQLemztrbl5gO8iQf2H3D7kEU33HC9aVNTLYA8pf6aBiRh/DA1NhG79+5QffpNc0A49cdzmup/btt5zkTOpWyMIXtExZiRIcaiAdqW6JzGuC/RBPrSPsYRtMIYzAJws9+JaWEFIKVAR+7nlTJmJNQPnBj1Kq9vBlZImaHCd9SDZ0l8B42hKXnSVtqAPIDmvJIYF3zG645ngvq7jXolP8rkOcqh/fB/Vj4yiO/In3FM4l6AA9/RR+TDfeSJp5n7+I77eCV/8qbtNt6UqDvvs7L4jcS91JELzyXPZ/eS4DXup21ZfS42LYKVi0/P9Kyo4/7wl35GAKUw6pvqNcAlOHwnVwIrWBf4BCycdM1MEfw3EdLHFnDjEl6JuXPLUHUPljablrExmUSMLS86nosBb6WJxSaQMzQ0Hv39Y2YST3lo9KF3YT4YBsXn/MVUPM+AQXAzl4yCtptWn1VdMyIWchb3AaOzKRqenkqmSiSMPICmp+zRgWGf2ioLfM/e6J8UuFHeTFvAUCg9GIyyGYRrL1kdDS31wTk7ZRKUwwMjUTA1F+tWr5dtJIE9J4FSmpY/Jo8SwhZARp0ZVJw9o4Fs8iYrL7uyxPu6as5bwTpMAhC6ZInPhRLI0Jg69fX1CqykKQjiZ2wtI8xUCAOQNnCo3bBo3ce0Tk4AFBYRaJkBkbTVfzaY6ZvTXd3eOZfAVwYx9YKePM/27Suk6Nvq0oZ1xIzgJgeAKXO6yWl0Tn2S3uaSfqCTlKgD8+llAroEad7+6U+7zXipOM9n27ano66+VvdzAnKtaFqs1wQymFemDvAW3isSfUq58Aub5L305S+PUxIUmx97PGpr6s1XVVUVer5O7akweLYiEy8WFaWD/+ydEB/h7kcxQEt4qaqKHYDL/Z4GQScURebxgD8m1fdsbV+pOhdKIe7dvScOHDzguAxPD0lpDQ32m+coF1qyqgeQgsAsE6DwtJgKQKHTL0xnJlCSi7VQvaCbpzAmmIJQZUzSBMgJ5iwT7xAfxF5CTGfqWwez45UYHRXvFU8J+LWpvDLTimXYxIKxAovYnQmBme6+nujt7lbWjDeAsca8eBePE71Hv5nmFA7NseD1h+cUz+XIXAJPWWI88CztFSPFmZOncvkkME47UjBo2pgNmvb29yx81n3ZSkVoDw1KZpieS6XQ94xj5AX3e4zoGXaKRrnDFxUyUlhEwCQffMZYrKtrE+0b/DtHeGBw8Z5pD08DVdWL5uJtgZWysrTCb2iwN3bv2RGDObAC72cpU5z5KYGVhcTvtIexa08qvJYn66AHbeA+Axd7S+YESNP4Ih6PviNlwEZvdB9jkOlAACXKMB3rMDY+FfuPS8n/K2BlMf37pEWwcvHpGWAFd/27Xn9bVNXUxqWbNnmqBcGEUmHwMcAnNWC99bQkE1MHsxpkAA5WZRDQN1dYYgHKIGLXVTbJAomjBNkQ7DReElm17P0wbyHpOZZDMkixnitLpfQ8+CgGMZi2g6eeWMRFBclKZ1kqvyPEEYI+ZE/Kog6Lt6rSCg1BUFKSdmc1mBFzEFg7prIp32Wq7ggHriyAMCpZaosXKW0u5y3zq6r9DN9XVJVH35DulcJpamyOybGpmBidiMsuuSw46A8gNDTcCZlNL5ZyUj7CiYQgKSlFESXrxN4V1YPPWaKNTA1lVisJi4X6ko/zUjk8j5LkYD92G8UqJL6EQGI8ArSJXXMBHtxLfyDY7OES2JkchyYz9lJxfk4mKLmw9hta2kTraccP8Ty0TtaIFKgENMKvtb5CwGG1LPhkhbFZHlNRjr9QnScKmQ5YEN7QB+WHdUteE+NSuFKo3AOQon70N4rJMRA8U5ZAarZDLL9DD8AHYIx60798z3sS37/8FbfE0SNH4rQU44YVadNDB4JL8cIXeCWGR4cNvqYELHHr01e000um1e8ofSsHKaoiiRV+B4zDj5klyFQPcVTlAsTD4vUDe4lHORjHj59wfQHNAIIxKTm8XXj1ACh4GWgTisPt0TgrKSk3DaC3/ot+9SHtyqaWUPgoL5QcYwjQQ3/hYSOYGS9gOSvJ9Bne4nwcYoOmpLAYW6UCzctWtUVVbW0cP3rU8TL0BfTC64KHRhhcNBkweIsCgVrlMzmZ4nQ46yrxQjmMal4lQQe+d12hK7Ec/iUlQB91ZkqMpwCR/A4vZzxHyvqQV5aX45kyz6udGQjJkiibQFyuz3mFJ6hL+q7A06d4SBhHgJVptZVxnJYT4w1oM0B90Ytf5P6kXOjARnfw3NDQqPuGvXkmJwFLbMg3Ert2C6wIeKrl9mpkoAI+hp75KS13X/gO+mTjKePjWQE8y0/4TvKM38kvAyMAOZLpIJr4d31v2Qa/pKJdFm0gYWB4zKrvT3Zz9tciWPl2pEWwcvHpmWBFCuTNL39eLO1YLotilZcTWgxBRv1HfAEucQYZSghl4yA+XQxw7m1oXSIFJ0tOQgBBARjAWs62fx+ZZc43Bxp0IeyxKIhNsfCYVXkzyltKBOHIoPNBZqojAwtFW1E253l8AxQJW+YdGdzUFyU5bVdtUnbe8EuAAkGApexzTyQMqkokyCvwPqQj+Bn43O8dS9XeElnQKC++w+OEcqDeuNQBdQx4ltd2Sch3LFsRJbIw+3v7Y926SwTcJETUlrHh06lNKAvVJ632Sdad96EZx3pT/rqHMqEZbcoEMfcVFwroCXygUOksQEl2n/MinmOUfV0mrBQRWigcpktweRIQXCJQAq1RBJlgpAw8O8QnVRRIYaudxKSg6PBUEGxcI2uMCPiy+haVneKFqMe4yvvMZz7r/mVPEdp1xaZ1cfVVV0WNgJsKizLVra/zrGmIYh6dOzcOgV1oi8RvrIIBHIwpT2hFIwFsKMu0dX+J2jPmfV2mxRfUjXgCeKm/v89AjLZk/ASdAVAANtoLQHv1a18bxwRWOEqho225reZ0/s2EAHSf8hr0fVikI2oTK5QQ8JQFiIDnqBvB31IXal9ye5P4rbWtPeqbGvX1dHSLHw6pLJbs93T3WKkAaggI5j2pvbU5lncs83SWp0ZzY4X68h5mmJBRQJ/M71GkxD3ZxS7P1AnPA2SFF7zbrfoPL1NdfZ09FzYI1G/EhAFWuK9ZfdTY2qb8x+Lg/v3x6KOPeEk1ngVog4cT5ispZdfbBAS9qzSdo+LYiJA6iNXET+xwm0AG/ZC9Mm4od2wm0SlLGf9BW+5l/w3up9185gIMEe/Bd/zWJR5z+5AR8H4OoGfPVJawmiqtKOTsJnavhkc8xvDuii+gM88CBMslI0w75VOofMmjuKjeni88PuSbpuSWmn70cUvLkqiVwYKcGRkjbqdfoLo7dux8WoaXwBxgRXVKy9IToEjgZCHhgfMgzqXksUueEfgPw2dK44GDZKET3hA8wRkAgrdpIx5MDA1WB9I30Jp7yLtEdceTy2o5XmEOgywZFpNTGjdTNVGpvl4EK//xaRGsXHy6YIDt7//Kz9maYNoBQWh3q6wWBpYVngQuQs/+DgaHBlUGPhgcs3qGIM2zXWc9AFmlwa63jCSvIKlqSEJDIKWvt89z4XgZGIS2NLDYZiRQBH4YZKz6ueLyy70aAgVC7EWphCPnuCBEXH8JN57Fi4CVPjI2ojpLuauCSYkly4OBibChzpUl2fb1CUgw6PNTSUVu7wb9xiuu4GwOHKAmyRSnTp9xvVetXhPd3X2yQAdj1YrVju8ABJTODVsQJs9MneqR3NZ4mRD2s3OiI0LG+Sc3N3XJLC7oOTXJzrHsPpvai5DlWWjL6cOnBQjYhM3CSCAsuX5zyotpEYGVKXt20rJZLgQbFhr5IZRXL13meWaEI5Y5AIGysZ6XrlgZhWUovtwUi+rGXjSfv+MODz7oRpT/+rWrVOdCT80QO0Kcw713f9kCdSneg5Xtub4AUCTFi2BHqdDPU7LYC1VX+geacR/tJmWjeHgsgWTup1wUCb/SVvqRfoWHeU20Svlcd+ONcfL48Th54qT6tcLTlf19vY5PACwx9cA0GEG/y9jvpaHeK2ZMO7XXgFV0BzRwVATKkr10OJm5XIpjtLfXQcns4oqHgoQ3yR4jlUVAOeAM5bdi5apoaWaJfeI7kpVc7n3iWc6ZSXu2UD6JOsOI1CXFUxQazCTFms6K8iqj2hq3GWBJuXjYxvUejxt92+CpvGpPCX79gXtsSFDX1rYlqgdAT5a9eJoTkdkNGS8I7VbzVTfxrutDXbnomQVPIAl+Sm2Q3KB/0yiaT3yP/Lj6mqsd94QRk41j+gtawBv5iVgOeItEHTCGuDdNjaqPJzVGlS8kpGzuSb9nHlONOz3Le46/IA6P/Y/gL7wsGEWrV18pnhox+IWW1I0xQVA9311++RUGtcTP4F3jZOza+irJtx6NJzx6AimzUx5X9A/tRDack2bOpYWTSIgHEp6lDRMaL9Qn0SLJ1+w+EjFMALkE2JJ3xmNIwMxTg+IJCAEtoCX1ArCRDyDqdG/Bomfl25QWwcrFpwuClQ9/4P9YOEnSmJAMPgK2YHbc5rgo8aZ0azBjAfAegcGUwxAK1BYqVhkKtsJKBUXPaENYTATzs1iGKR6AsrJpDoTkxMRwTIykaQB2GWW76x96xw95CSECkjwKp+YcYIvFzWBEaVFXLPcUZ4NySatQsMaoH5xAnRjECNwCtYs2IRR4FiF7TuIBCe9s4APWrBQltSkTgTcgIdbY3BLrN22KHdt3RndPf7QQ5Kl2s8KgfGbU9ec5gBZ1T8ApCXOR24rSZehzdlIxQhKljbABJPActMimzgikRXCitMfHpyzsLeyUD/equcovTYHgtkeIojjwHpEv3gLK4BWAUllS6OkO2sZ9vBJEzbQPlmhn37gAyqQFOJ4UppTYcZL6/fB/+S9xy223eeXWgH5n3h4+wuO04+ntriPn5LQvI5IfhSIQot+Ji0HAUifoU1YqC7mi1EHIuOMHh4fdJjxatAlA2j+UdgdGCdBWlBaJPsbazBQUz2VgBUVz/U3Pi1MnT8TmzZujWIIBrworbqA9oJcpQ2Kq6mTFNqt8NcwKh7rTFpQrU3ko+caGRm/ehgXbfeZMHJWyPyEgRMAv9cK7VyAasu8IYI8ppJUCKAQBN4tXXEcvEkl8YG+T/jEGUTwGboD3CcbIpBSM+F31AbjY8wRf6rn6hhoyMe1oK8KPvqW+5Ds+Rj6s5mF1i8BVXb3a1+h67d67NzT2xa+dXllV4lO5x7zybWoK2qb9iwBUHpviTYCBvnJ+1D2NDUAWFVpIPEdS69JtOW9SlsiLNrI3B/zEDr2MS+jAs/QJv+enQin5DKwAtPFGeEyLLtxfUpAFrFN/5BE8Qf8jczRWdc3xXr+xezNKG9kA9fHEQON1666Km5/3/HjgGw96Y0GAJmOBcdJ55qzP6uK4gO7uTufLFG5dXVWc6TypMZK2elAN9EwGVpjePNcAKsRr7A5MKfOGQCu3XxWvkBHFLUgsVhSeS90EXjKvE32Rppz0SI4WGGm0l/rAU+5/3UusHDGHO/Z323v6XMBKRlv4Kz+Rt2XUv5IoH3rS32n6719OeI+zQFh4gvfs67J+/fr5MpFD9A1yG36hbgBw6so4ZJPMZ1O3/8i0CFYuPj0DrCAMP/rXfzwft8BJxMzb9vf0Op6hoEBCTMIHL8dxWanHT5yKST2L0piSIuI0W3YnZQDQCTARecM0KBRbMSXVUiA9sviGJESToIW50j4eAx7osjnFlLP+Dq/EG9/4JjHquiS8Va+YGLQgRn5hleDCxhrhCwSJjT0JU8tVJ6aEUJTEKJTbyq3UK/VyPTUQCb7LT6wcckIg6MXTMLq/TMJCD6o8WbsagGys1bq0I57esTMOHz8RzUtkmTc1+2C+Wgn/eik3wE1ZGcAtBe0xeCk78wbgyaB+0AraIXQQrARVHjt1yuCEAZsNRD2qdqsNEjrK2kqR+8kDEMOGZQxqBjD70lSUlzhwE8uereVJeKgom3qMj/a5fwCmKEWmgxAu/MayxMe3HZR1zpQaG6FB+6RUEXI/+mM/JuEioSKFSOOS52cqjh46Ek9v2xrdZ7tsnU5w4J3qD525HylMPky5sER3RUebwEryLOGN6xXIoK+zsqDN8EiKQ6De8AXeH1b/4M0h+DdNh3FvAjjci1B7/gteGF2dZ+KBBx+y0ob+TOdVVpV7KqZM9GdKkEMKp6cAaGn5L/0OsEKw1Le0iM/E5+MT0Sm+x4vCVE8K7hZAU7sA3yi+qRH2sqiKjo6l0bFipacsaZeVMQ0vEljVZysV8Tlto53Qnv7F+h/T2OM7aJr2LVFd1EfEMFFWWRk796azhQBE9DV5UQeem5oAFArECCQVS6BPCdjv2X8gHnn00TirPjGILiG4t1J9PRJnu87EqdMnRMMhgW08VIWxtLVd/Mh0I9MtAJOkiF0ZX/ruPHVK++CbdKmpjJe85PEm+s6DlRPHDZRJpo8egg75aXpExoUDhSDHgveNOgFamHYFHNiIEA+7XPXlPFgRff0lddX9rjl8qrqg66HZmrWb4rbbXhm33/5pG1nwGFPIxBSlMcfUb7X6mtVbg+rnCcmzMoGtQ2rPuI2Z6bl01hLlcZ3fjqLZXP/nErSYByz0s+oo88nvLXX0z/IsLxHwn8WqUBbtIp8sZsdGWq7tGaCBH6AHYGXXoT4bBM8WrFAOy5BZEswS4Yz2lIVsYKUdeVAGv2Eg8Tt9zBjFSGOTNTZlIw+WAmdTa9xzfsIQYlt+dsBlLxf2fWHZMTIQw4Np6S9/+cs+EoDdadl3iaXN7FjLcQAsjWYLfXbhZVM42v+dkhbBysWnoh//8R//Dd7QoWyUA3OvW9lupjpx9FjskwV2xIenSWH298kS69bds7FRDINnpLu3x8phdDwFBdp9bSUnK1mKFFf5mjVrZbWsj/UbLvGhgO1Ll5uZGcjlUjRYMVi6Z8+esUue049HhwQeiliOWBFNjW2xetU6WdQqYwywoXwrCzwnX1tTq8HLrrFJMXl0KxEbgMJHuKbvU5AZwIF5eZYs++BDCX+EB14NhIaFRO5i+bMxD0JOn+2J0PPEZyRPBvPiUi6iAx4CdkplWqFQbSqrYqphPEoF4JjGSoMyTYMxoHHbo7CrKmtMI4AHAhOX/ZHDR2OflArLJ48fOxH9yhOPVpqySgfblQv4kB/eCTaCO33qtKcfECAAR+IBsEI2btwUGwTyLhH916xe7frjPi6nHrqgDdM0s7NpY7ni3DlD0A3rCxo0C9yslCDfdOmVce1118WLXviieOUrXxW3SPjceuttBoqikuqY4i2wLFFwnLq7d+8+fYeyK4ne7rMSZMzHD1vBo0QAo5wdhGu7poYVK3MGyqysQViTH/UyqFO9amrr7aGoq2uQICxzX9JWBr7boucASigKPvMKuGJ3WgDIqOi1dumqWNG+NNpblkRjdW00C7ywMqxI1vvU6HgMDPe5v1AKnBfUtrwjGpqaHFNzcO+e2PbkU24XdYfd4IVeCViELNMyLc0t0SqaNeuZ+vpG8bd4BZpKiaJADOTFK1Zmk2mqZwGkJDBO3adVH0AQ/IeigafhHe/KrLo1NaWVbfAlQBNamVXVGzwPn9Q1tUSReH1YFidbhj8owU5sR5n6DD7xGNEfXrtu9c/BQwfi9BkZIFK+gJaqihrXlTFvIGRAzAV9AVpAlTR+uI1xQ/sY3+471Vs/n5O4B5DGOUT0F3vpeLyq8jzHKzTIT4IlOQWsfAEZqgNtTAAlrW5KzySwTIKHKZv9ReCnXjxdKhfgR5xK8lqpDboXOrfK4mcq7PDhQzE4NBC1UiDQkz5rbmmK4cER9WPakZipa8ZkRaX6vrdbY5cYMN2bv0ybz5KDiQ7pKtQYoXxf4ulCVmipXe5Xj2sBZsahyoAmXARGQ+Psj3uhAbSA6GO5s9rIHyBrD63qw9Q708JMEfMdfcjiiN5Bdvwt8UZs7EBLPqyog48vlCjv05/+tD0Y7FHyqMAuQAK6Awjw0AE+OLsH4M8+JUwtcu9v/dZv+fweNljjFVDxwAMP2Ev+jne8w7vP5ifqwHlB7N1y2223ec8V3l8nuYOiZ0t+6sv+LTxLuR/60Ie8apBdctkkDjpSFrvSAsKo53dKor54YEnQk/1nrGvU7r/4i7/43/5hMV0wPcOzgjVx643XMEItNBBMDCZQs4XDHLEWE/E8oV0E9K7duyVESqJlSbMZtVbKhHgNAESNrT22yS5IwWBj43Ho4MH4wmcfjm3bt0ZX9+mYLZixJ4b1/3Nz5bGkbXks6WiJqubCaJSwx9U+LWuAJaZsPOWBJcVziYQKAZcMagQ832cX9S6R0EDBIeDmBQXCQa98h1AbHx7x4LcF42/OTZIT/o4ysBBQEEgkaGFrTQJwVkJrTOVXqK2Dym9SwrNQIGBOQopVBhwyyNJQLH6eAySh3BFpQ8PD0dNHcOlgsJcFVhwXu+F6nxgJX/a1qJR1TL0RQCg0PCwIZiwY2lpeXWTAg3uVPsCDgtVMfS3YaLcGBIqJxNAdFS15Vv/cRvbVQQlSTqYoaDcJV3hBMTECC54nhDt0K5XCIzbCYE1tp2793b0+M2b3zl1xpYTGjTffHCWqy0DfePT39sVBKQM20mPaEK8FvEcw8PpVHXHjNZdpQA+ab0gESKY2ZBbipEEqAon6k7xkWEIfkILb3as7dC9B1dwPkN0oQUadiaPqEPiAl5kGgDdx7ROXwTOA17IqVmHURlVtnb4qjGNHj8e+3XukxI5a8JcWzkWd7kFhEkDLtBR9itfqEgHyxqYG8Vba7A+QZpAhngCg0VZ76GAuVR8vgD0reCThKdGePgbEUG/GY/LApO326VOAGVNec7NM/xGcm+5hCpEump4Rjepqoqq+XXmWxP59++LhRx6WsD8lPq1QXRPtPJ3LgaGqG7y0Zctme1wAVp6W0T0r2+q8wg5gDj/YuyF+oI6AcXiqQOVTJ8CBhp++S74Wv+r3ijIBHn0G+NOPCGx4+2bJEKaAiLvCs2KDQTyE95PxlZ80msyXfM+rgUheKpLswECyDIDuABaVzX4y8C+LAjCs4CWW9gMA8AQy/pkiw6O4bNWl0d6+RHU6IjqcjGUdS0ULjgfpj5UriMcqiDOnT8twIj6tx3zKgZR79u0QLQVk2D+pIMkGWBO5mTh0IQlaqe4JYPFKW2fnVAce0IUsLS2vNG3pf8pEdp6TJDO9Okjt8lj1o2oJbRcNJsfFS1ziKRtxohXAlDYyZXfwGPusPHvPCmOanV9RrHgqXvGKV3g7fIAE5/wwFtmEjQMLP/WpT8WrXvUqbwTHM2wu98d//Me+jx1n2eht48aN9pKwJBw+yhJtYNdbjGaMZbbBv/baa+2VAVixYi5L7GwLGOHMIYAWHpcf+ZEf8S66P/uzP+vpbXbW/d3f/V3L3e+UtOhZufh0QbDy8huugHP0L7nysNrQaAiC5pZGTzlg3SJcQIcsCeQVpmVZIqtTyI/BQkewJJmBiXDEc7Bt887o6e31NtyoPLZDL9XzxWUVMS5gMjw2EhMzrBzRgGcA6hqUwMCSxTXP6p/LlrXH6jVrvJcFA5GAMQShB60uwAq6GeHnjFQ+CaFOnZhux7rITwnELKTyihIzOnXPXOFklQUTl+n+Yr2eElKmnD5ZiBVVNdHQ0mLljNXGyiKEM2fQ4DFwHdUeQCAehumZtEmVDzoU7VC4KDk1IcUPYP2NDIt2eAtSbBAKlvNKAHBY1W0drFKocVA0goeWUk8VZIGtRjOHJQGdlKH7BCGhn0wv/dEP0JnfqAMWNHnR97R/bBK6kWlKPEcfM72DFYWSI8YEtz6eEuiGu/aHf/Rd0ciukwDK4hrzDEtVcd0yaCmDPUDOdHZGU21l3Pqym+3RQQEzNYb1m6YgoJmErWrKIEcoAxLY6hyaAs4Q3EwfUWcUMm2Bf+DL5RK07LjKtFqTgDVAGzpxL54mQAqAE0BQrGtMiujMqTPe8vvIkaNS6mkpMbSfnhiNydFhW9coPwAifLhyxUrdk3imqrwq0VYXdec7PC94EqivUDhENA2hLwAGMM94A/hROQA/fOupUuWLB6mmptYeS2IbxscBnEx/CEBL+Xr6S2OzqZVl3SVx8nRPPLV1r3fJpXzzh2gKzQnWBdiJqq4T7STQFRoCrqAJ/LG0iW0ABFb0DAdaUic2OCTGp7a+VvfPqpxO0bNb9ZgxSGL6lHuTt4ddmaFFAiq0hX6DDzlkDt5BcUE3jyvRgzEKTc5JgDr9nrw6SdHnp8I5ppFQ1gs0z3jUPK3nCAonMf3J6kJ4CG8lXkoATsOS1R7z1113lWg5Kl4o9zg5fORYVFck79WBfftj+fKVyr9IPN/pacSDh/aq30bEQ4CjdKwC4w86n5+gHYn6G9ypDsmIoN6wBHzBrt+JB5KBlZ7JEkd4AFbo6xnR30BQz8Kb5FNSKHAjkE1fZvTCkwstpqfnYsfuHo+xZwNWoCGggJ1kGXd4T1i9xZQOmzHyPOOL79kBlq30meYByOBxYft6PDE8D3g4LnBKMD48gAeFbfLzk8eyZCcnLjPlxA60TPl88IMfPIeeeFZ4/q//+q99WCL1YQdcTmLmPSew481hd1va/Z2SFsHKxadngBWU8ve88GoHj2JRYaUj5BDKoHGmQDLvBMKJeXkG3bxQkFXRJ0CCcMTi5RUBDNNnwKNMXVJULKFXWhkzGpjTGmSj06Px6JOPxL5DuzTQpJxmZFmrZghJrFILcVm1mbekRMKkrb3d7kEOd3NjVEamzAmxlZa2UED4kdglEwVuQebP5woBBFd+KpfAp/5ecYHgQ1gqLwQieQACWLKNxVwtJTKi11oxYENTsy3H02c6pTwHoksKnS3d2UeEWBksf8qnVuWyjLF4sGRRSONqVxZAyjQbq2UqBLyYQ8dz0iKQyGsd3hOBG1UkCtlqngFJOxnQvKqurNpxv6gus7QD4SZghOBGGWUCX63w0uYk3NLARhjj9RBB/d3wGCcJp/tJuKEBXcTsEOiMoixQv6B04QmCdokDYnoDvgAMnO0alsLulrA7KQBw2PEemeWHwlqzYmnc9oqXGvgS7MqKIuqB8qMOSZFPyFIvszcOiw/wAcizYlI5fIewI0YEzwludfgXevWoDwYEeqtZvaPnSqSUi9Xn3hdFvE6/jMjK37Nzj+uH18RWOiBVHUbe7DdSqHKa1c/sH7RmXQIp0I49WJiOgK6l4m86mLaRWGINkAPUAqzZER2+mhD9xqGTXokHohzqzw6rlXpFEeBF4TXFmLCEPh0oOTMzrCI0VgrwvJVGVU1dlKqtnJe046kn44mntkdX77A9Znh+oBkxZSiEcRkO5AHwIiiRbc4B1QYjonmm7CtLZJg0Nni6jelM9hoCCAHQOjqWmcY9vX3qyxM2Jnp6utx+DTO3hbFYJOVJfigbQAm8zT3PF1jh9Gxik6gTvAMd4Rfuy09T4iPl6N9IGe9mqWAWBc2oeuZvro9ep+aScgeMjY6MexoWeYexA5/VNC6Nvfv2xPr1q2NpR5vkX2UyhAQ8zUul5QZXjY3NBjwHDx2UfADMHBBw7ddYZdplxICLBDA7vy6lpSnWhLb4hXfIJe7jVhFONTSohybQDJrkp9mY9JSix7Pa4/YpMwM10blMoLqoMAUcI6MZO9CffCYnZwVWnluALeMO+U85jGfyIy++S21J0zf0K7wL+CVAlmlpPByUDW/xG/fTLvKC//6lMrmfPNil+nw6MhYpj7FhoKs6kS/fcy9xanyPN+g7KS2ClYtPzwywVYf/yf/+BXW4f7eQxA3J7ykxP532sQCkwJgoqjQ3mizDESm2jClJCEpv9S4hYTfuyIAYuCpmC8t1VcSUuqh3TJZu2Xj0j56JYwePRcFI2rIdRYiCIfCRAQyAQpiO9Jx1kC/WGe53QIUBhJJfJZjoeVa0MD9NXfiezeAAANjo5JOfsJyccm23ez7Xbn6jTfwBLIzyZQXhJvY5IxIyx0+ecMBeJ0pxYMi0QZEADiife1B8Xt2ifMmvVHWYJE5Hn3FXj6i9nFpM0CgDkRN+161YZtDIOTts0jdLPVTHOSmeAgkM5r1JHHBGPzBY6T88JBZ0+lCksjPBwisAhe/teSKJTqahfkNIIGj5HcDBEmyCPZPITykTHuQFPRxPo4vviSUpE2A5dvhIfOTDH/YZOG3qo/37Dtuyok/Z+h1FRrsRevDG2lUr4+qrLrc3ivnn9namz7CG2VuCDbPGTRumw1J/Ex8jQaw68JnnAHJWPmoP/Mj3rDBrX77c0w0njx2PJoET7mUVV5mAAyBlQIBy3549njIZHJBVLZ4FnI+OjXj1x6SUEuUTnLyiY3ksa1vmZcvmA5GCaQbawHQU+5RUVda63+lrQBR1xnOS+mAuBg028GfBj3Ajzi+WcktwCXBgFCDwAVLUg3zoC9rDc+QzOHJW/MeS5Yaorm2KypqGOHvmrKd8jh8/Jl6QQqkUuFB/Mq2QTfGxySPB8mzQODspsKK2M49ObA90ow/N6SqjeG40mpsbY4kUBjsI19RWe68RjyeBSLxigJgNGzaY3l/+8t0WvqmfdMGjeDx0P8oDzyu8zz3ZNBAgjuQ4C138htyZTyIOgenwuaed9JfxX5YKZuA9MLoUNACR924HP8KnDtl3X7B8mzgtQLWkhfowxXm0dKxVH4/F1q1byNCgDCXc0NCk/AqjvW2pZVIrQceSRwcPHbJBc7brpNrJlvICWjPETElmQDvdS3n5iek0G1OSRVxuhv5LzVF99V2BwB115Xf4izblp0JPA2EYAkaYBkp9xcVY0GB2fZHPSRakgGR4hxVm27Z3Piew8p2aaO/5fJClRNvU9u+ktAhWLj49A6wghH7v135Gn9NSZQY64ATGZ/AzQKxsNSB5BoEMREiDLAW/VdbUeqAy0BkIgBUQOTEEKJ9ijeW5udKYmNagLJYglpAvKJ+LK6/bEHNF4zEyNBAHnz4cu2XtsVzttDqYpYqlEirk14eFOjnmYCtcjqB36krdeUUYVVeyf4gsVAlqFWahAXOjuBzcqYHLipd8QcB3tJEBTznMOdtVq3zxbPAdap68EHZDak/vwHB09/Q4+HgMT4jLEklFFPIpLEj1Ipleol0WTEk+47I4OBQPj1GjmLdRyrC9vdXLSZcsafEUW3mpMpMl5fM+dClT9wn5YcVxNAICi3bSHm6B6xF4vCMeApBmwKRvEObEmSQlSZ7KUn1g17MSh55h7BGfgefEeRYW+5wmtnXHygRMoTT4bV6oUpY+m456ZdnzkcOHXZbP1hGtUJqZtwXLlukrYpPwhNTUslkV3q0EdOkvBGxSYFiHLH9M8To8D9BiPxSAEptcAejof+qAonQ5aitWHd43+BYrfsWadQYE3Adw2vHU1jgsxYMCh28bahrVVg63G4y+/h7dN6X61cUqgak1a1apzvWuo8nLO9XTdPQ4Sf0yPJw26qKujBGrWBGVcUMw+aDKJRGrgUeNsQId4T9AKqubACtcTH32C0iw1xHeG8YQ+RJj3dAIjywRX0/Hnj0HZTXvdlwF3qli5Ym6pm4ABNrnoyNEkzNnOz3Pz35GBIUDIrOUL+CLY0y8n6ag6CtWD7HNPOxGfeETAAwWLHQA7AECkAVMEeI1pM9t9NA3qgdeR0ALChJPBSctw4T8Rv8xLukraOHYKL0yHZronHj7/DQ7hYI+9xfup6J8a57XOHDSfTQxxUXxawLqz3vxLbFiZUfcffdd4rlRT/PhgVzS0mZ+41ygCRligCacjEyxEONyplO0K2CKVrKEfVbEqxkNvTdOXioV/Qj0hnlME7WV8YFHgHg1poQLc2ccsS8OPA1feTpINMWrNjenPGmbyqAUDBFoB3CnvkwL5or3a5oeSvJHt8TjT574dwEr5ANfLqZvnhbBysWnC3pWPvD7v+YAMojIQGKge/DpH+8RAgj1BBCK7Xmx4PLFmTTlHjgIKvJgIGYSBtHRWNki4VkYpRW1MTFTEMdOn4rOgc64+obLo6quLE7KEn/0q/fHtqefjj7Vg0HAgB2R0uk62y0lOiZhVxRXXHGFr2yrci5chkkwsnokuVEZ2Fbqqk+qgxqCEFN9Ge7UMRvcDi6UQC/VVcB+B2rvtATluAQJgXacvdPZieekPyY41EztUCvny0JQEWgHPQFFrLqxgpLg80nWKgjBCJBh8646KZ/KSlZ2NBmcJDd7qRUCwZR4YpSZCA8BVX/VkxVTFuSqN9f0eUI6s9ANIFUO7UbI0T/JxQ+oQJEmZUpdh0bY00RAQVnxPF4Z+hxAgFAGrOBtQRgWYR3mBCRt4T7IxyZmrJCgbrip4QvTX5/ho0oLXIBgmp6hn/BquG9UX5et5/AOATR4hvrBZ7YK8V7Imid/lh2j1LmsmFUO9+PVyJQaSh1vBBubtXZ0eJUFQZFNbcvj7KmTsW8v0z1HDciIg6Icn5sk8El/AQxWrFgZqwVQWloEqASM6F8CYdN0Y+7SezwIBlbiFcDaFHSbp68AqhTUvKdBNGDcMA2JUsroSnm0C8GFJUxyXJOeoX3kTyL2q6GhMWqb6gRYaqPz5JnY8sS22LfvoMcvK33gx7RkuDBOnzlt7wn0rhLP9Yl3WUEGnQvnpuJsV/KsZKA6P1WWYVnMCNxVO4ieKSWRV21IU4H0t7pVCV5J+2O0t7WrXxoco9N1tisGhvrd3ySmhuFWaM2yU4wRXP3QAFrxG+8BK/SheUsZ43XJT+fHl+VPA10oeZw7Rz5wH6tqOM7AMNK0vfZ5L47rbrg6/vFjHxGY7FMd0gF+a9euF6jQWCwUsFD/Aig8xlS3hsa62LZtS4yMDapNBVFSpJKosy74lDGSn5AWBEIzrvBAQgfGIV7YtKkj+8BoXOs5jDw8V9QBUMN4Il8CvPMTPMh4piz4iClBSspPBJojK2Ykb7c89dzACuPoAx/4gL2RBNLef//99miTnwGhEvUiEPbd7363P/9bE/kRc8KqIVb67Ny504qeAF+WUXOqc1b2d1NaBCsXny7gWSmO3/vVn4suCTDmGgAcCGaCHb1SQgMGhZEpQqgrvrJAJg8GIRZ22swoDapsPw8GGysPKourLfCrZKmNSYD3DPbFlm2ybtmOXwOjS+BluCdt7oOQwiJrZAoEoa76tbQ0x8rVK73pDwM5s0LLOY9HihSlVqw6ohgtlixdZdVKILlGCBGBECw8P6cLAUn+hSprRmX29/ZGV2e3rXKCMZPlk5bcZkGbRcUVUq5FUrgqR0Wk3ViljPQeBcO0weAAy2ClbKQIYEgspcamRs/5EyxZXVHm2JME+LCI8OQABqUEpXBoweyo6u15H67w+T+6jYb4j9UE+QnBxWBHoKOAAJAITseV6I92IhxRDnhT6LdJvSdegZzwZPAd91MnAnkLZO1BO8rLlC6v9npQLyUr8RxfkOAd2oWAx8tVJxAHcbCqEcLkZS+T6oKnibOHsMvcTOfJssy0WgCBzFQcQY94oBpERxQgPIIw5eIRygfMQXMEMmf11AkI0md45B5+6CGBySoH5tJ+PaF+qfIUCEutAQKNlUWetlqzao37CW9EFtQJH1s5ABx5Wu1xO8ZzAEttBSCpE61w4THTUu3z90oAEWhgfqbvpWCgE8qAuBTo5qlDlYNlzhgwJ+sftGZqqLqpWXlOxrYnnpKy3GH3vg0FgVyCONkEEMXX3dUXTzz5pL0ENz3veXq2JY5LYCYeEogcHxZgO2Lepj7nK4AKgRWmGmgzYAVAnQKeU58Qp1FUqLFkgEuAbYN5kz2F+AxNCvQ7YxjvTnbmEG1669veFltVt06BFcYTHQiNk8dvIVEjxm5+Oj++jNVA6c6UEv/kJbUrBbL6gy88iKkgwMp0XHbtjfHiF98cH/zgX0d/blda9q9Zt369+ktyQoDFAa1qH31EESUyih7b/A3xzbD4DZBI/RNQoQ6AjvwEuMvqhjeVPuMz8hN68RxBsBg2aWfvKU9zeyq9tEJEL5D8zCRrSkw/Uh/GfRrzJZIXC2CFLgVgMVao+xNbT3lsPFuwQvwHK3TYF4f4Jurzh3/4h/GGN7wh3vSmN3m58Mtf/nIHy2I8siqI+CX69Bn98CxTMk7G473vfa+XTQOWWMJMcC5eQGQ+8v+7LS2ClYtPFwQr//Nnf0LCb9JueZbaIowd2yDGm5zCvZ3c/PmXLUQuCV72pHCkvd6zl0A2ZTAvCDUYvT11ARa7FJKUem//sKx7rBVZWFI0oXLSuURzUaM6+DRS5UnMCtMQ1XXpgC+UEuVTf7LnO4QoMSsIOEAD9ULJ8BtCjvqwbLFUQIH8pzWQEaq4rVlN0tPbE5wA3dPDmTMo39R+aMOz5MUgxKsi+0jCWsIOb8D4qJRev+McECd4RmpqyrzvBm50pj0YZARYInxYPqmcVYWkCDMlgNucRLmk4qk0940Qt5cLH7RShlHOwyp21bMEEuWe2s30yYS9BgQpA4Kgl/OzYBX9LCQNFdxOhBnny1TJoqYaA1Iy7IfBlIGtXnhBCodnEs2LYoo2qAEAP6xuaonng7xQ0FVSbFjWDhzWHwqe/kNQoywINB3FYlWdyB/glkAocRk1Fn6NsmStXNSvCLOkNBLwpA8Bhb6/jpiU5iiWQhpRnw72c8bTVHzyU5+O2rom30Mde/t6YmyUqcG0SodVPZeubY2G+kYvjZ8UCPByZSnfygqCyZPCmS1AQQuQqt+xsgF9Vhiiq8FiYfIOcA80om7QAAvZ9KKeeu/4FPEFQBFFQ1tQ5lxWdPS7WowSMy3FP0wdHdt/ILbt2O/9eDj1uKKyOk23TglMS48zhXXo0JE4sJ89e/apzfVxy623xBKBr5OnTsXgCNOPot/0WOzZvdf0RGlBg/xUXDSucawxoPfEprS2tZqvALGMswLBNsdQqJJ4zKYEkFIsBYG1iQcqqzTmcu22B0H91tff552PH7j/gThx6mTUCrjTJ+Tp8Qxf6T0eSNNLV6b4kCWUz7ssFcwKaGsgpDsYO1wo7Nw35KNnUhbpOfg8vU9g5cYXvTSuvOLS+MhH/0GfxafqW+q0atVata1U/SVAhYdTeZAPWZWXFceWJx+N4RFWNBV4ypZ60gZuYuo0P3GcBFM6tAkAzKu9hTmepy5zLDpQfTg6BL7BWGAfJuoCH5Qz3ZSXHHStvPD68X5K8jU/GN4gVoaC6TpbGE8+R7CC5+v//J//Y/5lKTLggSXIbMDGKqC//du/tZxhMzaWKN93332u6zvf+U7z/3NJyBTACMuR2cNl69at3uwN2rAxHKuLpNTtic744bspLYKVi0/P2BQOIfC9r7lNvxC7UBqjE2NC+MPemKy7tzv6h4YcbDkjwUBAZbkUSJOUcW1DU9TL2mXTNdybDEIEOAqJE3QJbmQvDZYuDw2z8oFrXJYWlvV0lBaVRXN9UyyTMF3ZsTRWdHTE0rb2aGtZYsWBFYKFiwBDiI+OYQUDnNgMijgIlkOmVwQHwW4s/bWFyjy7BDmrQLwzpwauqh/Hz3bH0RMnPc/PdfDo0TjEMlxZ2FKZUVrAUmzmlSskZBC2KGHmmIlZkXKaZnrobAz0no7RoR4J/0EBk9pYsawtLrt0Q1x5+aa4/rorY/XqFbGkpUFASwpPgltYQUmKSEJeJrBBA4DFyk5CenZKnxFeyCTdwrJUhBQfCa5lx2CpB39muM5JSbDVvaSOr+KycitXFOaohB1LqtnThGP/2Wqcc2JYGTKl8qYQYCoIYYPwZo8cFCrgAO8AHoszZzpl/XbGwEBfjOJdksWH92pOtFV13DeAlDLRlU3+qtT/FQKCbbLCW5rqo1ZKH69T/2BfjBELIiE8MDis8gUERMPBkWHv9psUP0s2ZwT0yqKulhO722PF8mXR2FAv2jNNNC2+GZTCG1WfEFczZqEOJdiFtq1jVbQtWxHl1XXR290bO7fviAceeEj9XSABx4ZfR6KkoljtOe3AWVYIVcsiXrNyeVx/9ZVx6YYNAkUCaD7iALpL2QqkOL5JdAI0Ah/GVM8h0QIgw9QVgMT0FF3xIAz09AjocJxEmhZiehHvAlN+TKVU14gfa6vcxppaeKxIIBVrmliW5MmYGlVfq96EYzS3NkWDAO/MxEw8tW17fP3RzXFGSqSxpcl7p8wWCjSg9MT3ZzvPxmOPb45tT2+3EvTmjAKdra1L3FeA6inVDSDfJ3DNtBD8haIzT+l99qcHRDuBX4E+PKa0nSlKVsHAnB5P4jPoS4If8TTi3SkqAbjqPTEeosmkjAKAKBurTYxNxk03viD27z9kbwvAHFploDybwjMAFd2YxoAvXUemnkRP5Iv3IxEInhS4mC2UQVMyFwXFyqNAMirES0UaQLrmCjGO8PKITrrHS4hVZ48ptRev4Lq162LpklaBtz3epZgYIU6UJ4ZusL9XsqvfspC9jwqL2PgQ0JxWVaGUBaE0ZpIBAPj3JZ7wIAGEiDilQpJ8h4EEXRBEKUZWtJJ8KQhkTJlpVFVRrbFTo+/StKuVs7KbZhwox+xCPrAhpcw1v58VcJuZxgNeLhBbo3FRofGlMW+jbCq6e8ZEy2e/KRxeN6b02E0W7x/HbOBxZkoGQPG2t71N9U87XWffsd8JxgTfP5cEHYljYjofcMJy5Oc973mOr0K5o9jZUfi7NUG3xU3hLi4907MiIfDf3/tj0d0lYSvlwUADeZdbAaa9QBC6ELpCQAWLCW8FwsTuXV2TUh4wlcUdwkn356fKyrpnMDFlsOoBQCJZ56kBW6Z4cTS4LUDzrsLSFIOBJYr7lHrxHsuQKQZJNeWlOqIodf+0hB7BlD1q15nOM14q29U/7LKpifPVX9oYLW00VzTJNAxWihQ7Cl5tw2pGOJEqK1RGyYytQgYQnijiZ7CQqZuVx6wsC+UNNXj1cum8ts9M8n3ug5JBidrNPa6XXmfPm3/O/TL/2JTe2GpSPalfRi8UO5asMrWXi+/8nF+TdYrVxSt042v3m95w4QHheQtc1YJqZ9YuiXt53u5stRmQSj54Nxw7oT6BZsRroMwnBXIAieRNXaEp3/MZIADNsk3PEIoEVeNZYUkvS5YR2JMzkwZxABssdDx/WPzNUuQl4p/xsdk4e/p07Nm129MbXgWjfBF86zZsjD/70z8S8JgTf3cLCC2NjvalsfGSS6JZYJt4EeJMfOim2khb4FPaA8XcFvER+wMB/LzySt87ZkX8j8IDbJEHhzLC05TNTQ1NDe43xgLxH1XVlT40Eb4FzEBn8oYWPDc3WxQTI4VRJfBb01oX5Xqu8/DRePzRLXHwxKmYFaisznksGbOkTNBv3fqUrWGCawFe8ASW29VXXe1XeJ+xQJlnBNrOdnUJH844Vkud6jZlib1D4A8CQ4uKiLMoiWa1paqSLddZsaLfmCIUjwHjeJj3nnLRP7wrRZF4L/Me4OnjjKufec974t57v+azdXByQAdPtape0D3jRRsp5jl2ka71NCCeIE+V6H7GKhvQYc3DL2mqOtEePiMf+AzPGhsbMk1C4HuFwMC0Bg/eszGBk5e95JbYdOmm+MQn/lFguk/3Qg7ijcZ0D32tlpSy0WLaIBIAi5eUqUoUMzwwM5uOubAHVK/weDb9xOdKLysWSFF77D3SazbdC79540WBFupNe3EOQRdeIQG8NjYr0OUcUyK/fHk6JblVVV4bt9z6iti0aWPs37fXS7IPHz4oo2U4jh4bUr2fvWeF1VqPP/64N3tD7hMzwnT2nj17vN8W3gI2abvzzjvjh3/4h71LLV5qvDDw9MUktjUgP/o224AOAMveK9DpuzUtelYuPj0DrMC4737Hm9I0id4zh47SgEkd0yBtw2ZEuN0ZRBYoeh6FzuBDk3B2DsqKvJjaIE4lP5WWCEzkDS4EHoPN7n8GqPIoYe5B32WDkLKyZ/i/oDyd2oxQYmM0PDyAKMpFKOD9GR4d06DpkqXZ5cBYhDT5pTxxwyaQZAWrVwYGycIGATfCibdMA6STnAESxN94I7a21mhvaxZQEW30HYOffFnGa4LkkmztPMFCmfhsFm4ArCjb+WShn6MpQMlv1Bf5KXOJcx/XOJYa/eFLdLLiyCkG/RmU6NVTPlJclIdQJ2X08JQKbVYe2fw5yphX96HahdA15STFqQPCGuEJWOE7wAk0olwKQXlCN3gF65iN1EwD1YFy3AbVHbd4XW2dY3mY6sDdzG9Y2qwo4l7qyDTDgCwTLGtACp48AmPLpfzHBoej68zpeHrbrujq7rW3BSAA+CQPltZeeuUV8Sd/8AexemVrsKvwpo0bZb2q3/LqTAsLxJ8qLnel/Sm4ELxceISmxaPQAiDH2AHAApbdd8qngk3+xPeAE9oHoOUB2sZBiIWy7A244CvRg9V3U7LY6X/6q1hWcX3N0qhb1hKDo4OxY/vW2LnlqRgfGY8SCbZZKcsK6K5KUiaBrEePHY3dAmnEueBJATyJW1wOPMucP8rFYEV0ZLPGIyeO5JYsSxGrDzMPSZYAETAhJzwDVpjGaGyA/5cYwBAfRJuoR45p55M9B1KyRXPngpWYKzQAJRjz7ru/HP393fYueZpDbUEpnRbghObwEOOSsYp8YdqMNkBXsmIrfWTP6Bj7eCSPIPlAwww0AVrS9NqEFDueC+KOWFlYvgBWRItXvfK1sW79Givw0TFAEGMCgEMeMqAm4VumSdOUN23mFdlIs/H0FBQSwyUeoK364zDTeZqovsXBlFg6W4e24UlinEMX+BueLVAdGSOJ/wBMxIKl94y74alRPZNligxLU9xZYoO8luZ2B6eyP86JExyyeUptZMfrorjnq1usHJ8tWCHvDPiRaDP9RB/QN9CbccH39Bn58Qztu9jE8/CVaaRyvxV5fiekRbBy8ekCMStF8Xvv+2UrHxQR1nmKbUgucOZSM6sBacELTAQzcfE80xxWYvrM4GIwn5s08pxS35AX7xCYDAqJliicTdHrmfLDW+FBo4tXLEt24/SSZg0a4h1QGH1C9ACU7v4hx1mwayzl4BViczk97DwosMBOD5QNnoMCCcm09wWeAPKaGBnSveEgzY5ly6RI6+2exJ3O8uRSWZ1VFWklFM9ZQboMirHak8JY2E4aYWWwkPtIEnlNwyxBB56lzdlF0G9+Quig5BHSfvVT9AfP61l9RIjgneJ56EO9ABwIQ/oJEJIUQQIk9hLoXt4npZtck8Qn8D3CE7oBXOhXpjUQktlnfrNSV53szlc+KEn3oS6aWKh8qSqCnHvhFZQoNGUqA0VCOdQFkEjivuTtSPVkl1kOLGxoaY4i8dWoFO+JQ4dit6y8k6dOCnigPACupQIpI7bUz3Z2xvU33hgvfclL4+4v3RU3XnOpPU3EpDCllTgORZyUT2lVk9ox5eWyWPBJWUIv6gJQYQyY3AZ5KFfqifBGwHJEBHwDuMcjCb0BYdnqDsoidgfPEHnTZ0XEGug9oJx76xuXSAk0xcmzJ+PhpzbH6ePHo3gKQ6A0psRvExpjVXgtlDcepB27dsSpE6cMgpoam1UP+DB5vFw3tZdjHNiHhuDHkaERAfqx2H9wn8EN/cmYh/fyk5qifGbVN3yPN5OVWGWxdGlr1NfVGqwAxgAm5vnc836PklcdCmaTAWGwot9YRg/N3v72H4rP3/l59dOg6kZwKisLid1J9zv4WDRl52GWZbMvDPRBnmDZ49VgmwJkxPQMoInDLdPKMMcRMV3j+ujSP8slwErOszI3C4ih76VkJ6fj1lteFStXrZQC/4h5cGZG/SE+mCNGxLwLcuMZtYXPaozrqHGVABHtS7vLZr8DRp1UPt+XFchIUJ2gC2MLmsCntBHZ4D2h1IcAAMYWmdAE3e5X2jN1XsxKtlV/luZmiJeCNwHXAC4Cn2u99H7FytXxtx+6PViJ+GzBymL61qVFsHLx6YJg5f2//79swbKygZQETc5a0HuEkEGJBj7CEaXGZ7t8JbhKdJEywUW0OgPXBel5CxgGtPJEkPI8QCV5aoTeNdCLZvFASBjoWZQiAgqlzemx3DMrAYgrnrnMHgEU3N+4agFXSYFLgEoYZFYHCphTVnkW1yzeg0pZV+yAikChbIQhhbK3yfKOZXoti5rqWgdzYbERlMbAtneEyiGQLMBTe62YDXxoplsr5ZuUrjNW4p7cW6dJKSCvMJgDDEi5qI5Yckyt2coqKnCsD0rSz6otKEj6AsXOa1qiCjCaUntYCaN+E+lRjJzIWyOlzMoRFDeJvuYewAoXfQB9eMheEpXhst1/yapCSSFAE/AUWNT90GIeyCpPlB7xRNkKmPkYBNGC6S9OqyVPAkpRNkz1pHOQSj0tYaXv+1OegBP6C+8Gg9melPoGx+cM9PbG8SNHY+/evVK+fa6T+0d9OiJrFiuXbcEpj8302On46uuujc2PPBxXXbrWe/7As6gXAIXYRTnQLlnacwIEqjtgL8XRwIv8iR76fVp1AmgAaO3KV32yaQEULQq3Tu0iAVjwutFmaApdmP8ntsBeF/W1+4JxIDpUiyZ1zU3B+S67t+6LLTu3RdfQoPKribqyCsdSDAhk1C9bEn0nT/mYgr1793iVRua1gVZ4RFntwlijj4dH0mofwArBreysjNW/9+Ae0SEZGbQtjzWdCotQlnh7RB8pyTKNKQJqm1vYwbdd/Y9XCICbPA6AomzaIwFnfT+bTUHC+vpNrIbX541veFPc/eW7VZceyQh9nbvH/CfaQDfAbJINBX5PBWkL03jsSwLtE/9yLAMHXVabb7x6UXXxIZ3iJ2KpiOqgPwAqszPUDiCHPKqwrLv1lu+JtevWxIc//P9UC+KPJlQeU8upTpPKl7xJrqv+2ZOq5KGiHGdmk4GQJd5Tkt/rr3i2UgNwTqC7Un2xNDo6Osy/eLqWMpVcXxtHjh7yUl1is+AP+DrJXMk0xpG9XQsp1WmhzOLC8pibTvIAOevvRBvG26qVa+If/+ku03IRrPzHp0WwcvHpgmDlN37lvRLmxCokQZxZSIARgvUQsmlsahjq4hk+J2+MPp9H8nkRmHthAGXP+Vm9z4BGRQWrP0pk62BZpQh4lDGDnsHH8tPjsiR7R6btzmbOmrrT4Sh676aaTCgLFL4nf55nigSPiOeXsd77BuzSZxqHuIclLUu8KykCnfiFQgLzPKGiBqGcscgEzrJkoZQTBlki7/wEoMhPKPP8Jzh2QFmrBAl1CQ0UmrcBVzuII8ACP332tDejQnGqUAsX+ypUtoWm+gbQQjvpK7xNxM80NzU7IBGlxMZ6WNTQw0uY1STuJwEGyAZhiDUHHeksvkcBIuTqJUStbNUe8sMaBOChCK3QEZjKxEGRUqj0FbxAHpnyqq2utDIF/Hk1lO4HOLISB4XjQEr1B4J7nhZSWE0tLVGeU1QDfYOxZ9eO2Ldvv8ENtHCck+o8NjYSk6Pjnu9mjwwO1Vy7Zk1s3LQxWlpbgyMRtj/1RKxd3i5ek0KTAoN+1JF2wUfw4MAwe8ckxQT4pJ7QDeDFmOA+3N6ADOoJUEGxJvCRAsEr1H8AO76nHNo3pjFFWw1umYooKLI3jvygcbP4jjOyzhw/Ho898lgcPnw6ikWzKBcdyqpieljPighTxXPROdwT/SdOxZMSfNQPmnrZqvqPPgOkmM/UNkAqtAIgcjSAAX5vj0HLkaOHDbLoK9ooYrivslRYCMj3cBKPSumXgyo4WDQFP1Mee+rQBoMVZMP5eczBT7nvvLOqJMJcQbzuda+Pr3wlTQOVlClff5+kBXxlIKzPfFFVVectCzhugk3nurqZ2u2zXKLvTp85qTayqV/yBHoVmWhpz474L3k/mE4gto1tDCirUGBGIKdIYHloJL7vzT8Q6wArH/l/6i+mc2TyqNolZRhMbOaGly2bjk5toM0LibonA++bpfKCWvMO/AB/X3fd9faUYjBxQOASAZZtW5+I+x+430d04CEDsBP/loGVmfwilQDMtDlLMhdF7QU5Be2ZZqTt6zdsjE99+ovPCaxkQaH0KzF5z/SUf+sSYwNepS7wAPSFL2kffIzXkWRe/S5Mi2Dl4tMFwEpx/OFv/g8rHRie1QsoERg6CxxlSOKa5xm7O8lIF+8caiJBf25Kg9uggT8p1iSUkiAiT6xRL3Fl8yUEgMbapIRgvwRSb3e3Xvvj+InjVoQo4L7BKQlO4kWwaNOpqTSEfOn82VmEEFKWU3WHvXID5erpnYmpaKiriWVillYJhxXLl3sHVQYGgh63NkqTFQWp9gkEpEHjr5xSW3IfcglBdE7Ku5/ktuWxZGERbmy9UcZ4ggAagD42nUNIoBDHJmUditYk6sggRmBm2VSUpyDi4lJZT9W13oMEecrKKw6MZDM9PAkoWpQJYIX+dAty9UsruCQMlb8VroQkipblywi20VHO/5mw9wRhkgBfCqq28J0ijmlhmTjgAd6gXizXJpiV1UJ449Q7tmRpG5a3PWESuN4QboajBsrSjql6rkKDGC9J1+kzcXD//ti996DbhiufOqNEiDfAW8F+EOWqe53qy4617I9RJxAAb7EajHyfeHxzXL5xg8sDEKIM2a0WS58dTmnH2FgCWonATG8l7xOKirrAB/wEDQHTKB2sf7vuNUaYnqgXWASk0P8E+dJnXIwZ94F1msaD8qKdrPSZ1n17d+4yAGHPl/Ly2qhsaowB3czhdLXFBJ/PxZ6j+2LbgZ3RdeSYaWDvg9rNdCbTNYxh6saUArwFSKUeWPEoG0AKtCIIt6snbchGe+greC8/sUfKvGdF/caqJVFEbSyL9rZWg0loRduoA+V6XOelwrmcK0DK3W1WOfTfG9/4pvjCXV+I/sFeB6v7Kf2WvULnbHUQ98O3eN0ox7tTl5XbsOAi7mZwMI0X4tMox9Nq4nkUQanAEDwM7fGkeEXShIyBEYJVi/TssMDKW8Uza+OjH/2Ixl+fngXU41FM01OAE6SMwZgqeSF6CWblXi+cimbLxEszrhu8cM2113qacv/+fbFy1Wp/NzE1IcXMOVFzbieSFflDsbR99jywYgNIdckSU6EWoKY3KcXkUefLr7g6PvzRz2hcP3uwgtdu37593k+FU4yhN+OBMqEntAcc8jnjAWSCeUHfce+zTfAqhxdu3rw5PvzhD3ufFUDK7/zO73hJNHkiYzis8HxQ/N2QFsHKxacLelb+7PffJ77OeTYkELwvAH8aMAgDgAqcz/jIBFMCIBIu+hJxlZ9QEjCtpy30ymZelOP5aYSHBC4CkxiBYTF+twT18ZOnbDmxgyeDESWBEAbVk0dxMfusqAH6D08NAyJ5UmQRozgnCJCTUpUiIwYFgdfczC6xrQ7kXL6sQ1aOLFq8GKqDg0CVvweh/rxHSZWEvRSAhV424PLYCaAiWXjOd0lB5z4oYdllia+xjOZv15vxSTxGKZDQ36s9ACrc17QPq1ctytFdhelLT4nplbZzAVZIGY3ZkwZwBlhBeKA08dIw0LG4ARoJnCxU3ApX96YpAQlE0ZTvEEbQlDNToEFGZ+rLtvHwTQoSTFMebpTbP2eh5h2FPQ01oT5J0yocpujpAQEa11f9hVJhe/i6xoZolgVdqsE7PTYRJ08ci7179visG2JGKirrVU8AhAS+6tDd021PDwOeKa9L165V3y7z9BK8i/ADLAFWaM+u7Tviso0b7bFiOgeAMqq6AaAcJK7+m52ETwG8GfBNF22nvdCNvOBjeBi60R8VeFH0PYK7Qq8IbGIGaBv3MIZobwqqZZqjKtpVV7wpnadOx+bHHo0DBw+6rPq6+igpr44J0XJSirqkoDRGuvvi1MmjsX2/gMpYb7RW1Zjejm3QfVk5TMXA04kN0+nU1Ll9abtXrcEXp06f8jTZyMRIrr/ccx6H+UkjS88ugBX2EjFo0SsbxLEyh1gTg3RlwBh6RjrHFZDGKzLh+978lrjjzjsFqM8KrDBNoyTe4tWKDrozmHQhe/w59x3A0PJmGgBVImFf72fwHsGzvCdIF+ACT2NFTU6y7HjWU4XFJazoqdJYIJ6n3OAAsLJm7Zr4+Mc/avpo0KgmxJFIAeMuxuOoF2jJWCM577zE0uh/KRXPJs8OdSeLKy6/PAYG+2PHjp0e1xgorGBEeQGS4XVkCjSnbB6aK+bNQoIm+QmPncHKLPchf9K0MoHEN9x4U3zo7z/5nMAKCVree++9Ps2Y1TncS4A0G8FdThsGBrxZHF5NdrjlGBRADEHdb3zjGz0unk2CfzmRnZOayYPn4NnHHnssXvCCF3iFEKCb71H0321pEaxcfFrQpLnEEOSclVIJSAK3RkeGY0hWPnsMcP7N9PhoFExLMOkqmJbl4WsiCmf0WVZxsS6SFZiFegIqgBOEM0K4pX1ZNAo0lFZIiU3NxpEjx2PzI5vjnnvujS996cvxwEMPx+FDR6VoBpUTeZQHO2NWSzgzD40wAoyMjw6ofv1SfiMxOtwbvV0n49TxQ3Hi2IEYG+6LormpWNJcGzdce3l876tvize87tXx8pfcHJdvWheN9elkYBkdMcVyWAmlGd3PPgkEFLIyY3RoQmVgbUtAyJyZnZbI0C2zU4WSY+mSnae2ckmB6prRd5ztwUoDgvnYo0Jf6BWvFOfrTMfI+JQPexyRVcdOoigTrO+BYc6i6TPzFssSxPInTU5g6QPUqqOmqtZxNFWVnKNTLaFd6akF9n/o7e2RMjsZR48fjd5+CWkpFNzrrNqw1wpLH5AgMIKCQ8izhBY6YJ3TP1hy9BkKFyFmUDI6KrAh0KdyuMb12YcvWpiG+qXSA6+2si6WNLXGhnUb4tqrr/W+FeyXMjbCypMh0SYJ6AR2WEGT3N8o/OUrV8X6TZfH0lXrfcDlvh374q7PfynuvvurcfjoKdEW67ZG/TBnZXvy+PE4efRoDHZ3R31VRVx/5WVxywtvjks3ro+GevamgP8kBPQbTF6ifqBsqT2vnhoWQAGkDI1AuzFPB8ywv81MgRTvlOqr/tdvw0ME6VLPCZUteqpvq9gWvxJlVxoVZQIdUrTV1RXR1FAn5V0nxRZqM5vNsaX9sMrHkyReUnnsL8R+PQ1L2mLp6rUxVVIW26Sovije333wsEBabTS2LQX5xYyIixoqU391dZ6Kp3dujc1PbVH7B6KqkIBkpj8nQt0rWjIlOiAFh8drVPQd9RJ4caPBCwCRlXxkCEicGhcAFygDepgwSvzPWM2/kJ7pOS7xOWNA4GNiUqB6jKmy3ISD7q0g9kevqtQ5V0ERl/JRe1jpUijZMkWwsGioUgTIizX6AItTMcXZOuo3/qaZimMnXn3vYG3di/cRT6prjCeQxitfgoX7xPOHjxwS4NsfR44dFiAdMVAHuLKxWmtbeyxpWxLV9RpHdVWe3olCla8x4qkwyRXHoKhBRaXq6wqNwXL2HiqJAoN2gVUZTVzsscRKpJxA0CMcO4CcSEAXagqSaKylqSI8qkxPV1TpfanoUSyAPjuqMnWv+rGqpjwqq8ujeUmj+Isl6bjelLdkUrHo52Xiyq+4RP9jtAisc9J6kehdyCU6Z5cGmESYylCd8IJRP06Dnp4eUf3O8/w+i4QcYFO4n/iJnzBgAaT80R/9UTzwwANeZQeAueOOOwwgf/EXfzGuvfba+JVf+RUDmHe9610GFs82Ifte+MIX2vMH3TKDiv1IvvSlLxkUf/CDH/TmjdRrMf3nSRfYFK4w3viaW+3ex6LGmhHH8E+DRQMPlO8BwYDkvSx2/chzpRqMjnCXZMKaZk+ESiFG3Nw1tXUSHOXKdzoOHT4a+2VBbtv2dDwtQb3/wH4h904pjXHliJVfbsZngOOJwMWORZsCcFWmhNS0hDFxBcNDA3H65Ino7j6rsgtjxYqO2LTpEinLy2S1XBqbNl4Sq1etjJbmRuVFS5OrXNmqNTRNbfNnCQEErb70d7psWFmCI9LTvC9WIQpTzRZAIdhS7/WcXsjNz2Ft8WqrUFSjzljlE94NNa0AYf7blwQfAhvR5pUmupiWwLNCnYh/wGWNl4AtzLFIWU3BlATTH3ieBgZ6DHiYs8/6DSDiOAoNaOjHwPZqC1lYnEGDV4C8MivUKySw4tQBtlhFb4AKm64hIMYEhvAwwQ/QjRULrExh2orlwRxy19K8VKCl3nVFaPf19RjceA8SXWgsPFX0MeCH4xba25dG+6pVUV5TZ+Cye8fu+NpXvxbbd+60W79KABV3f1lZpfqtOI4dPhQ9nWcFVsejXZb9tVddHjdcc3Vcdsl68x9Ak37E08GqHNdFnwFgZaLH0UOHolLlDsmSxpOSdtBNHj+8NXh5mKLiO9dV7aU/eR4g51gIgZQyKThPQ/q7ymhubDLNUWAE5sZM6j/4ho3ipFZFgxkDzo4Va6JOYOWErND7NOYefXyzV67VCfBxJhUb/8FX9BvpxLGjsWXLY7LKjkdZRZmAUWWUqz6zUnZMdQJw8XK84x1vj1te/jL12WicPnVSbcPtR3Aqq5hmDCirKtlbZDrOnD5jz5h+geFdDgm+zU9iCbeB/50YCxp/sDbLf6GBdLl5Dn5KnqeU5fyldjh2SSDNrwJL8PlNN90Y27Zv0ziZTgAFbwP3i24OYmfw+TM1SGU6bkgXY8tTRKoSfZT2OEnT0rzCu3ia+Mz0JBvu8X1aoVXqAzDrJJeoE+MKgHr1tddHjYDuw489HP0aU8OjQzIEBCg8fgg4FzVzbSJ5yTt/1AO5qM/wnafiAFKWKWm8MLb4rVQAiekljCMMIlYfAaoYu8T/6BHlDw0T0CFWJcWGMeWaNqrDS5qNQ72xXDadc5e+Mq3gacs0lcb3yL7lyzviyaf2uq+ezaZw8MPHPvYxLxdn1Rnb3d9+++3ewZbzgTi/h3gpZBpHU3Ba+t133+09WZjO4Xm2xaeMZ5OYzmXTOaadfvInfzL++q//2l4WzgJiu3/KoB70L3VJ7fvuSVn8DwlP2uKmcM8+XXAa6O//7+9rAKVA0XOYQQxvJK9XlkQCJqyUNXCs8DTYijSoS6s5CZezQJJC7fceJ4OeI+fU277+AWfGswwix8QoPxjaTK0y5lC6QgtWGgAClcF7BOywLPJyWT6sCkBZMm0A0mZbe6Z4ADoc0JYJE55lOsbTIcorCT8ZJ1JU+QkBmp9mZUnmJ5QZSjglbHfdo3wtiFTvJMSTgKBMhASJgYXCZxoj1zy3yaBAH2gXZXMP74nJ8eoR1RchzXPQisQrFktGD57jCATax3MEx+JBoT8SffWcNAArtHDx0y+ZpUc9TAglBFzaM4S56BSES3sRQnZH54QnKZvaQnETkAy93UfTqqvu9cZoKA5ZouzPQeIz59cw9YJ3bemyZVFWV4sYjZHe3tgloblr994YGZ8wyCIWiXYjqFl5Q0AlK0BkmMbqNatjzerVAqbLo76mWuBCAFAXfVAkIQxvAjDgKZpo17/aXt3UEl//8t2xVMITbxECgjJobzatBD1RvNAdRSFmcV24F7oC9gDFxDHQbuiZ8ZY9UOpD+qZgjleWkLNt+qTuq4h6ld+6bIXKmYltO3bE4xLKHO8AEMItD3jyajC6TPVGgXEa9P79B5Vv2g2UwGmmNrm3YG5U+aapussvvyze/o53+P3D3/iGBfrBg8cFyuC7FC+Dm355x/LgyAR2G/Vme3GupX2+UsFbkGMRJZSe+EB9Cs1YsdPQUBttzckLB21oOwAhPwFWlLMexxImf/GJ+Oonf+rH46Mf+6jA1bBUN4AKgKIy4U2Pn7yEZycvwfsZf1Nn0xxeV0pjUTyv+gFWAS3wHR4wAANeGuRGeTnATaC7tFpGz1i89nVvlNLuiA9/5O/UZ0MCLL0G2+UCM8UlZQLIo6qHDAG1E36wEaU6M3VIkDGEEmVUvupFHfwHC4kvdS9XeVWpZSL15/Xm57/Qp7afFnAFEDEQ7bHJS/Sdp4H9PXvwsPwgS3imaNdCv4mV1Qe5D7mEN5XxfdPzbo6/+dvPPqdpIJQqtCTB4wAdyx3VCTpkYwm68x3jl++QD4yHBXn4ryfqQnt5FgOMMUZfZkYe5VAX7sO4+W5Li9NAF5/+VbBC8g1iODOdGN4KUVYkW7Nj4VVUV1kEYe0gbnoHx7xqh3lOkCQrD1B+kq4S/Bxwxjxz2sODwYcyRMDhsvYgF0iZ8woTWakoeV3j+sx5PVjxrOxoqq+2VY6yZDBh4TmpsgiRQllreF4y8JAv1LLPqs45iUGSn2ZnzhXcDDe4yR4TlyOAoHYkyxvPRJGnYhhY1D0bvJSJoEhlp/ITWCFeRQpS9USsMQihj88REk2JxYB2I8PEOPB8AjgEnJE3A5Zrdo79JIrsTqf/yIv+1N36vSRq2TG1kt1Zk+eG+rsdrleKOeH4e4QhfYEyTbRYIFChLF+mjqgfAgSBRDwKbnOECtMluPex2snc26IrPzZkY7oIRb+kvcOetnJd1KVfQnr/7t3eI4W4IpQftExL3dNhbixPRfFCm5Wy/jZKmawVWKHPx0dZJorShP4IetVX9cNLpA62hwS+Q3DDW22cN/K5z0WTwC39gudPt9k7RV+YZnqlnWmajJgqLG8CeVHGTEESq8JGhGkTM55BIGd9Dk1JuN/HxpM3CW9KW8fKKK6oid7O7njkoW/Ekzt3RJFox1lXtMWWsvoO79ew6Mly1j17dsfxY0etbNlbxn2itgC2SQD2UdGAvoDm1epjPHUrZD2/8pXfEw8/sjm2btslYICXYcYW8Nq1a2y9aty7vlKDzitL8FV+Oh+scAFA7QXRVV1ZFiuWNnk1HYYAfQdN8hPng9ED30qwQt09hnPjmrKpaPY5/yLh5SDIln6FnuzHQqRqQQHL1CN6ewbiLW99u3isIz75yX9UO2bF28kDBB/g1ZvkmIKcXHJfi1fIl37hM+2ezC2nxnCxlwVeklzAIMNYKK8pOwesPF/gwadenz4jPiOYVqPWoGQhJXmRwBjjIONTe3gtlbgpvZCQpMTF5Cc+8dxNz3tB/OXfLO6z8u1Ki2Dl4tMFwcrf/tnvWghaEeYUJEKbfTs4d8YrdiS0NVo8rcOUBcfQnz3TGUMjw3GmL8VdoLwZXAzk7JRZCyMJW4JmAT4MI/LPXPJY5RNCzJMjg0nwa4CiFDgrqI0pg/Y2o262+3YZyhFwgpJLrlI2G2OKAoGhgasykpWfQAJXJuSoV35yeXkJqys/0R4vH3R5KDQpVrWPvFD0WOlsSEdsgq1zfY8gS+UidPBYYMkiUKmDBJoVbYmX5KFMCNLksMF0CnCPwR7ggbpxpbgPaLtQD0EegxX6iGkBhCV0Jw7FBwBinahUQMWQgA5TMCTaj9KG9uzDQj3xMNAWW/iqI3QlL5RWnQQcXizyJZFf5g3i/hnriwQ+sXrIm/Y0SdG2LG2T0kr7jJw5dTL2CaSwXTc04sBKFMLE6LCe5mTeUW/xzYoo+I8+37hpk3hgeTRWoTiKHBhLXoBXZWKlwVLVSQlpVpER0AvQZb+SFHhaEuuUx5fuvCMamhpVR8BXsjZpQ/KOpZVQrHShbz1Npr7BOkfh4qkhLgNXPvEH0J52QgfaQYKGfIf1DmhqaW2P5rZl4sGCOLBnf3zjkcftISoqL/FUBNN2mWLGQoZfDuzfH0eOHhEvdc7Xgz6hPOjBd9C2SACSOgME4S/2qqFPWaHzAz/wA/GNhzfHkWMn3b9Y4wSX4+7nnKfNjz/usTgtoJufyDs/PROsSGnCu3oPYCktLohlbQ1e9k/boReHGeanOS9/FjAwWGHlEVOeM/Ge//pT8aEPfVB9KX5UOdAhjU/k0blj0VOyeYl24k3AYMhACc9mY5jP2ZiBfxkbHMhIPyMPAJ1gguKiStWmVDw3Hj/4jh+O1tbm+Pt/+KCA5pDordaqjcg77vchhK4nbU9yBPBOGfAQ3q8YHWd1NmRiMDhlvMFreW2l49Pox0mNuRtvuknAdCCOHj0muVZtMOSAZjwluec9vvSZvqEtyZBIvGaZoPbQNRmILShAJiU5AGMkYMkDEdded0N84K8/vQhWvk1pEaxcfLogWPnIX/1RUvoleFCSqxuLhMEzPVMSg1J4nZ1nZPWng+1YHouARgghrIrKU2R/boza2vZY8cDSwBEoQUGjYFAkKfBw2DEKDLxK/dbe0mTPCSt4UOTsQ4GXIAklBMj5QEKFSVFlaY7At7wEQyDgsiSR4zbnp/zfSYUFuf0Ecg2x4NPANgCoqdL9Mw46HsoFySKAUNQIBgQJpSDEeJsEVoqdgJaAHgJuiUlpbG60lc/qp84zZ/ya7T3iJOnH87Sd18zlSl/xKrJY4NhbpQ/shVNLvJCUFhY/u/jyCkCkzfQBbtrM08JFECl5Q+MU71LlZtP3tLe5sU7v02op2orApb9TuxDqgkxIf31H2zkwcf269VFZW2dFxY6ge3buiv379huEpbyJmSnOxaYIpI0NRp8UaefZs64rXjPOs2GKr66+TgplJIrnUhmABzxjNcQd2FoXmZTpqHgLryD8NCGlyRw/oIWg5EsvvyK+dNdd0dLO3+VkAAD/9ElEQVS2RPw6anAML2V9Ag25Kitx8Sd62tvD96onoI/zpsRcMZm3Ogqa0mYuQATnzFSp3a1tS6O6qTkGuvrjqSe3xlNbnxbtxqNlSVtw4jjTnNDP/ajXru5uKa2jPqtnRDxFA/mjvSmhIBMPuK/U7IwPuEgGCxOT8Zbv//74wpe+Et19gwan9COrKli6fOr06djy+GbRUMBy9lywwn356UJghTox3JgmA7Q0VKcVG/ZAqB4A9fyE14Rt3tmMjY3YNExMs5//+ffGn//5nymHaQe7Wvnm6Ahv5qfZacpeSDyfPwa4UOJc1CqrNP2Z7iFepNh0NtgSHSsrCNhmt9dC8dZEfP8PvD06Otrj/334bzU+BtRAxjxtUWbeHwZgudA2yiQWD7BIffHiETKcDLyFC7kBYMBwmhN54RHyBNRxSB8exAMHD3nMss2CaW6wkfqZP8riPa+Mvfzkqe3cb75fwBwjAyMOmQtYzdp9xRVXC6wsela+XWkRrFx8OlfjKzG4mvBiLFsaTfVNUSrhjKI7dOhwPPqNRyUAvxRfuPsr8ZAsxL37DsbZvv4okNVRovsKBWzmNEAczTErQT7FFM54jI+NyDICPGjgTI4Hx6gPD/TG4YP7Y+/OnXHs0AEpqpFYv2ZlvOIlL4zXvOqVcesrXhHPu+lGu63ZCCpZ+QJDktB4Dxx1n3cR28BGTtnl5cBMaeRdnrvOXVbaEiD5l6eP8i+sKQ1kjXLRxarCQbGcdrt/34HYu5vDwQ7H2bNSLlLgAAAEEQIT0IIiQyghLFF8uJ5hyjQHzJJXgi4n4+SJk7Ft29Y4eOCAd9HFQmbKq1dgsLu7R/ek6QWEEYIFhZJd5Jt5UMjbS3bLy2yxE1HP3jSnBYA4WAxvRT/7UagMdv0lfgjPDct4yScJVwJKk8IhT4LjWCoIzVgmzJ4LeA2oh+72M0y3GMBMjgmkSBm3tsTVshirBCSg194dO+Nzt38mvv71+zw/j4AvJ9BTZRB8yqqnEydPxZ5de6K/tytWSmHc8vKXxBu+9zVe3VNRWhzjI0PiHVYOEXxdaTBVVYtnIq3s6R8ei/6hEbVpIHplqfYPQMPBGAKUSUngtShQObLx9TnFB0l+25rFUwewy17Te12812uNgCn7tRA0Dl1Yxo3nhv6mj+kH6EC/M1Zq1Q9rN10WFWrnziefjs9+7o6456v3qeziWLZitUYdCjspJMqEF48dP+7AwqefftpxWWwbAJgV96iMGdEYXhIv2mwHmHAh2/IuDTtW7rDixsBeAMx9pJ9Q9dlF4rtvVSIuB4VrpSz6PKNe5yV4jPusvBl7eg+A5vL3zuPcBO/nXx4HamM2DlDYHtOi1fz4zl30kcvSPQZDgIns0ueUX+J56MPYJ8gfmZOBBbwd9kBqfGcXsVR4UgmYPKvxRKCzf9PY57BL+HuOPADCqiPBvQ7wFehlLx76npVw8I1XbCl/jJjzE/UjqbaqIxx87t+zSfntXkyL6bsxPXNkKI1Lqe3dtTs2b9kc937l7rj3nnti8+bHvSyQrd8LhNobZTE2Nrdo4CHAWWkpwS4hXVYm4SuFNTcj60GAhUMJ8XKMDPVHT5eUZlenlNfT0dd9Nlpkrd94/dXxeimlt775jXHbLS+NyzZdEkvbWh1IiFKZ9UAuimopDqaSkCYI73MEji4scQOW7JKAyr8QBAiscy4N4PyLZZH514QsdJasopSIvUCxG0wMDdtyx8JByOGJINk1L9rwXRKipULPHM5Xm1OEyWVMfXAZs9IGrxQBs2zaBng4c+a0PQik+rq6aGtt9XMpLietkrLFn7soJ/Po4N0C5HBi9smTJwxUmE5CMaMAqXuXAAxbtFMHu91VDuIOQERdV61a7akCovpZOYBCxeKn/dCMm3FJIyQJ9Owf6BdgmFD9yqNjxfK46rpro0nW+/jggINm7/zMZ+Kee+91mzjGoEoAyIJedUWxHDlyNHbt2uX4puXLl8Wrbr0l3vyG18d1114TVRLsM7jF52a8zXsNS4b1fJlo4c30xL5Ts6rH1JxAiRRHnwBef789NYA1PDpM4RRJ8U+zkmua9tLiOdG0Stal6pPrFwAKZwoZBFXnwEruFTBIH+ONGRkZNj1RsCgyvIbwBWANpYOHYZVo13u2Ox782gPx5a/cG8eOHY8lS9qiXvQdGmCvj6QgUYaASGJ2nt72tIEg4Ik+BWCxvFdsq+piKYvH5ugpDVkAi9/zW3rhlaMK2FiPcUO9WDUGwE4tTo+c86rr35qgATyNlypxEiKF1/zr3JLwhOFVxT2TTV0koLMwNs9PBg15FzTC28WUIMCFqTJ2RWalG2OFz9n44JV7PR1CGYAlXdm2AYxvQCbeH6gFX8LTrintk2xg2pCEly3/Is6I3wE9ePsGxB/DoyMxorE9ojE+xso+8fC4jJIxXW6f6qDbVZ5IIDrglQGk8D0GzPmJe2gzZOSe82nh3/6VtNDub0WvL6bF9B+fngFWGBh3ffmr8cjjT8aufQejs6tPA02Iv7TSF54WrACUAUKaAc9AZdqCvVj6+nu8nHlcQqDnbGecOn4kThw57CWng3290VBbHS9+8QvjNd/zqnjta14VNz//pli7eqX3pyiTkseKZlmohm6wPwiuW+lG5c9KC/aPmNCAFxCygMgNQA1ErxwBsCCs9Rl5x4WMkexJl8bpjCQ1tgmreNx8XlG+ugAm6eJwuvEY8TbYEmYoKQk0PBB4FRBkbFLHtAfWFRfegaaWJu/JgBWPZYzAdLCoypuWQHJ8D0KMvAA/EmzQj116oSUCnHNsWCbIiplMkXIEAcoUoGKhnAMsCGm8IAQgU2cCctmDBKXX39svMDHh7xIYGvMcOcuvRTIJYYILZVHKCme1w+qVazxt07Gswycgk1/nmc44of4bEfAYE5giNgnrnWm7IYE1QGNNTV2s3rAh1l95dTS2L3Xbtm7ZEp/7/F3x9fvuj16BpUoBDOJI0EssNR8fG47jxw7HU09uju6zp2Ptyo54zatuiVfedkusXLMqSspR1lOBnVsqBVQmGkALzs2ZYB8UKfEh9cWA2gYA6xNA6VZ7u3q6XW/6Hz6mL1BSBHNyzgrxAIAMjk2oq6txcKv3FJpXahxEKLqKpixv5SpWpdnMbkTlTIinWaWGQmPKCa/bpPIb1PeFJWWxbuOl0bB8ZZw8fCRu/8ydcbeAyrT4tK6+0YHY1KlOfA7LAZsG1ec7du40WOvp63FdWZpscCmeg6cBK0y3UBbAA17yZb4Vb+l1VuBFeFW8lqav2NtnTt/7vXgUaJl5GQD1vtnj5wKK61/VZcqXchk7TE/aw0MgOVM9ADB9Vjvd2b74p3rpPkCKPtozSvxPie7lT+o2leuyaRsggXIWLvjUhyUqB7xHgJQMqPBbFluUjRGmV/1egDcbKyh12pw2ZSsUH6cpuyy+qbiEiCl6Ztbnjpk84gWm45iyo260l/bPSJio62NccmJa8rFA+bHZnGCougSPGDKFXXMlKyYINCdOpSDKJUMrdJWXalzL0GOaXezq+x2nIwLNqjz1Vu5PsoxL5U/L+GMfmiTbdA9yTh/cnTny6Sd9TjIxeakyYCQeUX2fDbBZTIvpOzEhO56RRqYl7EqrorC8LirqW6OosjGitCaKq1JgopeJagAAJkqKsS7HJUhmpAxGo6/nTOyTAD4hcDIrxVUvS/HGq6+OV996a7z1DW+IN7761XG9rO8VK5dbqCD4Ldt0MY4AIKw8KfRGSMxLYw1xtDsrZgiUxO3OgE6gA+Vri9KDN3lIGPyzgcuf2BldBaUqgG3sCZTkrKEqCXaBL70vLOBsHg4nLJLwIkIfwYJbe1IKY9ibTXF6K1NLaqGFBsKsmLZLGRZKSBboPXUYk1IsVpuy72alZJh+wgMzqnx4HRwe8iGRQzmLrlTAj+mGKlmDjonAYpQQZh8UVloh1NnXA4FrIawLxQpIQfBaoSE4JTA5OZYpGRQDAp7YhZEhKb0xlnEngVheUhF1NfXqu7JorG+KDes3xI033BTr124QWCwXoByM3u4er9Rh4ytidJirR6lMjKb8RobHpOSr41IBlPVXXR1Vjc0x2D8YDz30WHz8k5+NL3/1/ugeGIqKuoYoEdCalRIuqaqM8SGBis6TcWDPjpgc7ouNa5bFq19xc7z85uti3fImtXtaYGQqBkWXCSSrgB5TjNNzRTEyqb5RG3sGBYKHRuxF6e4bEJjucYzPuJQ78SkodaZAEOAATkDVhKzbOTFseZUsb4EBTyWK4eAgNq2rxD1PHaVE2auFTbnKS0VDNiMTyBkXUJkcHogi0aNAfUgA+DAAVgptWnzY3rEiLrn6mpiVAnr4wUfjI5/6bJzq7I2Wto6oFJiDJ+CZ0fEh8cOo3o/HWQH5nbt3eQM/QC9gBmWD14nVYYCh5EBBUQG+pXhQQrqLttgjUViqcSBgpxsnBeLYlHBMdBpRP41KQUKHKTYUVEsnBainxQ9WVSLO/KueOeeSIs//TKVQdunSd1LURSq3UNfcHN4KKVn9RnwQS7RZir8wlSqgodeywoooLSjXiBTgUG1KxJvl4uFCQIe+4+wgAICDxKXoS4vIX9/nXWwhD9SBtwEtlWXVGjM1UVUO4KxOSllNYlwQWGqwKpri6fTqHASMWm0ZAe5QfniB2WOlRKCUlT9RjHIXr4sXoBArEAGO7IcyNjkiYKL3Y+qL8YihvmHxMxtjauxPRAz3j8Zgr+4ZFh2GJmWoaRydFX+eZCwNR/eZfo0vydQZgeIC0UM0KWCjw6IKtYezo4hvI75KRpBkqYjknWpni2QIzkh2zAlQ6ZrQhazDU4gBJtxu+sMDNsR0MbWK5xbDCKMKOQEtaHuRaPv/lwTwop8X03+OdMGe9knHGvSSNbI62N2TI8yHpJD6NYRBAgSW9saZUyd0nYrTp0/Gju3b4riscCzRjZdcEjfdeFO88lWvite//nXx0pe9LK684kpvv46ytSCRsMJaZot04gLSHi3pygRL/sVUx/mXp380EHlPnlh1WBCgHu+GKSsYy4PBCmNnSj49nywPpm6wYvFwIJi8gkQXHhQrCJCPBbDqLItc2fg+5sVLpRgdJyJARjwD7cGCIyEsmNohX6bOOOWWOW1Pf+hZ6pMs+iRQHRCn+nNlVj4gBa9H5lXJ6g/IYbUWrmsCV1OsBNNVaWUKUz9MWUA3x19UMzdOzEyprHz2RmmOSzZuiGuvvUp90uplssdPnIjjJ497qbRjPChLbaE8tjTv1T1l6qeV69bG1ddfH6s3bfIJ2Gf13H333BOf+KePx+OPPi7AOhX19Q1S/mWuB3vZDA8OxYF9++OJp56Inq6zPl2WgD4Obtu4YaMFKc+hbZjuYL8JNsIrLUmrMPAIEBPR29vv6Tc8RVxspc9eJAA2ErSHJ6btxZKCEUCENp4WUD64lBKYOfeirdxD//GKUmZfoM6uboHK0egWTYbxTKmOxEKxCy2bykGnFStWeifanrNd8clPfCK+8MUvun/ZJ6e2rsa0gzfxmtDneIHYiIspVk7WxaqnXMEA8x7tw4PFVMS3JOWGEPnbQyE+g568x0OaeS6y67knZa5+YzygHElMneRfDhTNu0DO9vLkxiBSaP5e3w+8mq+6gfb49JhAnMCoMEUR5xNxGjSgDceH3kNjPJPILYKiGVuMz+yaj28Rb8HX9LsNAl9sbqh71P4sBs51Af2ojgC4HoHifbv3xe5de2Lv3n2xc/vu2P70zjhy5Fjs33swtmx5SjJwl2OOmNKjj9nLBo8pF9N9jAf6l4vPfK9SYmQsTdESqA+PjwiMUzSeI28FAAiBHQCPuuBvaOfYGrWJPOwxQibqQR8sqd/F7lRfF0usNZaVH5c77Ls80d5/+qd/8rWY/nOkC0qnAlkXxJzMTk0IfAiVa4zMYV2MDlrZnJJSOyWLsOvMaVniPVFbVREvfsEL4vve9AbHn9x6y63x4pe8KNasWevBhOvZyl7vASsICoQQ7nmUEAI7iz0xANFgI1I+//JgzLsAKVgU6T3DDx+NBqb+4zeJ3nlFlE2bAEwAC8QdEMRKjAgbZCEcABYo/xRLki6+43Rhx6wIBCBkEKZsrrV69RpvbEY8Cm0ioRjJm/u8s6zy7utNUzyOc5ACQhlme5XgqvYeDAJo1DMBFFn6jqHIBXsKIGTWA/lnAbxepq33rieeCPIXnakf899YwCTogw6qq6uOFas6Yt36NbFqZUc0NdUJXB6Ngwf3Ky8pAoG7VF6FLX2mc/okQEfHJqTgS2LNhkti01VXRUNbOycnRk93V9wtxXznF74Q23ftUh2Lo7GuUdZjmaxN9ZHaOjU6LsG9NZ547HF7ap5/0w3x6ld/T7zqlbd5V2HahRVoi69U7a6ulYKvj/IKPF8CF6r4yMi4gMK4BD17jwg0q09SfESyorP4BKZvuLIEPauUD78D1AhwRBlj0Vtp5V3QLHtPnkzLsfEg5QA2qE9FdU2MqU29A0PWGStWrInLrrwmKmsb4pEHHogPfOCvYvuOXdG8ZEk0Ny/x9ANLsOkrlAX91CXw8+STT1jZjeo3QN2yjuXer2bpMnZevjQu1QUAYvXbv1WnoMT8h+LVRQLgsRoLhedxKN44B0g855QMAXgbPhS76XPyZCxcC/lz4T0FCfiV5/UyD5h0v56wDMgu4i04OgJ37kwBUyGTMTDcH/1DfbmLgxrTnie0CXBSBjjJu9jIrbKcuCSBUmKTdCXlnUCOp5Ro/5xAlAACEqqsqDSqyquipbE5KkrZA6XQUziV5TXKk52RCyW7iKcqj6lxAeTxqWB5P4eisigA44ydhVd0rPB3ACAAKd4+gnKRQRhnYxonyKXUY2EQPDJI/BlTr+weLSPKsXPIYL2KdybwYom3kJe0DzCOt7RU4wb5UlWJ5wmPLfVl7yEMUAE1g5Xv/oRcW7dunb2qi+k/R7ogWCnEApXymmMKQwq3p7szTh47Eof374seAZQiDeg1q1fEbbe+LH7wrd8Xr33VbXHt1ZfHmhXLo6O9zYifZXxYt0S7e+v96mp7IewhEHBImyQlYQG4SKt3chfKOP+zLiyL/Evj2UoOwAJAAazwSl68r66p9tKwpiYCXOtUblrVxIVgcHyHQASAhI20sFS8YkiCivIRvl5lg9dESpy6L1221NMmHM7FWSMkFBr5YTUxcLDIee/VMQJhJNzx5JGWX6Mg8BTNSgCNyRplRcmMQQoBrq2tbQJDy3wgGysSUAQJnKRdcKk/z6Js8CjwPaAFC5V77fb2q2igOhP/snxFR6xdtzqWq/4sFe4VwNy/f68VBnuKsN03VuqMQCr7l9jjpFe8Gu0CZpfdcEO0CJjNqc+OHDoU93zpS/HxT/xT7N23X/eURW1NnYUg4ASQMjo8EmdOnIzdO3dG4ex0XHf1lfHG1782rr3m6li2tN3gDGGDcoIe7MVSrTxY5TM7yx4iMwYo/QPDntJgczWmGeADDn1DKdL+TAGT+AzPkS98BZ9Bb7wWCHPKYWrFS555NY3Ef7p8j9oGLek7jFlPPegaU7nEyPSxA3N3j7fsX3/J5dG2cm0M9Q/HIw8+Ep/93OfR+F41hcJBCRk4qp/ZGh/+4IC3J57YIiXVqfIqo6GxSbzZrD5mWqrUS6sBqCxhJw/io+Bk2pNdWTr/c346577sTwOD9sI3WPR4+KgfmjGjRXY9lzT/jKQI444+AIDk5+dLdRB5RFM+pwMvkyxIwBwwmQAD00IFFkrT4un8YHkvO5aenRE/Ma3nmCZWHMqomp5Ou6RSEn+pX5Vf7oLfyJ9xNjslPp8SQLbHAsEBYKLOs1FC/SRYOE5EwyFKNZbqq+tiVcfKWL9qXbQTJF3XEPW19QIfjXptiPVr18cN190YV155dWy8ZFO0ty2NFvVrvfgZkAD0qq6u8oGPAAq2ygcwESiOp5ZYGwwp9gviwE1kQGV5La3QvQLRAhgTYwAh8T8yVeCIQHH6MsnCOYEQ5SEe8q68khmAMqaVAS2URSwP9VDz1BPp+v9D4mR1xvli+s+RnrHPCkL7lS+63lYgVgDxFACORlmB7VJ2bM7GOTAImopKBgEnB6etwDNhxHxwfmI6JT+xDbsFrgYcwtRTOnlCFiEyBwrJS9yXn2YKsJRVZk75IKAYmKzoQAAQTIoSZ0vxQQEuFFyyyFNZCFVW0GDJ2eJTHlYw+rN1p4uBAMhA4Tc0NUnRFcWArNKTUjx4hXB9j0ipoOQQqCh5vCooRhQ9Lmk8J0gJCwu90g6sPLwBlNkgIIXgou7QjnqyxDgBEQJiVU81HaFtS19lprIQsgkIEV+ReVb4DMhqbGww4AGkzUigE9RKnVlKjKCnnVi9SV7PxujEjIDQmAUeK7E6ZA1WSngKVVqw79uTXNzHjx83MEHJMKVAPayg5gpiUmDlqEAtO8tW1VRKmHTE+g1rY8XyFVYsZVII9CIXLnbOwaHf0ncp/mhKQIWpLYAHNKDNgBdoQbxUSRn9nWgJ/aAFU2fQ3CCIvNUufxYw828qA0ACmHjogQdjleplL5Iu7stAIKCCV7xleMPoEPjAK6HUtx1qR9vyDinm4ti9a2987Wtf87Lw6tpqe8lYKkz/8H5qXEpZShh+YGk6m7zhbWOKtVIAGDDNxooAd1a5QQc8a9SHlVFHjh6VFT3q8jP+hN7Ze4AeSs7jgn/qSGKo8FICtF/3utf5pFrK5X7aitKCv5hCg26UZbfGv5BULchwbtJn6mJQUMzOKROJ5gLIS1pbPbWoUQ1juewZKdrScoKV0xQUfckGdZz18uCDD2oMMWZYVZPqQpuRQ4wJPCsTUxPBYaO0F4GTVjqlez2W9VfpVYgCIWoXdQEAcX+aWsIgYsVSTg7BJCQQlN5n8ucH3/pWj4U77rjTS/tZYs++NIyhHdt3iPc7dTvBxBPuS/gGQ4gdp48fO2Y61dSUOOgWQ00lO8aoWrxHkfQBgd324Km9LAh445veFHd+/s7Ys3dv1AvQIM+gEbvZEtTLmUV+XvV3W1XXWX1He5ANSR7MJO9KRVk0S05Va/xDw5RUKY1N5CJ9tumyK+P9f/nh7/p9Vpha/7vPfiaaG+rjba96tcfRd0Na3Gfl4tMFwcqNm5ZHi4RJBy5qKWosVJadWsFKaDNoEAqAEIRS5n5nLwIGB0F/+Ym88xOrMhh89oLkrnN6iWxcq4WEYMxPM7lAMYQhid8RBiTc3Ey/uI4qm/ypF+Dk3CRhCpCQ0CIfLBGECGAHpY9QAkigmMkHAEcsCAIDoc8U0aTKyNrABf0QFAhKKyAJAuXOBLRfGVRpY7lq0XiJf0f4YtEDUvDImB65dlF1AJEtKQODdOgV77kHQTMjYc53rMzhIEGmFdJS23HnN0HwqQBKSuSLpZu2o0dpMb9N/VAg9Dvb4YsQMTEwGLt2745tW5+Orr5ee8PqJcDhA5ZCoxQ5LJCjFVg5NNDXJaFYrkF3SVx66SWxrKNd5aTOZHqtjIPsRBtWqQAiyukv0R5QnMBJWq6bAArepOlgG3+eoa0onZLSRBsrcb1CB96nuJ8cMNRngAoCHOGPkIY38BJ946EHY/3q1eZp+hRQAg2y/iM/A0R9R3wLMUcI/9b2tmgR2BkUbz3w4KPx+OPEIwxEqxQzS/ZpJ4HY1AnPwVDvqGM42KX31KnTrhNKp0bl0lcANfqOetNXtA0vAHTBC3PkyGEpvInEmzmAAkhMdNCl79xekdd11x/tRYEC0m+48YY4eOCg2wc/o9wBYgBraMJzgO3s7KZvlihCxZ2b9DkDK97RdWbUdac9bW1LDJKTtyIBjyIpS0ADX1BX2sQmf1QCgDopYwcZ4vyggX5HtpAfCp9VMJkMMbAUX0NjtzvzGgF09C/1ffJWUCd4lGcpB6ST6Mdr8sYZyCh/yr58/SWm/7ant3upPb81NbXYK8IGmKw4I7CVcqFl5tGkLJ4jj7nZcdeJdtgoEfjHWKqoSkvgaRf9jewjveKWV8QX7747nnzqSXsODa6L07QmcsL9LlpTX8aKuj1mVa7pL1kFjbyzuPgdgNMhcMVmisihlFJ7vZW/+qGpuSV++X/9gQH5dytYYYzeuPm+iJYmOjzqHn0iHvwvP+7++E5Pi2Dl4tMFd7D9v7/1y7b+YOLsguFR1CyTxapN3yOsiLBP7t90CYzEuSj3fCbCGpi3FPSaCZAsIaBYCpifEDz5aZTAAZ7nD+tL9WKwA0hQcuzPYiGWUz4IFdrGdyTKq6gotdBHOOqLeeGAwOMzVhZ1J/izQBYklpunkNhrQxYssR0InSxmAqHCNAs0gKiUVKHfJBoNBsByFuT6SBsBLsyPY2mirMmbfqCeLheLklU+OYGcXSRoRx8gKFsa0wmyWHnUnfYSeGpLXkLLLnCVkWqkZ5Uf+6NAe6Yh8CCtumRlVNQ2SJ5JeMsyfPihh71R2yld0KrK0xNJIXLmz+xk2nmYg/ZY1sx0x6WbVsW69esdwKteVl2gAiunClFLUVvRaHqpeNOI07nxlgBWWCo6OTGj9qbpBOKUUDD0n/e/UBtSP425PrQTWiD4k6LIfSea0F4UlvnTz+DlKI/2trZ4SGBlw9q17mvKAXRCS1L2WllZ43gm+hlvyoo1q6JQNDp17EjccefnY+fOA9FQtySWSDEzdcjSYlaMMHeAAqEfO090xanTp+aPusfFD2CiPrSF/WbSgYsJTCVAktrAHjmch8S0XLo/1/f85d7zPf1PSuMo8YPHg96vWrnKHhTaBw0ZH9SLZ7mPOtGf8N6/lFQ1PZP7kCV9xktSKKCjpmv8jeQAQnFwNELLkhbdkhS2+0IZ0J/Ug3KhO9OU9D3jBq8hdaEg7mHcOWBXoAT+xbtbUqh+zvUnfMt9rpjayvuqGhRt2jGaVXeMWQAMsgGeY8+d0mLRnzqZVxjfqY7UhzFcpLHIVFyavi2I+jpWP+LpwxspUCy6lbCUXmOGfqBcDCJlb5BOXdPml+FxyfimLICPp7/1O3IEGcEuy7Tzymuuir379nkvo7NdZ2OAPYLGEjBLMpaNANPOxHiayKNBbcUbZ2+ZvuMel62KwNesVEy8TMfRTkAeK/uUR2V1/Nyv/ZZlxXcLWMmXecj2//fhD8ffvOx6f+ckvv5U1MQKGUm0Jf/+77S0CFYuPj0DrCD47/rYBzyYiOdgpFhQ+uKE0pynQN/bMyIlxCcsBgAB303MnutZcUQ7KdcVsxrQEiO6X0XrfixGn3CbSwAV5mwp45ulAQ0+nkWYkBBSCB1W8TANwdLUDLjACAxsAEAGTmhndU2F31Mx+NttkFAiTwAVTMQgTytOpqS89Ko8+B5gxFQYG30hgFFSKBp+Q/kgXPi+urwivIulSvH+DFhxKpuBhFBl5Qdl8js0RsBiOZq+yotLUtJ5M53hMvQsJwEDULD6li1ts4AluNf7jDCfbwsQRZ96i3luPCjQKMuXoL923NyNslDmRiQkx2LH07viMQJiB4YcnNfc3Op72VfHIFO06evp9c6dgLdKCfk1q9fE6tUror6xzN4DVmewy2tpqRREmQCVLoR6Y/0yKxFihCb1LHtPTKh/8E6xT0eaAso8G3jEItg5Nu2LoUYoFRUn74WBSY4neYXWfOcN/aQgkqBPfZCtDmkQWHnk/q9Ha1OzaUMf8CyJ95TLOBgZm7KlunbtumiU8h1Tv2/bvi2+cNddMSqLeuWK9Sqr3ACF/uIUYt4XShEBDo4dPxonj5yxVwN3u2MJpFSoCzzo6UopjQygzNdd9aY+x4+fiKNHj3hs5YMV+DR5KOAljcWKMrCg685f5knCoif2Cc8Mq9BY7cb4IL4BOtijojJR0JwsnNHgQikfrCQupiMSveF5lnxXlAs0isasNiOoNE2v8iyB44Ux2NMf42o304msxKFPaRPCGo8iIJ5pE3jEr+oH+NpjlX6WxCnxVv0COKo71+mTp10H6s4zq9atjJq6WsfG0cZUZT0JH5hXADmJNwBQ0MmxLLo4aLNcvF4wziugQmBEZRK35OlojVc9HGOiJ1sXwFckZAIpKUWBRdGgSOWwoMBTUfqMZzNToIw9SRbTnfEEwFjasUx9fTRKJEvcfo2D0WGMlwm3gTyZwkw8naaPZjW2yC8D6ZRP3Be8gcw2qNJ9Wb/SduQBbWIfql963+9/R3tWqDfjEPribf7qV7/qNnJ22osu7YtHH9sav3L9O3J3K2mcfX3Zxjg7OBBbt271uONe2gSNoXdGi293WgQrF58uCFY++ZE/lYCWwtQvRMR7docxqz8f+49w1YWSQTAVIQDFWHbFitzsgcLghsEQkOwf4uXAuhDmxbIqUfrJJZpWB3F/lhAmKPSkPFCuSfE6P3Usr8MjQ7ZMUiwDc7sSxtzje5MSSgpLAkoDFwCBgMqACpYVy2Rpd74CRzjyHW7eztNn/J2D/PQdeWXM7zgDvUepZcomuxJYYSMqAFdK1ImElUbZ5Isgm8qVm18P3nNRb/ZaKZlLbnDKRtFhpTMYAWAMaDbjI3fe8zzk14sKJe9kPXqTK72H3u3ty6JpSVsUllYIWBTHuKy5R55+MnY+vV3Coc8Cny3jaQtAM42gcZXTHT3dvTE02GeLesP6tbHpkg3R2tKiNrMUFtr7Zr+yOgFBmehdFOMFlTmBnAKGiZGhzbznoo3WvmoA/Ue5/k7vHXug+pRLEVOvfJrTLygoLntxcv0/r7yL2WNiJppbW+O+r90Tjc21Bg/UCfDEUmmeGRRAox7ldctj/SXrHbPAoYvfeOghAzjyAuCVVlTHjNpFvIat/LkUs9TfNxT79x2M06c7oyI3rYFFTR1ROCTypw8BNjTQ7dRFB9Lf/I43hmMWCtkfKC/RvvyUlDC0SYDGSprP+j552QrixInjbht8kVnfGS+SZs87GyirU5bndE5pmtZ6Z0+JLniJceA8NUZZtbZ+/RqB91qN8SHRSkaImISrtITpPo1HPaeM9Z3GpWhjb5k+F6vLS/U7/UVfQmfyz7xp+snL5GskN4aGh92mgwcPeoxC47q6+li3bpWn6whU5bnUFMqiHfqsNjOG89P5wZmzhbmT279JmhGtOMmdznKf8V1enh6D06lsUdlfnF9GbY3oo3GPwUF78UQdPXbMPAFNWDQA7yD7ALbQA57ITxXwgco3mBN9mM6lf7PEmDbRcimTKSSOq/jpX/x17479nQZWGEMAjU996lNx/fXXxxXXXheNqmddDWNHvCgjqeTY56OuYy7qb++LiU3rTeOrHt4SX/vfv2vZkiX6B+8lp7Z/4AMfsJfxLW95i/kVXv52pUWwcvHpgmDl9n/8vwIrac8EYffwBlH6Y2AwyEDngAR2bgUksJERAkFiW7/LOtY9CE6W1mHpM3VEgFe9LCosAAaZ4yR0H8KGKxv8JAQVjEcnJgs7eQS4EFC8TkyO6kYQeAZoEtCwsNMrQY5YF4AqKzYLPZSLxQilCEjRbhQ6XqFUBvmzqoddYFmR4IBTCUGvGFGbLKxVhi/AiqchUJ6UmwCShb2+4xWBkwkLXrOpHrdBdMFST14pLPskUFgtwjy0zyLR741V5V5RRSAf00jkS+AmeZGn/vNz+kG9hNJLUxwpCDitEmJjMgcDyuIura23xdh76nQc2H8wtjz5ZMyUy1oUYQBApeIB9n1wW1QvBvrZswSI9rleGzesj3VrVxuklJelaSaOVZiZ5qRhAQcDCgFEvYrc7k/ofnaQdrKqKYETYoLoX9pAH8BDxFDkj1jyUfXn6ckmem5Pjs70C79lv+MCpz4GlFhU6hM8VbRh5cqV8fAj34jq2nILB4KgmYpgBRf7UOCF23DJJVG/dEPMir93bN8e98qqO3P6tMtpFEAk7ynx3aTa5FN4HdMxF/sPHIyDBw7F2c5uah0NslxpM/3AK32b8YADoFsaVeeFaUqIj9IZGBrwRm7KVHSQ0slLmUWfpSLu0ZUBi8yCBCzT1/DVsWNH5mmDoGYskPycvo+CBQFPQoGSAAzcU6S6U0/6ARGP58DjVf3KK5vopRE161il5SuWqR4AEX5PYAWjgHuhHeMxowP5kzSqzHOqjNrCC+1KQIZX7pvUM9mzjCnagozJ2qOR7O/hp6yd8BQpaysLBfJTvnIjTZ439ZwP6lJSPxVIzrhuqV5ZG7I0V5i8OtlvjPH8VKIyiNkrEp2pP6sVAV6eJtJ3eGwnplkcoPEhHiQomnGSn/BQKXeBErVLf/aq0Je5hA8Fww1aZEAHfiDORw/Fz/7y+/z5OwWsQKN/+Id/MJi45pprPGbowy1bt8fqlctlOFXFo/tH4gs7xqO1oUzysCS+8mRXfE/1/XHDjTfGhk2bLtBXSZZhHJPoC3gCIIQn6w1veIPb/R+dFsHKxacLgpVPf/TPg7X/DAhPURispAE6PD4ZbJAFUGEgSG5rEGDNsIcAW9SPx9DkePT0dMfJ48ejp6tbg7vA3gAOxWtpbIoV7a1RXskSuwoPWABC/qC2cFfedGIGVpIgSoCFyytaEBjcrysTUMzZ8gojInAzwULCfUzAHa+0C6VJuymbskD1AADyR3hUqX4I/mxlgctDeCt/lyWgUiJhYteyPmflJAW0IJCpOxf0Iv/s4h5AG7Sj/tQ5U8LQwB4UgZP2Zlb1sC03sSjZgXEJXJFvVVmFQSTf2dKnbfqezwCHiprKaOvoEEipc94DnV2x7amtUmQnDMqYp69orAt2OYWYBIZWql0EKWPlMw1SXj6t/lsaV1xxeXSwBFqClek8aMcmWqx6wu0N/7AUl1eUMP2H4MU7NSSrk63JUywOz6Y6Uif9M10d8Km26J+/o93pd9FedBJ13A8ZnbBIM9qnCwBTacUNrYg7oQzozbLzx7c8HmUVTFmw+grFgUdQQEAKddXq1VHX2hrDQzNe6fPww4+o7hPexA6FAK3hpzEpC/qdoNq+vh7R6HQ8vvlx1ZudhwHjEoLTyRuXeDXFIfFKv+IVa1/Wbq+cWul2oMjZl4fgWrxZTEWkoNCFRB75iZAg08ZKPQE4+g++Rxnx4fjxY/NjA1ohwPPpNTt3rmeFzfxAJfzmvFVnNdkgJdWTqR/xqsYFnk0u+gyle9llm6JZrxNTY6oD9U39QVwR7c68o+RDu7PPeG9Lc16k9HuKMUpTXgANWdXsG6T7eW4ePOlVt4tOeHYq3D/ewZm66zfGAfmhuN0Wl7uQEkhcSDN2IS8kNlmkz7KUtQF+8vf6jAGTn6amAXeqGzJB9UBu5KfShEuTJ0Vjs76+1nFhtQK3gOph8WxVfY3zhz9ZmUef5SdBQbfF9KEfkU15bSM+hzJYJk18Ga2ivwrEb11nu+O/vPtnVe63H6xgFN5xxx3WO4yT89OJ053et6ZG47m0uCB+45/PRpMMDTYbrquYjctqT0seXXlOH+WnfLCSn6AVOodyf/qnf9r88h+VFsHKxadnghUJsk/+w/vVycRNSEhMpgAyBg6CakwKZ4h9LzSwEGoMFjoeZekNp/p742RPVxyStUCQ4OjwcLQuaXWMBW5cAtHWyqqkoxBwaW+JdBJxlpjz9TkuDDZ1JNf5FgoWDvWxABfzsWKHzygyBjHPZoKRi/dYKignFCUWDIDMHqIxlGdaGsnA5RUBbyveZSXBkK0S4h5ctnw/pxvyhT/Kma35UcTUwWVJ+TDlgTBl6odX6oNCZQ8G3P/UMVNGMC5LJlE4lD81thAkycUgJJ+MyQsFJimHfAEp5IMQbRKNmwUsCrEoVecugcc9u/fEli1PeG4eKYZS8FReWbEFPWloYFBC7WxwXD19tkIgc+OmFdHa1mg3Ngoc5V+pPCgLukMLlZqEJAyjmhNUyVJpvGtMAw5LHmHNQmsADDQm2NC8pXySMkieiCwP2qes5/sVfQKd6QNeuY98Mk9KdU2V72OlFsKQ/XS4Dxpfeull8fjjj0Uxy2glvDmriY3b2Lxwpa5i0eLQ3r3xyTvujtMSKs2sqlLetnr1SpwB0wzDag8b5fX2dQsMHIkzAivECrA0FipwkCJDg7plPEzdEMj0c6sAEauLAMFYzgYTqh/1PXL4iL1ArnNuxVuW+C4/4fUyf6O8RUMs54yP4B3uP3PmlMumDNoBn7jPfKFME89liXt5LsuzmOkcvfKd2yQABUgArBLrgfJua10Sl1yyITpWdMS4lEMJcW14VHQfZTB9Ml+m+g0lTsrGdkyL/3O4wd0uJsr6n7JggAmNK2jE/Yxh2sJ2+OyQnGiV+Iff4WfokO/FsXfPanshsYdSSsgIvUAKXnOJviHfLKW654wg6KGLepybaDNGh56zfEptzdrF9geqkOvHOVNzyqNHBkFTS3Oc1Zg7cfJEtLe1+0BMKoV3NFUul5SRjQr6RDRm7GSgLEsqxfnbuNIr4wHZgKw9feZs/MR7//u3dRoIAHH77bfHr/7qr6b+v0CC7k/t2BUrJL/qBVhIUKFh4rNRNDsQfZU/GDv3HBZYucJ9fKH0zcBKfmJMvu9/vS9+6qd/6hwa/nulRbBy8emCYOVjf/PH3pQK9sCFi6XA6cAHDx6KgyfOxt79hy1QywUQIDT7UHT3pUA9BnSzrEbu7+vpsXBnkyQHXuqPoNSlFZx3w4FjBAK2Ov9lYkq+QxlrGHuQZlYMTASA4JXBiSBg7pjyEK4AHfat4DOrdLJAWAsvXX5V+8ibdmYXB5lRdrIAc5aj2p8uCRx9ztqEUjU40nvED0MMYYAAzPKjrigDBkACKemwR14ZNIA6BhB15pX2MoVA2YA4lkkD3PCoUAfqixKcEtDJTxktKM/0H9LvYnMYHqEETRsk7OhLZR49p8848IxlyKzoIn/KzoQ69WMVQ29vjwPaWN3T1NDo1TMbNmyw4CwvxwMkAJib0kFYAohoF3Vg2XThXLGtQwATO78mr0paNUS9plWXRJvkZUpCHbCi7JRfmjJIQIQpNveJ2muPiy4rB2J4cr9Bc+oCLVMQYpFAaK6PVXbWL3xPHdlEavOWLTEh4c6eFigrptXql7TH9MRUPHTf/XHf/fcbVEFL9hMyrfXnYHDqosoCwFAyeFTGJ6ScS4ri2LFjAucn1GecEs5GXqOmbX6i7dTFHkYpePNVDvzSHi4faqhxQ7nZLsRZ4jsrb1GFV5+FpGfIk1d+h0fxHOK9gWc5SoH8oRk0J2WfoWtJSRpTABOITR54drL6zEyNqY7pMEg/pz5DHQISALctUrLXXXeVd3UGiNJ/lM89WfKqsDxSQBfy9quuuVmNo/MM63xgwX1VdfWJ73KpyiAWiZISsRhZnc01og9/ACboCL0Yr/kJ8KMfHOORFPu5ipO89GXukxKemBwfXChRv3TMhe7J6ur2MWbSWCXEFqPHtGUs6GI3W8Dl/v37HRB9+cZNXtpN/eknT9+QZY4m7M57TqJP8uupvsz75N9YJUedThw9Fj/6U7/wbQEr8Olf/dVf5Tz45/bF+QnZ8OT2HXHVpRtz36RUN/65KBZYGah627cErJDGCsbiH0f/MYb+fije8vq3nMNn3+q0CFYuPl0QrHz4A3+QltaJ6fmRLdd37dodX7nnnnh0y444euK0lXVzc5P3i2D5Jhb6ZZdfFitWrgyJcq9MwZom5oPluxX6HUHIWRylYwP2NGD1Yl2ykydKEQGLSxcBhvSCaTLGgXn5DQHF4KqsLo869hVplNKRUmEFEJ6dbgl6NtNCMDNnj6Bw4K2ywWUNY3CRr5fEKj8GTpYvA0pksUItVvvxQHAKMTEjKBHyThaWnpEA5ADDTCmSJ7EkgBI8DyjozEp220Ur4hV4D70ALcrBjMq23LUqB2HPAGO5IyubqBdBpfkpG5zkz0oPNsgj8BNrvVzWU5FoOi16dEoIbn/66TgiAcWUAhYhAJGL9tEHrGJBaPbIAj8rCw9QufGSjXHF5ZfHkuYWDyh22p2ZHVG7sbSlWNV+lt3imSC2BWACYKwoqzFw9a7AnuIRkNNveCTwLs1IaRFHQP2JFUGA017o4U30lD+0Sso0p8BziphyUTx4dqAvCUHOs9CPZ9idFbBCyvqZslDEvK5avSoee2yz+LM41q9fH+0dy13ugb37HEC7WzxOnSub2Kcm7XMB79hzpJ7KYiAAKvTvmc5TKrdIwKcmtm172jErdA2n7arhvjdL8EY+WGluyYEVtYG6k2gH5wUxpw5wZRjkJ/iFemT8ynRAolECLCTyglaNTY1+zzQVifvglwSQUeC5fDggNPeZy9O+vKrd/M4BpcSl6EufkuwlyiqL2CXq297WGuvXrfZ0BR4PVclKIj/xORvHJPevFO68h0LgrqDwXAUMj+Ungtnzk2VEXgKcehYn73vKxEhhOo73+XUgwfcZn3DlsMB8yqbXskT/IUPyk2Pv5hP8zqGr4lnaJr4DRDPdx5QPgEFmmPP0VI0Shgieksra2tgnY4JpwMsuuyyWyEAwuKJ881KuHv58bh2eWfHUX/OJn2m76nTq5On4kXe/9z98GggFzaaMt912mz1I9IX5S7yUuiWBZstd8caDGqdXX36pg43zE2ClaLY/Bg1WjvwrYKVKsnQk9+nCSb0UD5U+FJ2Fne7vx//i8fih5/2Qjd9/j7QIVi4+PQOswDwfev/vOvaE7clHpPSIT+HgNo7kLyipFkBJZ2ywTBTLAGXE9uxsM35aVjwKGkXI6agM7moJK1t1KonX6oKp6JMV39PTa4uZwMeNmzZ5K3YEi3hGQ3NBiJKoF4MKCwTPQHNrs4cvh+QRd8G0CDEzVmQqxwIIkGKrZsH74cbyv/7hNcovA8VByXg5HARZ3+A9HnSDPQ4oc8eY8Izu5IRZAEXyFqSVUSjMfAEInTjo0PtJ6D7TDWGvfFFInNHD8k/yhDZc3EddUZhMQ2TTM1mCDiz55B42N2tYyum+NaK3qKZn2QH1ySef9G6z5MdW7rivkQqAEwQCMT9s1NbT223ru6aowMtOL5eg3LRxo9pd5TiTzEabm0vLvhNYkaKxdSfhojbiacCD1N87pO9kSZruxL6kFUgpiFnCqDRH/SSdTG9AaFLY9IW+10X7DE4kXPktE2q8YtlDq8yjxne0kX6HbiyZhu5YoZTDe/qaflqzZk1s374rlq/bFG3LOoJjAbZv3Rr33/9gnDhx0tOVxLLMKV/4kuehFd43FZnqrTcEauI57BXtiosLZAXXeHqNg+wAKizLLlXd81PGg9QXD0+jgOBC29NOwCi2AwcOuN9oH3TMTwhz2k4evLIhH68eG7npCcA1n+Ff8h0ZoU94NgV7ki8XoAWeDE42V76ZZyUDFtASfrj5pus05mrEo+wbUhIVMj7cF7qfVYDIABXjWC7Th65VOz0/mkszswvvSdnYIFCfmAr4w8/mEu8Jys8Sv0yQZ17Kv580pzJcvP7zbyqSNgNW8K46k3OrkX6nLiofw4bVV/pqPkGD/HKY3l3YXJGE1zWBjiwVzmnMAFTMM6yESsdJNEiWsCHgrIyZRx980KCUaaa6hjrvibNcQLqvq9ubL15y4zVRL8PNdaZ8BCIfFqpyboLH81Me7bOEHAb8nDhxKn70J37+PwyskPff/d3fxW//9m+LfrMqt9Z0IfH62S/cHbe99MXx5fse8KrRysoUaLxhzWqB6/Om/pWeC1hhPKEX/qU0XDAcXy77skHLfBqU7Pr0WLz4JS8+p/+/FWkRrFx8uqBn5W/++DdlOU4AF3x0PZHr9bjLGxrT8j5ACE+JtCiF051nY+euXXHy1EnPu7MPB4qOOBVbW7oX4YNg5vuqohnveoqC40Rg9rNYu3ZNLJelm5b2ct4FQnlBMNOZ7K5aVlkR01JMA4Mqh5gEDX5+xxPh6QIJD8qkXqQFz4qUJRXWvQsckTEogAXLtkaCudYAAEXIlANuWaZHrAhlmWauWyt8MRlADS8Cip97ABEoAq7kMUgWIa/ZhcucqRor2dEhtXnc01ckhB/tob5YizCyFUleQulAD44BqEKoqZ60mV1PDx065K2/Od0XVy9lcL7I+Aj0Zw6foNyJ6Dx7WiClV48W+wiFK9eu9o7FeGjwpOD5IcgZ+nuZNlWgvyUIkYWqlQEtihn+IBjxpAQhwolnkJ9YmNzPg7RnrngBgDpfKcsMCJD4jtU8AAXvWaHf8LxZMYoueLPoExSqV3YoT6w06AGdKDtxpAQzlaWe+p4LbxVgZc+efbH+6ud5qewdn/tcPP74Fv0+Fy3NS9xf8PVkMcuwE5ClTzNeyupN/x85clTfCJSIflVVFZ4G2rLlSSnyUgnI8aiXZXa+oCMvFD2elYamZr1fACu0keXUbAjHsmX6Ce9SfmJFnaczdC91qRMg4ZU8uagm9OKVfAk0hhbUmbKS1Ur/cL/yUF4lJVBKf4w15WvAI94F/GEUXL5pvfpJPKy2GLzmyiZ4k1gWOGFmJk3zUQZ1MxEhvhOAIPOKJHrgocE7le4DzMiQ8JLghXQ+7Vh9lZ+oQ36SpNL/CZz60vPcgUxInrEk4/KTs9B//PFvdAjPbfqNhCctvx4sx6baWeI32u3n+SygPT7KoYp6Nld+p2Qj/Yg8YYXi2P7D8Y0HH4pjx49ZWTVIruJxaJRsxUgqrq6I9S+5KdqWLPEY9+7IpnfyEtI2xmV+AnzSx1nKdtnNEiCFsgEsnBL9nvf+io2+f2+wQn3vuusuB7FSHy4AcOZZuZiUwEqfwcr2XYfjqquueka/Zon28BtFpfJSHbKLI0LuKbknpEl8f36dGA/3/dx98cvv+WXT/FuVFsHKxacLelb+6v/+tsCKLHAOpZGl2NDQJGbnzB0NpkpZvFIo6tk429vl1SKsuCCYkgPxvILkeFd0dXfF0OBQWo2hgYZiNTNo4JVPzAkE9MfI6HA0NdXHuvWrY1lHm1ddSCS688pKKjwlwfQLgwmFiSBGgYOWhwRSGHwoAAu7vBgFysFNTM9bcFnQJbdj4kf/J6UIEGPeXq85JYKg5pn+vv7oHexSfrk4lCkADwqHlSXstjppTw4BoVkdADuUj9BBWVjJsgup8mYbfM5MqZWVyuoZ5rYHh4ZjWnnkKjWfKJ820G7cxWdH0kZiKGvKYqqtVooEhQ4I3Lplp8/kYQdMlFyFlCceCrwJtLlEg1KowvXltGS8KazIWbV6RVx++aUGinPjKZCP+9OFQluYGpspFHiR9ZpN40ATTkCmPniUUODZCiRiFgCJ5GPLU83jfsESAxv6EisdsAgwZfMtQGah2pytoDBAAqCobJ6lX5iOK6soNDhkOs6H/am8/ISrHU8PX/NMcQlekP5oX9YRTQIkT2zZEr1q65FDh2Pvvr1WZMs6lrm+gFqrLtUJ+tNO2kN9/F68wEqpzrNdEri9FjDEFhDTc1TgZcuWzaYb7YYmSVECCsR3yofzTOjpDevWRSk8IlpAX6YJeI79bZjW65aFTbsNIMhDF3kamOjVn3VVsT+M8st+I8F3Wb3LBKQAI9S/qbHJwhGPFWftuH8ETIrPm34hb3Oj2p/y5sNCSryxIFNVwyjGI5GrAxdtyk94SxmMWT3N17n6kszvjFG+cuHpu/wkWJB7lxL9w/QzYxvvI0XMP6yU+JA+A8Dwo5TTeW2hCpTrPz06NZGAKXn6NUdHjJI0nSQjKC+4JuMRXrPL08LiP2Us+KRxozExpnE+Mjhs72zB2WMxq3FZW1nlvYzKRe8pGSvdMohYJNDQ2hJzknnIXMDpkral0bx0mU88r1oq+ahKzxQxNQlPIueSlyu1HTqrruoT/eI62lnJr/S36H765Kl457ve8+/uWaGteHhvvfXW3DcCVeLDg8ePRyvxVOfxyLNNzwWsYNT8SzEreFW+UvYVRnzum2emu/74rviN1/1G7tO/PS2ClYtPFwQrH/zL35NCYAvqCjG9gIIGDedVWIGVl8TY9JiXWRJMaeEjYcHAR8gePnwkDu89HPsP7Pe8PqifvBGYScGNROHIVJw5c9pWaXNzg7dnLxUAUvbqtEpZGU3R3toeHcs7bN0hBIh9ARCgMFAqTDVRdraHBgPOy/xUVxQolkhKCJEkWKgj92EBpvgIrPZkmZIXrnOs9Gz/mBkJSMdcSPgwzYNSBbz09w8KiA16NUJVZdqzA8WCW9cDRAoHAUJgXLPACV4UgjUlxqRIx2NI9WWzIlvBCEYxa37yVAtCTJawDx4srVbdqr06pcrWdKE3gjslxt/uc0xYXcPeDSgnphSwVBOIgBaSstEna+bkiRNWNM3NjXH1NVf5oMGa2hSUWy3ABiMkb1aaAkmWP7QqjhEBTO82q/pQlnecldJLYCUJ9ekckOGij/D2AEoABHxXXcHutrjGk8fJfaI/lCb3MK1RkrP4bcHr1Z4H1aNCghz6TkyNeFOtDKjQd+ckfUYpQtFZgStiHdgIb8XadQ6k/Pzn7oxvbN5qLwEAmnsBRdTFBBCPMB3FZwQ8PEcd8DTg/QKscE7M8PBY7qBIgShZqcRLaSw5v0wpo8Czz+xU7CMOlOfadWvV92UGKdA20SLnFRF/cRYU4M3xW4w5+EG0yGKlMhBUDAhVysojL66sD8CJTFMR17VO7e8QKIOPfWwG4FH5nr88GqXsuucupj1EidyvKVHXLGGdqibufwez0yeqQ37iWAroOSteYeqUfM9JPMelt+RDMt/mpfOXWNPv3MNztFkvqf9yyWXogq/sRXKR57YD/mIsOf5FF8YLb6EvtzN9Sz6e1lQBbOQnUs8nfsN77DycF6tuBKDUXn2KUskLjIm5KY179emZU6ejZ/fWOH38WAyLh6r1rLCk5UFXV6faOBOVAhEz+p6NDFVClMsAqqpriGVr1sTqTRtj1YYNsXzDmigQT8+KRJTD/6AScateVVfO4MqBFZrMHcgZViKdOnEyfuTd//XfBazQJ9CSg16Rg8Qh5ic8qY8+sS2uveJS0/Ni0jxYqfyB2L77yEWDFej2hfIvxIT+/rX0yJ2PxNtb3hZfufvueMc73/kM3nwuaRGsXHx65jSQRuOnP/5X6mQ2XhJA0aAZHBqKIQlnK21xv4ZDUk45YUHinhMahIcPH46eM122sqF8EopFPvsCbwrTNhUaTMUa3A0NdRIYaRO06mpZFY11FqgdsoI5jK+xvtECHWVKMeSHp8bH+KsulE99UYgoMhQHZXlaAKHLH+NY/3EfgCkT6H5OAIxkMal/WGIABAQ6BU6xM+m8gs7Fk0jwAFi4sMBrqqvs9eBZLLwpvbJTJ4cUMt1TLlBEHQg4xtrgjJ7CEspGyTKnLuGcSDifqD/TS8TL1DbUR13r8rTxk9qGwN+5Y4dXDpCfgUZVmrqxwFK/0EMoO8AKLtfes50xrd8BOywxXbNmtacu2HWUKReARaGEGQlaoQhNbKX5/hXAHM8BFDwb0B4aWEnlrhnlgxWKkkUpUz/m6b2qRoKKgGX6h4s+INEPXP5Or6zASnP+6QII0K/QBE9d30C3g7QhKitUoEl+4mgDvDd4lYBCbILXKsu0WMJdP8Tdn/9CfOXrDztuhHsoN3V/aicgiTN5SLSdi7Zlm/BRj+GR8WAjRKbMmLpB6DANmTwr1DttSMar26I8WUrd39fncbZaisc7HJ8DVqQMAWz6DECiH6gSijYDK3RKRiuXk+sz3nO/gZ2ehyfon/JyGRoyApjW3EC/r16TeEu/O4hboG9gYCiVlUv8Rjn+Sv8p63MT/JB3P/08Ow2deColr17JSwBG2kedoCUGjOmeS7zP6s5r1r4sUb/qGmJ4cl8oAWAd3Gq6YRhUntMOaG6AR166oCNjIj/Z+6p7TEvdz/445EA/0Ebqs5AnfICSOlcxLgCVQns9WAXGmCYYvJQdsiU3zF/qdx9TsXNrbH388di17emoUL2qRatxyTOWwbNdQ7nkyYxoAJ2QNbPKlymwYdGuSDKgY+WKuPR5N8aNN9wUqy/ZFEUyKKn0HB6VQoCK+G5O9c5tcOfaQzeIp3aePH4i3vXj/+1bDlao7833fTGm21vj53ccid/89V83XaFf9ko5Dz76eFyyepVlzsUkg5WZ3uRZ+TeAlaGCobi37N7cp389/eSdop/49qovfj3+7mfem/v2uadFsHLx6YJg5bOf+NsYGBy252BgYDi6NMiIDzkmRj/T1e1BnQkcBBArcLq7uuyRIKajTHmgvFEyjPVePX9IIAaGZcVPqQYOJ4Oyz0pFZXmsWN4R7UvbYvnyZfZu4C5kF89MwFE3vCcWwjmrhUBCAEq2KRPCBssEQeEBwl16TYMlDRSmezIriVRawtSGBrnyxypE4XM/3yHU8U5MTaclz6xsAkDgdqVdxHTgnQF0ZflxMjWnVDcLqKDwqfPMBMHJQ25DRQVnghA3ILAiReUpJq+K8eNO5MXFZkj1TS1RJaESxRUxLDC4Z9eu2L59uz0qtBsGB4CVS2ABBGkb/QIgIrByeGjQ/QEIWN6+JC679DKfEqwmup8BXwALEkALoWbBbcGu+ulZ9khh+mhoVEBN9cWLQltYOm53ea6+0I8gawaeY21UF7xe0ITYGTwJc/od+mbKiDKSMkkKWA97Kog20Q5+h9YIHC7qoxsMUign9e252hSYAVjhd2++JlBSWFYZh/buNhA9cepMPPjItmgV/9E/lEs+tD3LjxgitSplqBe8KfA/3hXaCh2ISwFAAgSWCZQCxvM9K/AtVn0CKyx3nnQefL969Wp7I+fBiuqblGaK14F28DGepqRo9ao8KNufKUOvxH5kdXYblHhPvzJWykoBgHgrqwRSL/EKKMqAb4gXY+XJJOOFZipvZRLVlVVJw+kzFCDOKcubRH0dmJtL/FZaxLQn32tMqF7kk58qa6oMakxR/QTQyM8zU/YGd3rP8+fmAKDJ9UeWdD91TO9193m7z5IoET4A4FMwxyPkp6wO83XR2KaS0B/QTy34yb+LrnMc2Gqf3UJC7iSZkuQK/asMTIciyRvACjF2tI0g5L0P3heP3P9APPXoo1EnerXLGJmQfOjuPBMT46NRAVhRU9i5Gu/lmORgw5LWmNWYGNe4o0OnxHfr1m2Ia296Xlz3vOdHk3ic87jmCjXuBKYK5ygL+uQqSTKtCuLksePxrp/+1i9dRt4/79gul7Phwc3xwK+9z/TIT4zph7c8FVdfujH180WkBbCCZ+XoRYOVz5V/zvzxbNNP3sO+VHOx/vP3xCd+9udz3z73tAhWLj5dMMD2Yx/8U7vZEQhnz3bFkePHfGw6e3UMDGpAVVbb/clpuXg5CJYdwbUsa5OBXYGSEaPAnB7tSihDdmMlLqS9rdlWKTEcKE8f9qZ74V8AAaDBVrPKx/rDKoXxEf4oL6x0XPskexL02/lIXWLPSs/HsWP96T6EbBo/fJ7zpnDZwWnU2x6BObwd026b2yehjlVGuSgNB8qprli/bMePQmGZKBs5sQslQgoLfFiWNsvmbL1ZEIsUBA2rbB+Ap+epn1SSQR7enHLVr6K8Ilo5XLBKSkN5cW7Ptl17Y8+ePT7Fl7J5DoXEih0E/+josOsGzdjbZkLKlbiY2prqWNmxPJZ3tIv2tRa+3If1Sn9TL9oNnYtK01Hz0BL6e68a+kJ1YwpjQtbzrGiTUqIfAprneW96KE/iCKgTdURYWHmrTIRTuRQa9zPtghJH7iMouegf6sy5JwBWg1DVBf6Cnt67Q30HIM11ohN1pByUM3WfmFV7ilkO3xQr1q1VeRHbtj4Z93zlnnj5La8QYBiMr97/eLQKUBp06Q++onw+86qPqkuK+WEZtpeHC4BZuOnfhCxe+guwwrNL1V+jI8Px/7H31gGSXlX6/1PdXV1V7d4z0+MuGYt7IEYgaIAACbDYIosTbFlsF5eFBQIhQQMsbhFCPMRtYuPuM+2u1V1V/Xs+9+3KdCYTSPJlf3/l9rxT9sq95557znPOPffcu++5J7QFOudBYL7Qx4wTllMyBiAlfZmf8oKnA21MK15RVgWc5H98BxjE08ZvgZ/y55i+/J5/nVwIUo8b3AGoWIq+eMnioEzxVnEPeDBVWh7uDd9CP3Zb55kU2pFP0kf/AQJ5fkT/qG7hvfsxLMVlAPPT42MxOgf+4LJwbf56v0yQM7zhWVGJvomAw8R9XNfDPRqM+9B/vlfUftqev4f5wvxAW/OeGurGo0PxNfAu5z9ep1B4jn/2fbk29CUDN1+YYgl8jsEEfjkEEvOFGBGupT3weQhSp/5+Jt8ftBz9zS9+obUPPKC4eWiqZV/c9wuJH8cwiNIayzL97PGJp8dHaVV1sOpzvh9gvMVyFiMnWV6huYsW67iTT9KZLzlPZVUlYXxEe0rxzFClqPjZMHZrS6ve+NZ//jQQdHjfV7+su2MZvad2mj5lXcJYyhfkAX314KPrtHLZoifW7RmUPFgZrLhIj65/djEr3QXd+lvx3yY+/eOy494dStaU6eEbN2raaIXefcG7Q18+m/IcWHn25YgxK5d/8wsTYCWmXivrtrZWbduxXdu2bTfTpRiGVuIGKd09FpjpoIQRHpZJYbjHAQoeXMzpEzSIyx0FROQ7y8nqG6o8kCemZVC2Vq5Y4Qh4mIBkVygogigRCAAFpizyAAVBFIJLLQjyQikI/kmCg2R0eYGGRwWhxXnhmgBQLHTGbP2nR4LCISYCLwJ3CMGi/j7t34OS9fPZqA/FEuaj3V6Yq9LCotagC6ZD+aLkgwcAD0SWuetoPp2CvDKVwnnIdAQeYCadZffbVJiiqTR94m4HgrT14AFt37pN27fvVEf/QLgHHqd8fESY5ppQMIREsgtye3tb2HiOhG5zZ80MmwxiQVEFMpFCD2oRgvLcZnKlYNXT54NWzCgs6EMboqXACG3ysbiPC4hpORRgiwICxEWgBRbCs5LxPQGUieD1QljTJ8HD4H4M2VDDc61Y/UqfAAC4njiWsMzTbaQveX4+OBvPVl7w5QFSvq/xghGIze+Ay4LiCvPXVFujdaG+G9Y+pmuuu0Ydne364Ac/pB27duvGm+/QlMYpoR0U2kyhLvxDMQLWAMp5oUQd88eo+eKJYGVa8FTcffc9YRoHPsnfO19oQ19vX/CmEMPEnlLwFYqM8xGstCHQ06/QIOF7MwahHc8NvBQ+036mEqPpTPqPYzL/U4oDOM4GELpo8SItmD/fPG9L3XwW4kp8fsLPBZjxmecCximQAUAEEqFefI5iP6Ln8FNUX/eHfwyA4LDn5wsxTih9llcHWQEd/UyujTyNEbg9VBhn5jP/Tgljj/tPKuF3jyHfKtSLpcuTS57+Ic4n0MYf8qeEfnx2YIUtJvgt0ADaT/7dBVoED6DvDf+HFVQ+hzZz3b4NG/WrK3+mR+6+WzHLi0bTv9TULcTraKCBJywXEhvC5x4rjE/zybjpk3E7Rj3+uosSBr9pDQzboPJ5cxYu0Ate+iKtPuFoGzk2+oghmhSLRD9GwDemwf5BvfOjn/mnelZoH3vuvP/9h6ZH/ud//kcf/vCHHx9b8DN98oDBCjEroeOeRcmDleGqN+jhtdv/LliBl7u6o9jGfOHtVSVXhdf8F2GDzacoux/arYZ5DSoxEOQ+0Oqef79H//bGaIXTMy3PgZVnX44IVi79ymdEci/4G0KysRYKrH9gwECCwElWfqSDRGPA0vEEwMK0DIzaqvrgeYkEEEqNvCKlQThjxQ1n+sIgRglGc+jEgoxZcEVBoQhsEk8FxW6BTQ+i2PJKC4GPkA9Kz+ehMPDITGYecrsgELG4YTAOhCYCIzzPr+mRaANG2sY0C9Y8gCAEDPseRQlWIkWBjtF8NbkwSsLqkQaDi6QVzihBl7aK8D7gXYCOgQ6BFq6fhQ00oN5cH7VjWBnfDyWSLK9VMlWqEltY0JPpnM0bN4QkZXgpQo6WsmhTPAY+rwgy3O54bwAo/b1dpuWwqgwIl9p6XrJwoSrN/CUWEAiF8RztHDOd8vE6eFYAYhbGFm0ovq6BKG9L5H4eDfSkPTkAi78vZOWJ6wfdOGgP98hPjdAn0I8+pt+D9wRFbH6I+rFApSk/D5rQtxM0orA7M4G+YbdZPxdvRrTSygLePBGt+nB9fS09HKZBJo7QHt8vUhBS3dTFqqhrCCD24Yce1LXXXR3aVVRcoH99+zu0bft23XTL7U8AK5TQd0xf+TnkT4EGeR6nz2CIoGCt5LBqx8ayTwArbE1wtxUQ59LGSBkeKihephIBgHgSyU/CclLOBXwA4ulfaEO6/oa6Wo+jmnAt31GvQEsfXMOYgxZ5AQoteHaeppSiAsM1K1f6hCmg+QYrpMivNpglDoYSx4PnujLOoDcrUKI7R/fOmk/p77yniPbS19H1E3EV0Jc+9cG48Y++he+RP6hT+CH85xLdP+KhKD6HevPKwXkYFDw3377DN3Gkv+FL7kWdoiXyhwpt8cWuF7Txb9Fto+LfnhVYMfDDCAn18qcge2jrpHI4WIF3aRtyj+t2bdysX/z0p3rkzjtlRKxp5qFaYnxGLG/d5tJkXHGmc8xjeKtixL34Nee+HfVDMQiGqmpdZf/mMdlr2eUO0cKlC3TSaSeFlZo5njfB2tQzyCF/h3e7orJal3z2azZ6Kv5pYIVdjb/4xS9GNJ8o0PX73/++3vve94axlE9T8MAjj2nF0sVmuSeOj6dbDoGV1xus7HjGnpWDhQd1f/z+UL/J9T1S2b9+v8rry1XZyD5bUWEsIfP6f9Kv55/6/Ilvn355Dqw8+zJ5JIZC9zH4I+s3Eopkn22or9O8eXO0eNECrV69QqecdIKOP/4YrV55lE72+9NOPUmn+jjxhOO0dPFiTW9qCtM+9XX1RvFVYdD0WRF3dXSE5bPd3V3q6+8Nih4vA4InCD0PPIAOVmNQeq4Dgh6mg7kY+Ax6VgnRwflpGYI4sRbyBxY5QipvKeKpia7H8i8OUyisHmKgIogBQghcgArP5WB5MsKYwV7ndixfsUJHH310cOMjxEkAx4aNZLZFuOIdYEM8QEGgIUIjCGQfrjPtDEG2fl9TU6tps2aGZYllphN71Nx5++268qdX6v4HHgz04BwAANvGPw4g3Aas/ta2tpCrgWmS6toanXjSiXrZy16mE088MdCeKQPayyuCCW8HOUwQ0nhLwioG/1FvPDx40vAkMOUBaERxQkP4gXYwrvMHIhAB0d/fF67hOdAL7xT0RmnyO98jpAGfHGxvEEAAABXF7XNCP7s/oAkxJH0+ACo8H68dfcO9oGNQMFEFghKhXiiLMB3nZ86aN1eVDfUaGRzVTdffrBtvuMVgMqumppmKF7LZIwoyVP8JhfsSsI13pLOrM+QLIk7lceXv8yOlxrkouqgO+RIUqs8lkDQoVoBb8OYdOihkMaUdTAnlV1DhqQo84s8ckTDEQzccaASt8gfjA5pBD8ZERJMICHNQj8kH4Ip70on5qbmkwQj18c++JmoLrxTeQ2/6In+EvnJ9qU9//0DoIzJPUzdWyoXrfV6+Dk+YjuU3+G1CwUdKxb9P0J86cP3kI/rh8VPCawAbgRMPHeGP+0+0IYr5OQRiwzEBBMOD/gnl8TpOvPL26ZTJNSfsO+PqZOEr8woB9Kx6rKvHaGGK1zznG+OFDZ5YH4U+n1diXgCW8A98U2NlN3P6DE21bB428EnjCfRvScsgwC8eR16jdP3cT8HD7Zr73T+nMD39yU9+MqLLpMLnd77znbr88suDfObnvfsZV/949c0/Ls++Px+IPzDxDrZ46vs0b2lWkizpk4BKvnBd53Gdttwmvniu/P9SngRWKAUWuvFEykqEFSNWdIlSC3sDiIKklbCVZ2bcQgzrgsReKEV2sbQi8nfIvb6RAQ2mrfxGh438+yeOPvUM9vvotRLCInOnj6PUWclTYqVaHgYW2VYryitC7EbOSpMpobgHNgOv3EdFWblqDH4sFy2MmMZggBPsSq4ULPfIymLo4B3q7u3RgJUxahcxyuuohezw6IgGDBAQopUVVSExHUnRSM4UeQcSmjqtXrPnNmnl6qO0bPli1ddX27YaVUdXizo6WzU43Ov6k1+FJct4E3CjMwWG1WWwVJjViE2tUVO5zw0eycXUNHee5i9fqboZs1WQLFdLy37ddON1+t73L9Xtd92pcYPEeKpM5VV1riveDIO1/g6jrT4VjPQp09Oujr3b1bFnuxLZEa1YMFsvff5JOuvE1Vo2b5rKiy2Kxgb9fNPN79OZQQsIYmSIHyEWpNpCsUZDVuKDw2n1mQY9vf1uk/toIK0R98tY1vRzP6ctVYdHLVxzRT6I1TCg6BvQgeYW7TvQ7A4osqCdqekzZ4ktE9hxt7KizGCxPHgGSix8K0pT4XNtdaUa66eqqqzGfViluppGNTXO8DVTlIqXKD00ZuA1HHb1JibEqtdWJenJmUZi+TIKliRxFUqk3A4D6HEL+0FXOFdYpvoZR6modJa6ejp1zU1/1J1r/mbaD2nq7Kkai435MFDs6VZZRYWBoVWG6To0jPUOEDQY9ntWvPX2DLrOZSEnDCAoWNl+ZQlqWNlhAGfbVYl4TDnzeHHhuBLu30IrjxK8cD6PFU0obiQ0Hp5Rg6/MaFqD/T1+Frt6s5w1p1HXIzuS0bhpPNQ3qLj5ub+rT66qYtbrBOWG8Wj+B5QBVvE0BY+X78/3FEAA4C5MnfrA8gNkYAgwDgCkeD2i5IVpt9W/uy2MCPiX6TlXyOMJwIQ3iS0vDDZzYx4jrMDqCR4/pmWDUrKMB1Ay7QbwzeSI/WKl1KCfPaShgR7TmDxKff48qAEDalbJZD3mADkhrQBt8NgbNzgicBXPZQTcos/RNLEBoF+DV8e/TT4C+Mf7QoyHDwJwY6yGsQYJWwjgnRj37x4jJK3LuX2WOgb7pmE4DMhz7le3kUD6sOyX5dE+3GtuI8YF08V4c4mHiuhFgaYBAKHrwuukw9zBAa/yiowq5BgnIDrucWw6uzlszDg8nlWitlpV06aa1w1ozQfZ/rSKxxIqzVr2+jWZLlDS4zCGN9i8Q33S/R6Hnf3avmWndmzfbhCwX+1d3Xps01a1mn96uwc05N/TvcMqSI8rFUuoqrRKiaKUZe4RRf6zKngumOrPG4SHF3jlzW9+cwAsyNSmqVMsX6vcvxEd/99K6IVnVHYW7vRV0XWHg6vJpWVri1ksp7o5dRPfRAWQgrHF2Juzco5+fv/PgwHwXPn/pzyJcxluYQkq1psHVLDSbJ3wGU8Dbk1iC/I7JeOBwWrD0sNtDkBgGSdBsSzXZcknFisCFCsrTOuEQZ0/CoJViwCOVnFkwzQAQhfwkQcOeAhIhQ5Kh0EYKHlGybuo8WDATHhhEPQkQeJ6rF2+ZzUGQaqtbS3BSkQYUncsYe6Vt+iJt5jigXXU8uVhFQX5OIhHYRlwT1ePBaRpgJWKwoQ+bgasjxcBqxXvEJ+5V5+VEG2cOrVJi5cepZrGqSow+BsYGNFtN9+qX//qN7rnnnusyAaCp4fBjLuWKatoisUA3nXv7OjQzh07tXXrFj+3WMuXH6Vzzz5bZ5x+mmYZLBS7jSztpW5hZYbrx3b/tLHYlhUrNZg+gA54Q7os3Dh6enpDEPHjFrtpyHum6CgoRPoV2pHkqaMzSlhG3AXZKCurqia8KcVB+QQPga9nQAM4+Q0vDrRCt5INNWzW6HayKmrESgwPDX0YEsMFenJE1nHcfc90Cf1I/xPrwVJ1YqJ4ZoLl1wSnmmYH9+zVD374Q91+x+3BmqR+TLcBSLknr9AmlfR17LxMgIDBZLdBDFM/rKBixQjPDrxp0Pv4a/69j6Cv/Z9Z2edawaA8s6zAGTEQsMIeIkkiCg7Pg2lp3skvfUZZD5v+JEQMwePhiH4Lm0AGb1I28A4Hdc6/R8AyhoIHw0fUX4eOyQIY2kVeQo8prgt1jKY2WOETPEA+8L5w3aGDOnP4Xn7l+RTojzeTJHh4nPiZuC7a1Wewi4eP3Eu9BjZ5T1D+4DfayZgMimpSG/AW5b0j4W+iHvDh4+3MnzvpoC3B0+ZrQmwN/GK+hDej66FH1I78K8+Jrj10z8fby50mnh3OCb9Nvkf0HOgaDj8vkmOHFa4L7aCd0XVRfI7pb1pm/B5Padb8ZGmorEENUR0Z+NP3zfDZrxw5y11Au2+hmA2dQgMNtjDJ2GDIWsZmPG4yHrs5aGsebtu9WzvWb9SujVvU09qhYfdLt+UGu6iHWDs/g3v9swqbEq5evXri01OXiy++OPA3tEA+hNQQ/6/lGbbDnKG18bUTn6JyxP5zIUalaVnTk57B+fBXoGN2XIvesEi33njrxK/Plf/rckSYzaoehG2wxKwwAR/EeRDkyiqKeiuqqqrqMEXBQMTNy/kIZWI3AAv5AyZFoAW39oQAp7MBQPkDAcx9+B6BwlxvfoUQAnLWrJmat2BhmH4BOJAplkGHUEGYUjcEInP9PA/Bzm/Bbe7fAVBBmDLFYIWAoGFaJIAVK6+IARVWJy1eskgrVq7QwoULLMxjBgC9ajHAYXoC1z0Cq7iIlO9k1y23MsbNSnZflGdCw64LSb3GLBCx/hcuWqa58xZqStNsFSXL1Ly/RX+9+jpdcdkPdO89DwZ6EbvCLrxMtwWgZes0Wn7cq4MH94fcNe2tLWE58+pVq3TeC87TWWeeqSVLFwcggKWK4iHeoLy8wu8jZeLKul0AgGjOHPdxCIy2YGOag2kpvqfxYYNJ9yfAMA8IoQt0RJkS1IuQJnfMvHnzQl/gUs4PXvoR5RhNgRhQoBShr+sSFGMAUEWqrqlwO0rNL0wr9Fi52wK0RY71Gu1AzfRZdDBnHxSL65ijg/yssGrGAHPMwoL5+66ePu3cuUtrH35Id9x9uzZuWB+AJvPB0DJM5fk86gn/cZuxsRGDVCsIv3Z1tvtoDd8V+Pk5W9NhGezfOVC4FrtuF4oLkByc+6ZlUDv+Ds+hFbWBGKuEmNYBlOEVgSeJlWJMsaSdscG0CnWlbwD5nMd44Tr4OQAZ9x18TRt4z3fw8+SDaUkySj9+tLSafwww/T3nh356/AhDPSiQyUekwFGwHj9+fVxBuw+hISUCpNG0Dsu482ApjDkfhxes1Px9/eTwPn8NwBiaTH4mMiC6P94N/87zDjt8QahbAKzmV8YL96Fd+fvn2xPd06/c09cGgDRxn/Bs/+b/Hj8/1I3fXA8+5wENn32zcETXRFMrkw8MvQic+Mi/9ytB+/AhcmHMtyD+NetxmXWFR81TI34/Yn4fIs5l4iCgNucj7K3kowjvjIo0rTylqWUlmspraUoNqWKVZkY1sG+fdj6yRmvvuVf32BC67S836J5b79CDd9+jR9Y8EvZQk43Lf0bhXm9729sCzf5RQR7k5QTj+fB8N8+8QOl//NzJ5bGixwIvPZ2CAX6k2yMTkWX5UuDxv2/KvtC+58r/fSl8+9vfHnIJw3S33XZbEEynnnhsUPBY1ChTYhEaDFKwhomtIO6iva09CEFWOJBGnABVYinCUk9fi7CNXqOt8iPhhJXIEYGh4CL3QcE6BUjguUEIlJeWWSFODwAiVUoQIDEPI8EKD+DH53It9+LekcWD5RAJHRRBZNENhM94GsKKpNrqEGDItBIsT2p8FBtb3bOhIimvI+/OoNvVE6ahQtr5vLfCgCKSiBZCQZFSdwSchZAPFCweoYqqGjU0NZl2NTbK4+ry4L7tlr/puuuu16ZNm8MW98kSMtOmgmJHKEIPBBpBkHij2ttafbQp6bE9f8F8HXvsMVqyZHHYoZmdrGk3VUFphqBLY88gVN3eQ54AlHPWNCMmZSAESROfkhfgQdj4tDEEsN/nD+hJXbCMETR4SOABvBXECvEdA5dXBisBdGSfDda8jyLTKukDQMtnlEpFRTLUGaDEKhCmDKgv4NS1CTQNgYMTf1SMFUthszzfh3ubwIGPAIRMYTGVRyI+sqSy3UB7V4eaTHd4g3oFj5n5Bh7ke6YaH3loTfCgQF+mZPxgxVyPWIzAZdclG9HtqUrGwApAEk1TxMwXeC/GlLTSYAdmph6Gh5hW6jXYHbB+MF+ap6AVsUwUplKhP0LRFH9cqRFYiTcIOuU9LhzwQwTII9ANeDwcrOC94DzGR3j1uUODTMWMhP1nSLQIHYIXjGf7uQjcyf0egAwV9GtUJ4wRPJaRpw9+CGPUZ9F+vHx4WkmOB2gg0B6653mDV1acsTovL+x5dgAMjB+/RqA6io/LF76nPuFceMS/+4voR79CR/gzyB23Ex6g7oBcxmOkmLhvdNM8jUM7/XsEjPBt+BzzevCm8ZuPAJB9PfIkup5XfnZ9/D3PpV78gmd2cgl7+Pg3yuOGmK8DgFInNnpdt369DhhYwHNk6q6qqFBXd7d63W8Zzvc4ynCN7+HbeSjb2HAFch4bRuoq9DlMkJL9ltQxcZOlgGk091HWoHhkIK3O1s7gwQMY7z9wQDt371LaY2TpiuX6y023BU/Z85///JC3ibE+e/bs0D9Pp9CHDz30UIiPo21Pp8AL0Hf3gYNqmtIw8e0zL8nMZtMtrUzyKDW39QR59FR1gA+DHPDfncV3Km2wTzLO/Pm0O/DfEUqebyhhTPjgfvnz87w9bfU0rf/9es2ZOSd8/48K47KlpSW8R6aic6gPtL/00kv/M/zwXDliOSJYeeE5z7dQLwsKnEysDfUNIQiyq6MzMD77/2ABBsE1OjahfCJXNczR3dUTBFuU9TWadoiARTSv3tfXG4Rg3jpB0JBymmkYgnGnNDSq3JYDnh2mHvbu2aNNGzeGJdSsgEGpu6Lh3tGKIkBMf7AmD3gwMGXBZ36nYIHBZAjZYJn5PUd1VaWBSlUQutSRZ2ExsAsxy2YteYLCQPiHuXbXFU9T2kAJdidhHAANgNJvkIa3haDYuqnTVFJVFZ7d3jmgW266Wbfffoc2b9li63kggKWKikoLPeIFCMIFoFiYWaCRI4VltiTZo14LF8zTGaecGHZCJrsvgcGci8JG0XsYhUHEqylqmlr1TghbFAy5ZAZcN9pDf+GN4LegGDmiq1RYnHJ7/RkhbHrRTwhthBq8QAI/pt74DTrAJwywIIRceHqBQR0emgAqfA6/A2zIYsvAHB6iTyIeoW+oPwrhcaVmJVogCxO3gfsnkimDAYAKoCBamUH9yR7b3Nyq3n7zlT+zKd5Ydkz7D+7zeVg5kaDJ9zN15pUl9CTmu+vOW4OBOTjQ5/aO+dkAM+qDtwTMBGBCL1ghkxQtgMGIwm6Y6wHACiyosJEhgXhV5e77Crdl3LTrdx8V+NW8AXVNU5aL42XCjR/6zEqdgGyAGoqXVRz5qYWgAH1v+BZaBwDr+udpnS/QKNRr4uB3Dr7n1eotBGfiLSP1OeM5f14IuIam/gxwZBwHPvBvAey6+KcwbcFvjGV4g2vyKzsISKdAw/DZv3G9H/x4PUK93W6eA1/S79wnAAq3i9V/PJdr8EbwaD4H8G9e4RzoF6Me/oz3Fr6CNhg3THHgUQ30mwDLMd+D54YVghMAJdzY14TfDBzDvScABFOntDGSWZHBEB0RYAkrAl0HVv7xPYUdzjEOAnjhPv6eMRlWGk70Ff3NdwGY+ZkYeMiojQYrXe0Gyn5WQw0xcokg2wqKi8Luy7UNdSqvrnVbbJD4KQSlmjuDRwZqFU7UjSnNqF00zWPPdGF355rqBlWU2yizDEra+IIOzR2tKikv04rVq3XT3+76fwIrrGY588wzn/b5eXnhaupga5sa62rD99QZkMjSc+gV0SyanswD3skHdM2DlVzJcnX1Dod68xt1mXwN9wI88+w1yTXqK+wLpOI3+pRzQ71ch9pNzSpv6VV2ZsOhuoa6RUe+BL51HTgn/x6+2dm1U0sTSwPw/0flObDy7MuTqAvhFq9YoQWLFgaPA4OdaYiHHlyjvXv3Bbd63lpAxoTXSYWOxoNBIipiMJiWIIMmUwIwCHPeTO3wOzEI5oawNfjs2XPC/CdpwessVGGqsCTYB4wBCGDqiXgHdmrmOXyPQgZoYHGiYPke4Uw+Ep4VPYd4CSskMxaWPmgcTwXTBQTwsaJn3769QWBgsfJMGLG7q1N9vQY+fVGAIYIRl31XZ4+aD7SorbXdA4ZplV6VG2RNmzNPZXVmeCubdivTm264WT/64Q+0dt1jVhs51bpd1J1psz4rSkqwmnv7w47F27ZuCTEprL6YNaPJAGWB5s2dFYJ+UWBYkUxbjFgJAp7CPLT7AsGLcMebEi21jAW3M5tRAu6wuolLYaUPgI3+i6ZnDh14c6KuxE3PEtZUoDVgg+Xa0SB/IrtwXp7eADWEIwICwMKmg+SOAeBAy8hLwNTihJIIisDPZjPJQl59/1gUIM09UX6+vYFC3EooTtikht2mPfv3hlwpPe4H7OL+QcBdpx569CE1t7PfVJRZmYP7IGzgE/gDbxvvh4bwQvRaCRBLNaAhvx9NG5CODgZAlU4PGajkDCZMR6Z4UMaFrm+Rn1hEm+F/K6ccAZzEYViZjw2af/bbQm41jYdUV1sVrDgSs6VSkdcJwcgRwMlEHUM9+Y0/6mtBymv+HOof0eMfH5MFLAd8jzcQUAif5YU4YxblyndBg/hz+PMr9OGgzyKDIgIwABR4IazA87jFW+aH+Fw8ZZHHBWUfDoMIDu4fjqFoOhhQBM9w76DcfW14jr/j2cEr6O/gD3gVDyDXhUBjn0OgMvcivgvPJyCA+kz1eEbm0F6aw30DIA7AY2JKmMP3zRsFeEy5J+AFWgNIAMsoTwAHm3Qi4LgPvIORQp2DN9jgAY8zy9X5nnsyMop8H+iFXIyA1qj72/cL7wHCgAtSCJjOpgUBx0zvbt+5TYZBOubUk/SK11+kC/7lX3TuKy/Q7OVHKWsgk6yzPMS4MW8Pm+YFJe4H5GH9FCXKKkPK/VEPf6N6/4uyeuONjvtaVqiVeRzXYXD6ekoY5s+yIMNpGzL86RZkAvTH4EAuUb/A94FnD4GAQF/f+wm8NOmAT/OF6+ANDEnkPwdefL7j3GBIIxfTWe3M7Qz353r4i+dF/JdT+Y5WrfjOjWpdNTPwYMSPE/wyceR1XH7s5D/ny/Lzluv2jbeHMfdc+b8rR8xg+5srvx9SuqMEEDoIUDicDg4dwkcPyjxoObzzwtx+9Cb637+HvAy+DusK1zlCAAaDAUg/jtcg4YGGx2YAL4tfERqgblAng52SZ55mWymwRp65qBfMj0BAaGF1BEHlOjClFIIDDShQngCcIIAIhvR7lkdHgIYYCQTahEUeVGSkCPyI0GZ4Pm8BFljAVRvwML1QaMGQc5s6u7r0sIHd+o0bNGCLr7i00s9MBaWB54hptKBQfU/amnUd2BQRrw4WakNDo5YsW6QpjQ1+rttnmlfYwkKq0u7o2XgkoumXaNCj5A8pq7yLO7SD99DN9WWqBCsyuKkP77OCaO6f+9F2aE6780IlAisoTwRFROvImiHOBbDBeZGnJ9rriUyoBhgWIP0WKFjEh6AOvONHus4Rj7hN9CZf5vydr8v5I/P/JpRGXe/O7q4Q3NthQMlqrnhRMsROkZhwy/bNWr9hrQVytebPXRoAEPXN8yVCbM+ePTr77LN13HFH67Of+lDwbqEQUbp4yKLMpD6wjMfj5hcSGpaaFvCWq+T20jb+hdU8BitUH6u4uobNNke1YeM608vg24oiqQatXb9OfT39pgtAnXTdTLlE9yEXhgkQaDAZoIQsx/4uABu/z9OaV/p7cuG7yYXz8ufymowb8I2x83ZMRx99TNgBN0zdmNehDwK9sqYyrOph1VPoax+P38v1YFqCqVu6gi0uIsUT8RV8Bn8Sc8RUD/fM14nroT8yIyz/597UCz7yK2MWPuN3FCrjNd9fvETjGq+Yec/XxkbxqI24jh7fk/iUa0Lit1SUDZj74pENHg2/z9MkABK/Ur/8VPTjv0/Ubdi0gh2javg/fxd2Vx+J4n2MMQLIQQkiv7ieMcAFXMIzEpY10ITxx2fOgf8o0Hv7prV68L57tfHRxzRs+VDuvqCf2JLglFNODqsSC8z8fV3d2rd1u9r3HQxbIAylWSnHCkvXsd/9Vh0ZA3hdhv0dmWvjvhd9SZbmnPmMnb0T5uFEWYmGDKpTleV667vepY9/jjwrzy4p3O7du7VkydKwXQV0DnRyOZwX84X+gd9oe+gH80nwppkuz6aQZ6Ug26fRqldrzdq/vzcQvHr7+O1qLmgOnyPjKqon47l0V5uO/cp1uvWHb1GB+SvPs3k+nFxoAyWApkkl6nlp8OpBnbH4jKekQ748l2fl2ZcjJoX7r098QD3dvcFC8Sn8HDoZF2tApAgSC3GIDBhA8U4uzMdHHR69MqBB1HlrC2uUjsISZ4oAqwgBnrYAYZUFCpVMrAAVQAqCBes/EhIkkcuoxwoewRVWkPj5WPYhk6Wv5zyqhBeDPC9hd9wUmw1m1GvlBhqnDcni6Hp0ZBhAvjbUO/pny8fKLCjtaB+fAJjGCyemyBpVUl1lK8f3tRDFvfvgAw9o//79Fk6DoT4IzCJboVzH81A2UeBeNgRT7t9/QAX+TDK3ktKUQc80zZ07O4CbonjkYkb5JccthKmXa4UCYeogb/UCXNh0kvsHxUD/uF8mAxa2rR+beE+f0ncIj8mlKM4+N+WhjtCPgX5o4EXxCU8EK4ClQ8oJvqkst8Xt6yKlGhPxRTwH4c3vbHjH6fRXAFc+C3oHPvIrCoPdZlE+ABWEcD/eIAvilrY2HTSgm9pQC8dp3/4WC9yaMLX22PqHNGVavfukRiUJcvpEbmQK9CDGavOWzXrx+S/WS17yQn3iY+8Oq5jwThGDhDKivSgt+mwsg1uZeJdIKXIvXhkD1Bu6Et9CSSSLzMuV5t0hbd+22ecwPWjrsK8k8AKAe9wALJkkSSGWt+/BSW4jxIho4VfoEe4feV5AdsS6RLSOzgmKcVLJ0z5f+Jw/uCbB9FY6UpR4E88666xgGDAFyWopVh6Vus9QcJEREXlzKPl7EJOVnxrh+dSNsRx40b8HAJ8ZeZxG+TqF39yn8BKpBYLMAOT4OZzLWYFf/b0bH65DmcALXMe9eI08Hr73WC640IkxY9xzLbyF8ggeGj8PaRR4yQeGBBwWyQy8K9mwkSaF7wAs9Dv14jNjFBsLPgyyzX2Mh5Oxg/cEueXKhsBcMl3np8GhjS9xe90it6GlrSPwFfWDFNwvgJhEtCGsRtwGj5u6ygo12TAp5prWFvPKPhs8RTaiBjSegYNjqkmVqbq03HIqYbPJ9XEbML+mVUxxv2TdhwYBGH1uB7Qi91LYCT6FJzthkO92uS3JilKlmeI07T7y7x/Xp792aci99EzBCn1666236k1v+pdAPz7nv8+/p0yWLSj5vIJnPD28br0Wz5sb+vXZlDxYGal8tR5au0urVq0KfXikwnj6U/JPgUcPL+X7OnXcF6/VTT96qwqtT/IFHqdPDy+0Iw9QKZa87qMinTB6ghpzhC1U6Kqr/xySL/698hxYefblyWDFjPuJ978jWDH++fGOCwPPjM/JUDRcxCh1gVEjQRsxLNMoWNdYWwAEhAX5GphCqaiqCLsqk8SNwcYgC4MeweMjMB4D3A/M34/OxDqB6QEVPK/QA49VNAw0hA3PAsigqCsNgKY21IVlwCghpnDYaA7hjCUdM6ixFLHFFoGTPDMH0OXGhU/+LlZcEil71wnhAwBpmj5dJWXl5l5bmK7PwfY2rXnwAW3fsS1Mt5TaimEKJSSz83WxDEzOcwmJs6waHAwxMXgIUI4zp9dp+oypIbkT3p/8oKfptD/M547bGvUrbUXwYeHiysatTr36BiOQQl/xLOiFUkDx8j1tpIkMMEBM+OxXBAYgEOAR6uz3xNAEmvh8BHBY0WPlMJaJAm1Zesxv8AJ9C+25B0HYpaWRYMJrRX8BPrgXRKX+3R3dblOkmJiyimJb8sHXphWehOJoxQBtJ1aFaaEAJH3Nvr37zDP1vldMjz32sPllOGwzQMzU1GnTlIgXW9BHrvtgZfs+eYVG8O35Lzpfr3rVK/Txj79LieJUAIxME3JecVhSHa0yI+4EJQBYzK9uAmDkExUGL5fpx3O4jmy4AOqdu3YGPuZZg0MAoQoDdI+HQYRRRQCk5eXF6u3rdJ2D7nM/RCCW+JXQ6aYH9DEUUM7tDLwQXgA0/MbnCLzExyNAFkBU4Jfo9wkOVsI0j+Ui4Eldn/f807Vq9SpVWVHRL/AWy2hLzE+MG/oAvoLP4A+AMFtO0LfwEWMhHwAfpkx4rh8VMlpbXgRQ4WuDN9b14JzA+wYr8AlygZQBTAsDOGg7IIDpHgyVUAK/uA98n+iZxHy4Lun88yNjCXoD8LgHMUxjbgtqJABy2jFxHgfAgynTjAFlGN/hEYwBgAt5cJjOG1NnW08YU/xOO6E318PL8FE+50q4r+/PeEImVFnpQHYWFaQH0mE85D1yDY2NwfjiBKZkU65DhWUj25A01NUFfuF+8DJT3dUGklWJUmVM0yiBZkdoE/wfil/GCkpCvdmCgERyMdNqyDwOzZavXK6pM6ar3QB9+/ZtajYQCqvp/AwMtg9//OP63De++6zACuex2/spp5wy8c2RC3IiD6wZe5EMiIAAewOtWrb48e+eWSlQ9fAvPWjcX6nVun9z4VOCFXOm7o7frY5ERL98oc/KD/To2C9fq7t++i5lzI+TC2OI+sM/kwtymTHBX8l4iY4fO171ufrwmQLvf+tb39IrXvGKJ107uTwHVp59OSJY+dh73urByTLPCKz8PcbiN84JitSdHC37igRf6Fy/x5IDQMCsHPn7coSBP3Eu9+KPf+TsiDwSuHNZCURgXaRYOS/uAc+8cbCY+N7MSedPnTotuDgLcxkriYGwTJcVSjwDoQuoYcBjIfm/iVZEhbozqDkXSTOYRgkUqNKgh511k24DCfOyHoB7d+7SAw89qF1mvmHfv9SKqLqmWgOD/eEe0VSNFW7Wgt6Chfp32PI5YAuK1SNTLcSWLluqGTPr/JmgxSjgETpAo3CtP/NqtRRo5n9hEHIOAApBh/AeHPN3Fq7QE6UAfQLtTTfoF5UIOET0JSYFCzVyv/MMDs7Bk4My5FoUSrHrxkA02f1qy3uC/hSEX1Dgoe6FBoVdweNFHWgP01uTS86KLyqMSfKeRJ95XlA8fvawrXQYACBLvxFku2/fvgnFNK7+EWKJ2g0Mtqp/oCdkD+ZZtdX1IYnhQPdgUJacC8ihucGq7evXi84/X6+84GX6zGcvCQAV6xiAgoJmSXTY4I+/QngzinXI9wP0z5cA+CykEEpczxQmG37u3bvXyivyqGRiY5o2dabPtlU8Cm/WBtomU2w82W9rekBdXVFwqGGI6xh5DAJApS8YS+aTyYUg3cAHoY9iKs5F3q8AYoKxQB3pm4n+ifs+VrDUCTAxe86ssPQdPoUmfIeCpdBntAfFGgJT3cfQNQSPD0RLq7k/fcJvjBEUeIgnMYvhQYDeWNzwQl5Jcd/W1rbA09OmTdWsWbODB49rOZfxO854dH9wLkoY3qZ/os/EYxHzFAW/8h4rF0Ml8KXbHcareTmwlZ/pfxArJOdDnkW8nfNYidoaFQBXtMkphfvs39MSDJsAVF0vpqUBq7SL6dvhtHnb96BdUYbYKJ4LTwtgj8zZw31pdZkneSar5zgX46SysjqMOfUyfR39YXTwPOpdUV6h5cuWa8H8eaqKlwTeXL9+vTZu2sTPk4r7pWpqUJLUHLr3uX9IfMlGqqtWr1ZBslj7mw+opaU5gMNwlc+D5v/+H/+hL37r+88KrLCdxJvf/JbgMY147alL/neemy/w019vvV1nnXrSE75/usUSSXXDV4a+yZSu0v0b408JVkb895fkX1SSLAm8mC/JPR06/hvX62+XvUmFY0wzRvJ0cqHv4A2u43eOAo+l8nSZVo2tVl2uTtYSE2dHBRoylQ8YYRPVpyrPgZVnX44IVj7yb28OwppRhLKbzFiHMxkdCUiJlCNHNggcCstzEUzlZdH0AkyAQCQgjxgGBBHPC14IGNDCi3oQxIblkmcUBDjfw+w8A8Uf90DHE8OUSX19Q0hSBiACXKDAhnt7fP/IasEzgLAMqtr1D23wfY0qQj3zBQuO2BJcyAjtksrGMIWUsnDn/Jyft2/XLj3y8CPas3ePrRlb1haceCUQHbSbgF0CAbH+w1JnJUPQbPPBA0GpNDbUa968uZo3d67qaqst7KI9ixDEVIn6s/wTmmL5As4K2EQwT19XHaETFIP7CEtwiMyXVvwkJgvubAOl0J5wDYMv6if/H55B8xH49EcAmBbUUXChB6W/y9OdZycSTJUREMcqGO7K91YEBn14JRDaBDv2mN4hbwvgKFxfoCEL0VBgGdqGVgolemV6DcCEV4Ggu+DqHidosjwELz64Zk24P3WED3ft3m0wM6z9+3YbFHVZgfWFZG7l5ZXhcM1Unqh1n9WFIFA8XcS08HiA3RlnnKFTTztZX/nyp4MggidKykqUtdCKcvtEHods1sItHyNkngDERt9HFnvw9JjG1Av+IKIfi5OpQJYIb9261fUc1IKFC4IHkfPwEEXAoCh4IpgR6O0BTFtZuYK4yPNZmEOfcA3AelKBH0LfhD4wb+TBCt/wvXluckkYYI67LYybaBznNGfubK1YscLnj+uxx9aqxQKWNrCqgilZDAL6Jy+s12/cpDvvvDNsYgqwxRMC3YijiBvwACrSw1GQO9M0PAveAmz6gVb86bB8m+9Yev+CF5yn448/LtQPUMLYZ6oiH/gNeKCeWMPQGjBOzEu77825yI0AkCYK44VlzVl/xxiJvuRfBM6RMaG/wkAg9sZ96vuHvvV3eEACYHIf9HUNhXQMwavsz/AN7eG5tI2cQEPDLAUfDqvyKgxOoCvpG5B1ixYuUnGsWI+tXRtox0pD+hPasBINPmndtinIJ8YQcVPUAaMLQEg96MuEeYWHIxeQcQCiyaUnDb+wXD7avJM0E9AJ42GqAWFJeYn6bTR1dHQaDJv/3eaa2rrQ5v/6/Of1hW9+LwDzZwJWOMe6Qq95zWtM02gTVniQMRHJqLwX9akLXu3NO3Zr9vRp4fxnWshMXjfy80CnTMkK3bO+SMccc0yow+TikaE7iu9Qe0F7GEvQmLpV7G7Xym/dqNsvfaMKzFMU+DySvU+uD20et9ybVThLK7MrVdBrg8l/Ryr0M2D06quvDivvnooWz4GVZ1+OCFY+/M43WSCMuQMjhTe50AmTO4L3CBjO5T3MwRw+Ag0lzitWwqgVO9ZfULQe4FjKnMs1CC3ASTTdYsFiAcJgxUKLBkIkpAOTWohRJwYky6pJEsdzmFfuDcsYo102SxLRvDj3R3Dxj+t4PgUAQ/6OqIQzH28XQrtxylQVJitViBL1vbdv2ar7H3xAu3buDJYqdSq1Ug0ZKV1v2sbqD7KYIngRaCyrPrhrd1CE5FJYZCaeMbNJja4zQYIh8C4GKGNKCu9FQANBsEOboJzcfhQcQpFBhTeClTV8xvsFvbLjWIiR0I2EPe041EcR/SLvCUIC+gBOIoERfWZgBqs+TCXjTYiWEXIeSiqbtbVJEJ8VKIKZwcXvrJ5CkAMGQjZXaOH78aw8rfOFXXejwnMRFChoQGzUzxlXOes6EVP00ENrdMcdt4dYizlz54R+vuuuu5QWcQYooBHzKMvFU8GSYZafnCul8Uo11DYqFbwJUfA0003bDCBWrFylk048Tj/68WVh+ogkerQBgAndAE0omex4tHKGkrfsg/LjL/Q3UwCR1yUPVnbu3BGAEaB529Zt6nIbli1boPIqVmBEwHJ42GB8rNjKmxUkEYCh/XhV6DNiscL+UgYt3Ju8PZML/ZunLa8aI/DaNfNnxhNgOKJtRF/fwWwQjTf4nSXarNCbPWum2JeLoGNWvSxbtizkzAAY8gw8U8gBlOr1N96stWsfC1ZjALS+b03YVoHAcStR9xnnDwz0Be8SvAs9orE26s9RkkFyMbH5J3trnXzyyUFZ8n1YKeP6Uec8WDExAs0BK7xy9I+a98yc5NcByBKHxPQRhg3tHuztDuczRjC0MH7CcuR0NA7HrPhZ2YWMwfNJ/SKAYEXmZ0K67ChBvqwCi/aqIhtxXiYAauC5jO8BZWkX9II/p1hWkEQSAHPn7XfpvnvvCaNv6tQpmurf5i9YoNqa2uDlveXqq0wnvIE2oMyXUd/Rhyh7P8fPHQvGTlHgbUAfK/UmFzKHhHr7PaA2AFyCdM3PJO5kfNAO5CL9jXcBbxp0vvj1b9S/f+5rwQv0TMAKPLdhw4aw3BnZxEpOxgHPzhfGG/zzVAVaklSSpbt5uj6j4ktqDVYIhs+mlmggfvLED08s/bF+3ZC4IWStpUDn5NaDWvG9W3THNy8yZn3iuIIP816UfPGI1dzcXC0eXazpFdPNd4NBFvyj8s1vflMXXnhh6J8jlefAyrMvTwIrMO5H/u0tQRBARD6HeV0LUvoSAYVAgTHpXBQq52CV8huMzDw+3yMsuA+KDEGPQEVYWCox3oNA4Bx+QxkgrGBIBFfRhCKNCrkrWAkQKQdWzDRMqTeTFQeF32zmzzNHEHa+jMRJYfS78FyEQWRlRZ6iEJ9hJYGliNCqYy8b13/a9BlhWsMX+alJbV6/Qffdf19w7SPwUdzkgqGuACcEIe2npnzHNFCvhVJXN5sbZlRTmggZX4PCdd2LDQKYDgCWUDvczAgWKs2gioIccV1Hlko262Mcbw1WFllMbZVb8OP+DQPeRyYXuTIhATRCsEY5QyIrPbofQMVPmZhKAERGY/MQjTknOjeyFCIggSInKDJyWzOoUEh8hyeBnDY8A8E65gEfgi/dHr4jB8rk4hqEV0ARz6X6pSVlIW6COuFJ6OpnCXFa69at1cHmA0GpsfIG/nrkkYc1aGVUWsY2D6Y3XoMkS2orNDTIio1CZQ0IpjREMSR4K4gDYrUW/IpwqHU/P/bYGj366CMBrMD3eR6nTgAl8v5BW/L/AILhG/qKzM70DzEXgDlogEIASMFXWOUosI0bN2pguEgLFs10vYvcPySv61cu477OJdTVyefeoNSxrvECAULhJeoUeTWsWIP1F/EwL8MoMUBJ6Ev3c2Yi4BY2cN2huXvOYD/yHihng8NCF3oGnjff1TfUad78ueoxsMLjh7cHGhHszlg9lKMomgYbDoDYwIFx63syTglOhmbcFy/YzOkW5qbbli1bQh2oMZ4MaAMIQiGz4R3Alv5cumRJuAd14lncO2zVMRjlY6IgF+iTEKPig80pQ+AydPH5PA8+YlzTh0Mj/cHDwD05GC/RlPSEd9h/uRjjItzer6xaYwk2Xj3zvO+VKo6yZofxzPgzX3LviL/Z3sNjx7eELiE+xc8guSTgLZlIhT4O00h8X1bi+5cHniMhHuAprJ7xQRUAFUyhUlfuhxeWVWTBI+VuRM4gbxgXPPtQfWzoxUn5wDls+REtR6bAE0FGGZSGsYwR4LqHseg6dXV3adHipfrwJ7/wjD0ra9eu1Qtf+MJQXwqvxOscXiKDCkM3L1cOFa4B3LFtSf4+z6TEDBRrxn5r/jZPpBYarJw+8cuhAkC5pfgWdRd0R1/4MfU727Xo0pt157cv9j0iPXF4od/pN5vMWpRZpIXZhSE2BU/K3/O+HF6Yussb6kcqz4GVZ1+OCFbe99aLH5+3hvEi65qgsUiw8wqBEcwQmY5GgTFAENqDQ+xRg7vcTOVByvcMNO7HQcfnmZX/mXJBWBA3gJBF0LHhFigdRc6pZLJFKSDcifnoG+wLSpvlp9ybwfuEEpgyegaFgcs5Iaqfz27PgK01EmVhEdXZIiaYFC3IKoBdO3boppvutHXZZYE9rJqq6mBN4F3AEqZtxMSwkzSWGpH+WHGDFlgkHiPHC1bVsoWzwnx0ZVVFcFdHHghb5WZ8juIELl5XLDZupRXtd5SnAe5ujv4hLEO2PmCeP1IiCM0wreJ7jI5FMULQFIDhxvtzNCeP0AN4BC+NL2LAcfDb5BJ5XACenIMiJto/WonB0dBYF6xJ+qq3P6J9CKT0dTyTwNyxkWg+H8AY/g6RPxTqQTeFYEHq7k/wFufjsr5vzUNq6ezQ8qOWBWHONF6zAUtHV3vghf379hrdkXivwnRjY76hAKCwitIjmaDoh3oMAmbMCPWg+0kWN9A3GOJKlixdErwwrR0tuu7a64KSoe9oN4oSukBbPCvwLwoUXoXn4WHc9YBLgBn14aC/CIwkO+zBgwfDeACsdPcWqHFKtSoqEyI/C0qMVUHF8VKxXxQraNiygOkvxlFxPPKmoQCgO7Eho8MWnuaz4ClAQLuu1CN/4FELzfThqoQ+j16j6Q02JOTI1xXLmjiVpqapAZQ1Nx+00qpyffrCSissehiL/gaMBWXn/iEAlXbTf0zzVXos4PLGSl66dKlmGAzee++9uuqqP4dzmFKaM2e2Tj75FE2dOjXsfXX11VeFPkahQ+cAeF1H+m4MoDYK2MY4YooDyx1vUwTAebV0Cd4elDqAsba2PoAA6kH/FZDm2SxVYvBbUpIM8ouAawwP2K3YYzZlnuJaPHqMB/ouABOfAG3xQLBMOgB12uv2h/P9GVaG5sRtcT+MBqZgI49LtNJxLDPqsV4a6k5lwlS2xwfXUQBe8bx30Tck0J9YF5LDIcICzX3kyONDu60o4WOmEpFb7ONF/AsrtJgqhm+i3dPpfzxC8bDTPcCJMRW8NAaaMAhGHTy+cPESffzTX3nGYAUFe8EFFwSFToFeANUjFXTGkZQ7/YvhgJHD+2daYmOdqs1e57ZaBqbmqK/orCc9A5ACWDElA41rNh3U0h/drge+/xaN2qB5qkIMysrYSi0eX2yDxzSbdFvoDO2eTgFY3n///cEAOFJ5Dqw8+3LEaaD3v+3iwOwwAgKU31CSvAJMYHQCCxFqEJrzYOLgQg/nxIOVE4Q5ws7XonyDAvN9GTgMYAYmiZSIVsddz/0Y+CgKzmdeFuaeNm266xEpEiwaArxs91pB2VIJKdLZCTpS1vnC9YcXrA6eS1tGPaAaZs8PFmWKQep6oZy2bNqkeyx4YapsNqGUBR979mChUOAmYloADl0dbdq9fUvIesv0E4BkxvRpWr5iRViCTDK3qjJbv64XfhoGsGWX64HnCKFoGlh5EbuBoKL9WKGRVYlXiiRHI+q30oKuAIXgNQn1oH9ALAgqQGUE7OivAArcJ5HS4d6TwYovmejXySX6nFeEEaDJJwIDpKVKExow3WkruVO4Udj/x89ACONmL/a1jxcIdag7QiEPBHzF99SFtgBS29s7tXbdOt374IMaMABhk0aCMVm+3drarH37d6u310LaNJg6Y67BQaUtULwPAxb2GbU0t4b7oagHO3vD6hzAQ1hpYqXf3tGuo446KmxMSaI7aPyb3/5Ws2fNDjxIX3IO9KVdudxEYinz17hBJP1HU/JgJYohiCxiFB4gGtDLUnQ8QPv37deu/a0GwSVhvBDYPTzCnk/DHjtlFnwGtLjmK2vCFClWWEmKfaZKQtwBvMi92YUZcEEWYkArihrlR98AdHOFEyuzUGy5mMeGFaaVPrzAFguBIBNz7NHYyIZ2ssIELx3TFCRjpP+YJgPA5NsEH0ADa9QwlgnIpK+ZGsITBNBiZdHsWbO0fdtWPfDAAwGIALQAc/Pnzw/3Ri5s8phiL6SGxoYg+OEreDTyArquPiKgVuKD36OpowC03T8BNIyPmfbRVg7IKOoS8SreQCt4ty+MUb8SE8f3GDaswgvGkelV6OfiGYLPmbKMxkO0wSXAY8A8RgnTg74XQII2kTspBGHzbB/8xniFj1jhiJcH7yC8YVFk+kXLwpEJeIeYMmMMklJ/xIYFMjDE57l/GEPch/7AI0YW1MIkvBx5swAhtI1ORo7Cg9FqKssLZIZ5gMUCwQjyafRTUWHK8tBgJWTG5nrLTY8DaP/8M8/WV/7nByG+7+mCFWh9xx136FWvelXgI3gEGkHjpyqAa/jn8HMAr88WrBSO7lNV9pYg23Mls9RXeE7ov3wBoPw18VcNxiJgUbtuv5b+5E7d/u2Lw9QP7aSv8yUa1dLyzHLNz8yPPL++HbzHfZEfAE/GA4D+6RSe8fvf/17HHnvsxJh7YnkOrDz7ckSwcsk7/yVYcxARC4KBCaNDXDqOgYJQQpAiCCh5oBIE6QR/cj0HIAC+4H1gdg+eIDQCb+B14TlWFP6MVVBmoUWKf4AKzyOYixUFuJ1RdgyAWCzy+HDj4KY2Ez6BN3zPySVfD3b/nW5BWz1liqVK5MYkaA+XODESW7duC4MTpmucMjPcBg6CLjwAIEH9EextB/fpwN6dwaLCymPfnrDCx4AFdy5grSwRLb0lIRV1JXcGB7sk84xYka09gxUEZwBRrmOYY/c1WGu8H7EQg24R89PeaI6fcRoG63jk0aKN0AZlELXhcM8K10SvUbzKoUJdQm9MfM+jSPxUa0VMvQ7s3xNAIvUKyiJYm9QncrMjXNmnhAGf99IEwk0qbEBIHS2dLWjjBmN4sHYFRYwwGPNDh8dQzAj67gD++vu7wx5NrPzBki+rqrRAB2zRVtnS7JpQsgCbdg20DxogVoY4ATwC8A/W/7SmaRG93fYBg78bb7hB1UzLmU5hKtBtg7dQGgWFmXBPFC1gG4UJ7eETFCbKIt8PAA2AEbzPNdAdft25b4ct4mrXE2CDwmRJd7sqqonfaFdT/TwD5Rp1dXYrE5RWZASwzJf7Et+TKIiAIIoIrwgeQLobwoZuxxMYxhX9RfApsTFkb8UbEwH+iS7yP/iHTLbR8l28VtSbKVWEM+OYfqY98BAH4zxVYnDnhyG0qVcPCRt9jzAt5BvBVznzPzScPn2Gz2Nawk8zvVDWeHtYUcaKQO5HwD3P4Fn0DTwKHwVw4vZQXWiJQod3GeNM5/QNG2CZX7BwkTX56SPAW8iYnIiCg5newksEmRoNxpiypXDftOuSl0HQghijSJZAjzH3RXN4xSqmri3NLVHguL+DVwCfwVPhQj/zvIF+dtCeyLTt+tTUVfiekSFCJeAhDkBH4L84W1ZEsoC65GkQABVy0YZMYXFUJ24AKIXuYed0n8s9+6i3v+fP0jN4WEPCOj+fqcq0ASvbPdBv0V3M84MDIbbm5S9/ub7wtSsCqHkmYIWVQFxLnQGU+XtT8nLn8ML30CX/G3Sl75HlyMZnWuLpDarIEA9k3iyfqZ6i8wPN86Uj1qHbE7cHGVRnoLLkx3fo9kvf8HgwLX1KYSwBbFZkVmheZp7vF/1NLvAIPAlN8tOiT7d85StfCTtNR/L6ieU5sPLsyxGngd7y2pcFJclAYo4RBuM9g4xByOBBOPFKh/DK9dHAZ3Clg4VA/wMkfJKfhACLrD48FSiG4GlAcTMIXUDrKCRc9Yx1gvKYboiAUwSEojFSoKLxCCTxfDqbOqBUsFRQhkXjRsdMJfFH/IYF3xSWH9dWY/rAsRrsH9Ejj67RunWPaoeVZnlpnZ9ri83KsKCA55UH5YRsSWcsoMeHbZuycoG59ozSfR0qL0pr1sy5tiIXaOaMOaEuBM3mcgZovkdBods45nr5ryiHG9v1QuYUu95FORX6g4d6uGcaZTPCtIXbnBtTz+iAYgk/3PU0lSyQEj4TAWaaBoufvnBTCgb9Gxaon1JIunuWXPoUK/RYEQCJpc+RVZ7vIxqFNys0zqW4oNgkIWdK5FGZZgsoYeHc39dvq3u765MJgzdYlD4fFzN9zvsAwHyfrPsJIer/Qj8hHHgmrwiIMb+nz/HU8Lp+3QZdc821WrBgofu9SSXlSQ2ODqrNlteuPbs13QADL0TWtECg19XVBCVmG1NFph9Aordn0DRNhW0I9h/Yo9Fh3PRFWrxwUVil1DRtush9kHRbyIA7TIrzrjY9eP/96mpuUwLL1H2WsqWZM9MN+fcSYl/MXzyXeBksdpYNj41aTI6bjqYpv1PgjxCvYxBHCZ4YU2VkjJUxbJaJZ5Lvxg3O+s2j5O3oU6mBStIAJTtoRWblMmqBGjf/x3w/+L3QCqjc92W80E1FbiuKCMUdwKcVIps7IqzxzI27/wPINVgh/oW+ETEymZj5f9QKEMs/5nr6ea4VCfXmzpmvKfXlfh7jk+lHg6oxA4+RfvX1txtEjWjejGUGNY1hjPYYNIZgeRsw/QZmALvRtMfF2JD7uTAoZPqEbTEAogB7vBOjaaZI3WemIzFDiAOAHTRB8eUKzBuM7yw8hOGCZwta+Z7uy4yBaFVZtfuu33WIpkFGRgxo3MRkMQCoRLkRvJamgeuEt8PkCwqA8QYYBACPjBLXFPE/fMsUEbzOdwCSWCGBz1ZSxRX+HWCNByStuMdgsQ9AOcA6ZyCQKC4xPVOB79krymcGXilOxoNXhefBq3hz8aAgpxg7GY9Znh6BeTyu1CSSYdQLQyhtHmSc5scqBmMYsy7IQQ8jf2bc8Tuq2Vzm9yhcFjIUxJI+eK5lkQu8gueZVZNnn/0Cfeq/vvWMAmyJY2LsE3uHjM7XJV/wPsGT6InDC+0OANkFXQJfcr/An8+wVOtvyg11eGz0SQnzUcNbw3YoFKhwTfIaS4ZR1a7fr6Ou+Jtu+/6bQmbafEEXlBWUaVVulZpGmkJ8yj8qgHTA5pGAx1OVH/7wh3rBC14w8emJ5Tmw8uzLET0r73nTa8NqCpAwTMpvKBc6DeEJ6AjTEX6NOvEQjbHm+od6/E2kBCkIuhAYCAJx6bE1mR8YMD4WJasoOHgOgYr9/dGSUz8gPAPPzuQSS+PqO/RcrDKEJedijWUMEEY8cMnUOX3WDJU2NFjiG1l7pLfuP6jNm7fooQfWq6un2UI/p8a6JoMFhBZ1JDjPyifOvHnMwjtty6TT2GBYA27b4ADTHhZyY4MW5qVaufIYzZw+37fnfNeKtPMFFn5+RbEmLDxKYqUGBAYbFqgxPy8btwAdt2DtTlv52Ro1jVjNMjIwonHTgGj0royFQImBBinbx0tVkEP58YelPeL2ItBSVrKDwR2ccH2TRcngtQCooATGC1keasUWw7WJYI0EIHE3vPcHZKVywxbSqSLV1Faqqq5KgwDFnj5blgS8EtRXGDJ8UkJmVb8GAR+UM0rcwngiSRmKghKmLCYkK1bykOnBswiGfXDNA7r33vu1b/++MOVDzooFC2e7vmMBVBDQzAoK+A9gTD+G+o8WGkTlDD78Wlymnq6hANAeeOBu17NXFVUzLIhrww7hI0MjmmKeOu3006hMEJIoAnJlsLrr4M69Ki1OBl5P2eKn662KVJg2cEi43q7vaBYvgoUa2Wezbl+GmAJ/LjQ4NkiAzVFVES1pO+2l8YF7XWCIiEYAC1ZV4RHgVijYpO9b6GPEz8h67OV8z7iBR4HHURQfUhHipQARWHhuRlBOIJhitxuFhDcSa55+CvrJHRD4kLqOuE3+j72NfLqVoRWfx0ciURauK8oOumYAlYRfo+nbdGbAYKXVz+zX9PpFAdiQfIx8HqyKILsw4IwDJV1kXkcxs4IlXkicSGSMhBgaA6dYURSjhlIEPPCetiBPGNckAgRQxLJFPqCzVc5Yn6+j7oVKeyxXJ6o1Nj6kgXSvhwqrkBKKA87dR4U2ChJ4aAIvA2bdTQAE/0VTTfSQ3xtkPrEA3s2jvi4AliwAypZEzoeBGwp4dIwl7pyaNWiIstb6Tm4HWbcBjTaIxsf8PLy+GY892o58BMxH07LR/ekyPHThwU8ok5V/JFufqMgjGXuoEDw/ubB6LIhbtxkgh+HiqoQ+gU/iLIk3XyFnly1boR/+6KowHfp0wQqB0xdc8MqnVNoZGy54hI8UcMs1ACyuYwoID8U/AiuT6ZEvwLqG8Wst082luTYNJF+gkqL9GoqfHmjdVtCmuxJ3G6gcCKt+bv7xW1Vk44+CFK7Mue2ZZZqRm2H+p9/RD9E2Ck9V6EfCHZ5uvEq+kLqAfs8b4ZPLc2Dl2Zcn77rsznvbv1wcUDIMlZ9iAUTAaPQtHcz5EJmD9/mDUmQrnQGSPxgMDFwsBDZ94R7M++OCXrlqpWYbsZME7sCB/ers6AyWCC5W3I+4PsPqnIl75wuCHAbOH8R2YGmihFnVkKgo1dS5M9W0cK6KqyplA9MWdYfuu/c+t/MOrX1svQVhPCg1luIOp0HZxRaMFjJsNmaGHo33BWuM+fYRC/GBnm6N2mqbYUtzftMMTamr1owZjbYYGqxMWVEy4LqaqLaeybOCICseZ8WBLbhSjmIrJAv2IsSpaWflEs/VeDBIrV0GQVkLAysVNtQLniT/kcnSIs5/eGDiyrodo7Ex9fucEQu2Iub4sfL84JBtlkRgBirjCGFrp3GDGY9O3yOy3PIHd2TenIIFV1tdo6lTGk2LEgOmKPiS/BgAQFY1xER9shbPOGER/qZTbszdiVKw4LFCDtNyeFoZcn4G+8Bg5RNLwWusJKXmllY1t7WaxuNhWeXMWTMNPIrVPzhg5eQ+jbEcdVglplVFZanvzdTYUHgWIKOkqNy8UaCSZLFS5gt/bRpZkfiaRNKKYdR8Y/DX3WVrMGXgZpDDfH0vuXesIMfTvl/vcAiiA0BXut3pMa53e3yf8RE8SOZZvBcJYhDwSOG1KgpxRnHTKkb/uZ0xfO8u0BJlR2wBShpQMpphVUQUZA7YAdgBUhgjkAdfW8ydGfdYcYXdSvdJAs+YAcuQaRBWNzFdWByAXNbXm6UmdJLraqAwOjE2gxfTv4X74l30/YjpIRg0blrFzROcA/BOJFmlUha8LAQo93YNeLxEG/MNDw8EPM9qEgAuIBCHEcHjXT1dBjIGrgSVum0593+sEDDAc6MA3qBSXAmW1jNFTBwTm/kRr0OBl/IB8UFe+A/e433GtBjPuO1GjHzGC5FzHWzb+hlsP+HnMRMbyylV6u9M+6TbVhSzbCL/iZUiz0NpEicS4jUsm9gPi9T0KDTq8nif+OBckqahtPxI3xwvG32I/9TAb5wpFf/m74hJQQZy31AM0IZH+sKUXtogBhDKM4rwlgW5iWyMFHJoq2nvG5mHXR//nj8i+RnJ0eiIeIj65I8nf4482vkDwBXV0fcyjZEbJm24fwC2gc5MR2fDgoHmZgBf8dPedRlwwX5ATzUVwvX8xitHvsAD1AE+pgRg6vcRiCOYP5oKzx/RdDVeQuTjE0vp2BqNFC5SUabVbbLsSxzn9/vNo75fYa1uStykmg0HtPI7N+nmn/5rACqmsGpztTpu7DityqxSqQ0+UzjQmb6iPvBBvkRTe5G+4hze41kJsVvPoGB0E5fD/Q4vgPTndl1+duVJYAUL8byzTrfAiXawZODToTBQsGwnGC8aZNFgibwshwaPf/LroQOLj4A/NpgDqS5cMNcIf6nBSn2IVWCVR1dXZ1BwTNcgqFC84VkT9zy8AKoYgPmjtKICUWkGKdasuXNVP2uqkrYeYM7mjjY9tnGT/nLNDdq4brMKswVqqp9mwU48ASm/+4NbmvqxgoB9A8mB2DuwXy37W9S8r02jQxlNrZ2io5ev1HErj9biBQu1aMFiTW2arVSSgDcrFis3FFjM4KCA9QuxlMoL6yzUzfxY0r7voC115r0zwzmN9GXU21qk3v6M+m3BDeasMLL9vs4CzUq1yBeN9qdtKZm+WPYWpoAVMbVjxZwAqKRKVVJYagVjJB8HMDBlRsS+aRZjDW5SMQBi8PYcAiuRm5pAuURwCbNyaWx0RB3tBhOtBzVmqx+QSOAnc+I5lKVvGYQf/cp/pjv8Mo7HLDw/Upp+HB3kfmFKrlCVVbj+C/Xo5k266eZbdPDAwZAVGCUOUCk28EB5ohzoD3iLJeoIDZZbBgXnv+A5G2E6xta/Lfyh/mHXy4J6HNBRQXVUkcArFG0WST1GLSw3+bltzc0asWKSwUgRdHHdcrbG4waqbb09vofBpS8YwouFyx8edt05YrbgQ1AlitxAEI+LOyW0MfC7n0NQJRDEOiPUJ7J+IURUAOqwMcI8xPxkE4oZQRdOeNVo4aj7mduW+3mlJAI0NCxz/yL0Hx9U5me8WaiE9MR0D09hDJLFNEzPZpl+yQZwNx4bDdk3mY5iczumk6CTa+TqZQ10q0LMR9LgJmnA7V4IQrQ4zso0W9rma64nJ1G82DQA+Pj6Qr8Cguj6bAZPn4EYMsHXB95CXgQww9LbyOKmXwGI8B/THT45vGf8khzQdww8g77LjEfAI2uGx4Mxku4K44YpqCjhor/HbWSQAF8C1gl8D1tpmD7UBDoAGnku30XTJofGAH2BkqDvUJ5jBrrwWM7Pzo2PmC99js9jE8p4IdMBpqkBLeCAtPuDQ70GLAPhPkVFbA6ZNLjEcxSa6xIpZj7TR66F3z/+YyjUbfIRKWrOOXQc/h0e6uAhnTi4JfzGZpQRXQHOnAoVYFP6CsMhaznbHYwjFOkzASuLFy95gmI/vPAbPJ6/RwQAkYXRGOCVzwRREx/G+XnAlj8CSJwAeJML3F5d+LAGC45W8dhWfxpUuni5jckFKhu/Ry3xfvVs26SV37xBN/78HYpZXkzJTdFJoydpWXaZUjYYg7w6rAA+8wG0eEIAXHxH3aAP3g5oFsasf+eVNhzeh4cX5BbLs58DK//c8mTPigfCCUevMIiIttOPfouYMWJIW7gTBwzGdyFviDsyX0K+izBIgQ/RlAPLO1kdQHxCeXVp2FBw957dITU1wIRAx6jTyNEC4zD3ajHljicuIET7TzB+uK8BQBx3M58t7OLFybAL6ZQ5c1RUXqlcZkQH9+3WPXfeo5v+eos2PrJZZVbq1QkrtVELESPv0bStVwOEjtb9at6/14MAphxXT1+rlWSzunz9QNeIGitn6PijT9UxR5+g+Qvna8x0GbOGSpbUamSIRGIMBYIos2bQMtOi3OChxsKxQrERC0QzZZ8VbGFpQh093VZIcY0NoRhtjYzV6L41j+k31/5Bdz98lw627dOKxYsU870KM6apdUoZASgZA5UxUtsbTNmixHJOWDC6xkqY1qliWysexMUFKLYRJUzDwnEr7NFCW6IpxeK4ywFTFmSWZCz/Zu8kjvKyEqUH02puORCCIsO8tFtE7EeGFPnj7t+crzVgipwxrgtWKKauAV7O4Mw3tnB3bXxfLDzc0UkrWgZ72sBr3boN+uNfrwv5NrB2R8fSHrQHg5Xc2d1ueve4rw1Qx4us/GJKJco10Deinu4h6yMrDFvXALbKVK3pSxzESABhtTVTbSFVBus5bSVTWxFl6qyf1himVoizIIZhZGg4aIsAQKyEB2yddufMA3FTzecxdVGaLAmevWSJ6eV2ycqH7MDk48GjkLKCTI/0W5FOePVMx0gIw+NWyNABFzyxF1YUJPoDwEC/ocGR8BldkkiUKGewmvO9c6YbEC3m/uyxINu+eYv5rlmdB9pUWlkTEh8OD+CZYCRFwZZRcr2YwQ0rdlj2Sm8ZCA8YrNgKhOaMl6wVKh4C6sr52NwoLVZRkc3VTCVjvvArQbMs2Wdcw0mGBAZ69CExI6zEMS/6H94qwBOygcBfxif1oo3QHUCBECYImVUweOpoM/eFXsH7hwXNmPW45no2Nu033xEPgvzp7GrVyGi/larBAB6fwWFVVxHoCyBMqtwWcWGBB4b5nA1PiwtSob60mZVFtJ9WDfu3lHnQgsPjhRU6Ue4oaAhAwiCjoCCxnmPk1TBfAFayBivEzoSpwxFkBfTC6mZsFLiugE/zacryxOC3qIA6EWM0Mc2H8vW4DMWdE9SbP0bTppNLXvlFB2/zCv6pCrI24ob8X9SHjEE+ISeDjOS9z4XGKENAz5jHc39/lDvkH4EV5PD2TZt067q1Wj5ztg3C8olfnlyicRDdF8A80eInFGgCAGBaJWrz0yuJ0c3KFlQpWzhVxaNbTH0bKwYrzGsOj0/XI3u+ppVfu0vX//Jdmt1Xp1PHTtWC7AIl/HckkJIv1DlfX3gi/x0HfEL7CZaHd/mdOudpGS1eePJB/qDHHlyj69c8qKay8hD3N7k8B1aefXlyzIoFySc/8E4LC0Ro1NEQkyNyR0YgJF/oUI68q4z3WNG4vcmBUV5eEWISqquqg4uaZZMDAx1BcEVWgAdVsPgPgZ38syaXENBpBgrWfjKlzp6eIJRYMUTQHrENhVhwvnb/zh267ebrdGDPfhVki1VaVK5SW5DjmUI9/MgjWvPIwxY2I6qeWqmVq5eof6QrWOD9w1mDENcnnlFNQ5mmxVLaurXZCvaADrZ3q6KqXOe97Gy9493vDO703GhSB3Z26fLLv6O/3XmjmqbXq9UKuKAgYeE27rZX69/f9w699NUvUbrQine4y4q5U5XJco1bSYwNjam3NaYf/+p/dcnnP6TGudV65SvP07++9kLNrW9Sf9egyksqVWLl+Mjabbr+9vu148BuveN9b9aKVYutxNJBiScstIsKMypJEUhsZeY+uOWm+3TNtXfZkmnUW//tnVq8an7okzCHb8VbW1Ol+tqa8D4sR+53/2GxW+qhMBDOwUNkQJKzdTtqcHXttX/VT3/+U7X3dBpwMrWWMyAY02B6yM+N6aKLztEHP/Ah9fb0q9ptxwod6BnUgX0HtI/DoIREXHjPOjqtkEYGTbNp2rVrh98PqbqiXvEYSeKi/CUhS+lQlKUW67evt1dNDXWmb1pd7QeUtPVfUdnoPnN9Td+DHXtCoPCowRGrmNraO0M72BGVqSBAWElZpcYMZjdsWu/z24KSnNJYp1kNjTp64RJ1NbeozuAnVVVrWViqtQYP99x/twFTr0at0BfOSeq00061FQ84KbSgQ8GSkt2AJsPUWjRqmNLCauvDa2O6Ag6j+IjIyxIbNZjx9WFrB2OanMHK3fc9qE9c8kG9/PSzdOlXv6Hb739AJFCDFgSJEzeCxcrqMoSpez3ck1VK9B1AgBUzBDKiZFG6BQbfZSWRhQgNykoJDLW4H4qmAhJFDR4XHoc+GNasmCnyc8YslNmrKWlas+8UwpnAbTyhId7J44QkZ4xhQA5B8fsM+Ov82j/QP+Fi93XmRZJE5i3WEMOUH9oe8ijUbC7ayLTIQJ/poJG0gYrHSpXHW0UJPGpAZOBeaAMga9BcUDzmfh9TR8cupQwSYhkDCNcZgIjcoE5M35FEL4p3YiNFg4/0gNsBSEIpk+MlSmyZ9xgXjHtcxkbxtfp3vJMR0CY/TlVlg/syqxIbO0wFhX2y8PBYFnV39fqcCDDGE8Q3BOgQCv3zhEJw/GGFZ+dLJPsmQM5EmSxvKZPswlDCIoBJ9wigyEA2tC0AGy5w/egz893Bg26Hx9ThMSvwKwqX53Htdbffrk9V+lr3qTZu0a0nnqWlS+FH4scOPY9+xQvGd9R9suF6eImWLj+z1UCluUeUKZylTEG9SgeuUtF4h/qKLlDpN76nzuMWauRPV6jl16/W0r5XuN1TzcpP7QGaXNBVFHRfvjAmaD/8GuUg6p345R8X2v+9X/1Sn632gC43sFu3UdfZyK1vbAzjhhhQYvGei1l5duWIYOW/PvZeM/WYBypzzhGizJfDGTE/uAALABaUC1HnTPEwdwd65D5kr2RZIUF52JLkkwhWFZachcvk+/I4codMLlhCJIAi1wBKq2HGLM2YPt2Cy4LHlmbWlvrBffu09rG1ZoaHNTLQp7qSajWWNKjWQu7AlgPavHW7Tj7zeTrn4pcqXpbQT350uZXvD9U0t1GtvX0sulGxwVU2PqY9B7apsmdYH/vop/WGN74jErypAn3oI+/V9Jmz9KIXvcICtkif/sSX9IEPvlerVxvpW0pUVJa7XSiDwRDAeNHrztXrXndRSEjG6qbBfGIiC7dEPKFH1mzTH665Slf++kqlKot1zhmn6ANve5uWzV2oTZs26xe//KX2rttkUHWCvvLdK5SoKNHb/u0N+rd3v1XlBj3G+Zo2tVRjtpZvuP5q3XnHbdq2Za/OfcGL9HHX7f4HNup/f/u/etu73xwE9TT3SakFe2W5r7EgZ4kwaH9seCy4aBHC5KChfrjgS1KVVuhD+st1fzOZk/rXd79D4wXjtrLKfIr73sOLbelxIlx62X8arLXrPe9+t8HPkDasXa+HH3zYfZNRo8FA46wZbv+Aeq3A+9w/AIWZM2do27YtIaX7po2tVp5RbhI8cSlbw9t37gxTdHjeWEX00pecpSkNFeq19U2AJcbxHfc/qD1tbe68cSVr5GdVaGzAQLBlSDOnNeiUU5+n1p4+pS1Mel3XfcP9Ievqlz7zOdWWl9l63KB3vvlf9LLzXhgCWxuS9QZgvu9Dj6l+2nR98SufU7J4ULWlY7r/nr/o8//1Zdd7kWbMmBO8JLfffp/Wb9hlxQiYj7wXM+bU69RTT9VBC6f7XL+e3mHzMMojpkULm7RixRKVmHfx5rGdf9dQv9Y8tkGXvP+9esvFb9dnPnKJbrjlRp104vF69NHHtNl9OjJiIezBQXbUM04/QUkDqofXPKwdO/e6r6IphFRJXCecsDKA+DvuvEutBmxY+x5q7l/peWesNEitDwq2rrbBfTCsZFEZE06h/jf97Xbt6+pQLjGuKQsatGzGFK17eL3GzQvnn/8ClZrnfvOrP/h6PJ+Fmjd3mutySgAFd9x1uw4e6DVAimnmjCqtPvrosA/W4HBnkAGskkFeBCVhvkF58pkpDPo2k2Uap1h9BlLlFUV6+IEHtWOL+21wTHEjumXLTvD4T2jLzod13GkztXjJNG1et1MP3Ls7xHqFe1psIDmCJ9bjkJV9jN0lS2ZqlutUW1sX+Jx9oyLweAisELPCGDYS8z1svPT3aMeO7dqwoduKRjrDiqXQYPreex4yUOq1AWXDzG2YPn2qZsycZuA9RUVJ8nEc0jkEuz+hxJ6sSCfLV8o/+vxkLHDoeRRiq5CXblkEVty+ML1lmZoeHTdYgBeeDFYAuFj9y5cvD5l5V/3ku9IpJ0U3NX2O37ZHt7z3Estw4rpIfAdQiaZOJoMX3h9eZwrfM70bgPRhgCxf+B6dM7lU6EENxxYrV1ClsgBWOlX4wstVuG23cpZlzTaAK7ruVar4gIbjZ2tsvORJ95hcACQUdBP6Kl93go6JYYIe+WBj9NbTKbSXVXBlV3xTQzbk8mXGH/6in73rvTbIdoVNF9mU9Tmw8uwK/uQnlbAiwFYTHZDvdMAEnXok8MKBsAI5zps3351eEhiB/CPNLV22tG15+BrOI0YCl7FHeUDj3C/yqhzqJ26PsJlcyBbLEjgsuGXLV6ikpi6MWoJED+7eGfaS2bxlS5hWIjFXRd1UlRSWqXA0oZadB9S8ca9ecOrZOvUlL1ZRbZVyRVkVldaoZySnGqU0kBvVohNOUrHR9I6DO3Xxq1+jf3vZOZoxZVawgJlwyWnAFuOo7zuiqvi4+rMjyiasDIp6DDSKLGDJHGn62DpLJS3MC4ZVVDegntG9Vs6WdmMFyrKawsKQJckj4/36xVU/1v98+9ua0lSjV1/wKr307JdqWkWTHrz3Yd15/1267CcGU1X1vmdKpVOmhjwkW9zeMZMrXpJQqrBU+zpbdGDfft3z6CZ998e/MYiS6humqzDhwdPQo807bYHauq6qjPY8ci1CQrvO9lZlbH0mE9GcLblAMpnIAmOeeDxbpOHxkdA/bX0dYhVJWb2tT/dNUZKpOYJrPfhLbTm7XqPZgjA9Nu7z77j7bt3nY73B4wICqLPmJ9OM5wz292rAPAE/sTKssqxKP7j8JxZkM6wMSoPl9uLzX6zf/f73QagS2xL4zw972QXnm6+maMzK/cH7HlFdfZMu+/6PtHDVYg3l+rW+81F959vf0Oc/+ClV5Ercjxebs5j6SarfgnVjW6sWn7JK73rbO9y3ft74sGYbSI0akBnLuQ0ZDVugH2jrVsxK/Ctf/x9NmVrhfmV5eIvOOvs8DRjVfuXL37UCXCl2Tn7tay7Wy1/xOtMAviY+IKHb775ZF732Yn3oQ+/XZd/7YfDkkdYdy5V8Pjfcfo3b5POHMyJed9+WXXrjha/Vv1z8r/rCFz6vBx55TKefcaoBbr+++vX/tjKca+BYJnKpQN/P/+fn9Os//Fm/+c2vtHzFUQEgR3SK6Yc/vELf/e6luvyKH+joY1a6j1jl0uv6deo/Pvkxbdn6mGbPXCJW7pSVDav1QItuv3Wj+aNJv/vjX1XRVKV0ckQP7XpAV33vCl199e/dfulNb3iLLrjgtVq/fouGTIMCi48DB5sNIM/XrNkzdfedD7tv0qGd69et1bsNWqc0zjBPjAZlSaHPUQYo0mxsIkDYgHtspMj8VOzvirR7Z7vuv/8hffD9b9IN13xaQ31jKhwu0f/+9Ealyur10tedrm9f8Z+6/a6r9I2vf1/zZ6022c30MIgL3JtxhaH1kA0oeOdzn/+Utm+9O4A4AHMUyPlE6z43bsWFt8oHXsWpjbP1X5/9vIqTvlfRuN717g/olpvu1B1/u9Ggf6F5tUQE3pIL6HUXvUp1DWVKlERTdIfK5PcUPh+SbYwtPDT5gmeI4M9nVp4oK2l/+C4o4QgQRjFFea/NEcV+mJL4y1/+ot/97nf6ype+FHkH8sX3YDPJX/36V+6zKFCcAm0n6wMK/UvBAD78N8AKAOCpwAobPrJ/1FMX2iWlzztXJduuUG7mbMUJEC+cp0R2n5LZm5UtPkcJg2q2yjhS+fWvfx3qPTl4FgDDe76nAJ6Z7jxUfzxneZTo71hhlzO/cBiAJi3PCyx/xnLTJs6JSr+FCjzPDtzPlf+38iSuhb9xv4dcD1YsMF6e+WCwsKKHznLnRdM4CvkvZprRsVjChoI9nbYoo30+mHZA+eQzT4ZpJF+Wd2Vzb+7GCgfeRyDFlTBACO65MOCkKbZwQwKrqgi1kvNix/ZNuosdYbfvCAKSVQ6z5s4LA7M/PayBQgMHA4vtLdt8baXOfNMrlCsj8dS4lb2ZK2UlbSt+9bEr9IpFS1TZMEc/+f01Oua40/T2f32zldeAvvLjH+tH3/qGxod7VVYwppecfaZedNY5Isl1UVmxcpkuVRqopCoK9I73/pvuvPMWM+yg6zCgusaEzjv7RNep1gqww5Ump4PbmhlXvCCpjpY2C+m0yH6aM1337t2tM085WeMlFgBlVgT9nUrUVyk+dYrBmgW7x0pxSaGGc2mVVqY0YoCQKi6N5nPjg+oYMmBqQgkl/QxWQpiWxbb0k7aA500LLuyYFUJnW5v7uCfQtxCXeAw6YPlmw2qMkPDNnRQbx7tGorByNdbX2+Id8vnjpvkt+uCHPqADrZ0qKSvXJz75Kb3lDW+2oomrd3BQd9xzpw607FJZRbGOO261pjQ0aXiIZHd9Bpc5tbeSQZXpEzw3SSvJGk0xcKipmqqiRImV6qCV0rjpl7RCSFlZpFyfyN1MTFF7J1lY2/W/v/u15s9fpqq6+kCLKckaVddVa/U3j1ZjvMo8MqB9BzqUJhAzlw37BqV8vw+9+2M6atpsucUqswAvNW9mBtPKun1kmB0bGg5xGqRBr60p08OPrtNnPv0BLZhdqe98/QsGSAvV209mZmJ3EiqtqLGimqYCEujAm9abVeWNpq+tt7KUqmoqlIjXm9894DymZk2drtqK0rCPVFguPTaqnr5RVaQqmO8MOyEPjQ6qmPgQj8Vq075+ShMcp9JyQy/3WWV5tbr6DYpLa/38Oo8vYmPcRlZNmcZDpndFWaWqK+t9fpUBTqXGMzX60ue/pTe/6W0aGBhVwiiJPCx33fmg/nLdHZo7f7lBd2FYOcemfw1Hnadz//tY17VafT2m5Z4upQdHVVNZ6+d7/BucjpjPmDbcvXOPGqbO8P3GDPIKVOc+HhwmSDWpeM6Gi8diPjU+q6XwXeSdDOQBGh3G2q/U2vU7NK1hoZ/1x+D9IxsrWxakcwN62yWvMT+YBtU2euKlliOlNqz8rEamBm38GChx/3wAKjEwjfVR7o+Y64DnqJBpQtO23PeOltUydUTQsslnfgfsjYeYIMZAws+v0pwZTea9fn3h819VUcGXQixWjY2m4niZrx1Xicd+otRjOoU8izZBREEhP5FnEUhAcft3Yn+oz4RcQz4CnKLno+BZfh799lSFNnI99wM48BziVCYH0BM3GGJXfH7URoxMPvPNkQvnvfGNb4yUtmXxa90nv0Z5A6p7+/XJVcfrghecF7zG+fofXgCIFJR83uMy+VymgUhNcbg35qkKAKGIODyUhkuI+XE7Bj9lEPvmdyq7cKFiRAzHzFv+vltnqmr0Jg2mF6mkdI4y46yGJDQhAm2UC19zkf8fD9Oa/SHfTzQlxPQgbQeAVJXHNdDX7tMs82RZpUEbNga5YvfvtAotd2NxAxCqY74zZ/lZhfrV127WNXUnw9Qso9NXTz8r6EU2DSWH2HPl2Zdo5BxWyJTJnDNoE6TJYAJIhIFhQQQwKClNaoYH8cpVy7XADENgLCt6WltbNMw8/diY4uZFhn3S6DJsLGihHPNAZhdj5sjZVGrUAo2VJvAgAIbhxMqATK7IwidmxTBNS1ccq2kzjZwtJEcHx7Rtw1Zd+cOf6He//oM2b9lhZihXdU2DrRqjaQtAUlpbj6ijsF87ig7qoaItGj3GgmN2Vtf99Xe64+abLThj6hpoU219kU5cMUXHzEppWkG3pmSGNFVx1bveX/3Wjfr61/+kA9vHdNIxL9cXP/MDvfsdn1FxokatfT2Ks9R01AZIvEIF2YTrske79xywom7XkP8Wr27UaUcdbQWZ1cBwlwbH+8OS4+yQB3VPSn/6+rX66Zd/o7lWfm9+zZv1whedraajGtVV3qfkwmod+6Ln6TVve4tO8/fHn2UrOzOovuEBGcQrmx5U0m1ky/qy5GxbRSdoxvzjdf6Fb9XiE0/V2y+5xCAFSz6rmmr3aWpEfe6ffTs61N5CPJKBQDzpDrIiUYmGx7tILWEhxeZdiUjwxVkOPuz+6Ne5p5+tkY4+nbHqKN141f/qPz/5fh21eJ5e8fIL9ZpXv17f+sGPtHn/XpUbXDV37tGM2dU688zjtGTpXFvv5ervy6i1fbda2g5qwKAgJBQbGw4rrwaH+nThq16n/c0EnmX1nvf+ixJl3Xr7Oy/QeeedrV3bd/vctN7xjrdbcY5p3vwp2tPSqmmL5ypZldJLX3Suzl11gl529Gn67oWXq3xDo0qyU5UdLFavmzoeT2vpnJmqHchqcaZKJ9bMV/PONn3ui18NieoGhvpVZMFZU54yT6YNyna5vgf0kx98U/u2bdVH3/tWNdWWat2DW/TNr/xOJ530Gv3b+/5D117/gEFeja697mYrsi8GYXjjX2/X0StP1rvf8+8GTrW67Irv69iTVurHP78ijJ0//+Y3uuyb31Rx36Byg8MGpSW6a+MWnf+61+mii9+mz338k2rdt1Vz500JsR8zZ87Sqy68WOs3bAgK5Iuf+0+tmD9Xv//VT1Q3ZbZe+do36owzz9OuvfvcbzG9813v0LadG/X8s07S+977Tp39vOdpv9s6Ptpgnpml+ppT1d9dq77euErK65UYr7elW6i5Ry3XWGJQ57/4NJ139FG6ePmL9KuLf6z05goVDjSqeKzRwK5KB3yvN735LUEm7Nq3R5d85IO2hJfqmGNX6mMfviQIbaa9PvCRS3TWC5+vIivyVCIVpkOSNlqsZq13XFMr8OCxtIJIJLIGXIz7bMgTVFXaqIbqmfrtH67TsSefpHlHzdcxb1isS//2UfWUrVe2sDvkRir0mCsvLVe2aFTf+O8v6eyzTtetf7veTJzV5770n1q5eoUefPA+85TU097lMY+hk1DKVjdJFpNhFR8xGuYRH8UF0RRkwgZBkcdOOhvX61//PnW1W/4VzNTsaaf7ect1zjmv11nnvDxMgw5nevWWf3296qaWa+p0gruzUXxMBmXMjQl2ZuVLlJcGMJSXpyjHKFCToM1oewGUfajD3zmoN4HDxXHzq+lNXFlBIbI6OgC1KOiYQRfB1xiYYbNQPzt48/5OQbHi/YCXP/aGN+ojD2/Rsbfcoz9WTNOF57/YynxiGtslr/yPVPjtcKCSP53tKTjwxP+jo8b8U1x9ksormwwwy6P6u22lpRUqXbxYFdZPfI83fzzTp/LcfdYdZSrLPqTU0B9V2nOZkj0/VXLgDyoZ+rNKBjn+pJLhvyrW/TtVZa5VdeYqVaZ/q5KBK1WX/aXqi25ScfYO1ZRsVnXJbpUX71JJcbv1nq2PojKN5mrVPzRVnd2Nau9fpJ7YizWQeKUypa/Un750hb7cOqgz7ntMl/XmdPSxx7rOBWFnc8Dgc+XZlyeBFfgp2tY96QFBVH9ZQPsECDGYYOT58+Zp9erVUUbDkpRYisaW+3hVyFFBICMxBxy42g4vJI8iKygresKuoORiMdhBcIQq+TtSZa8+7jgr4AVhBQLeknUPP6w//OH3YV+X7Tt2hAHfZLRKnQjAxaLhFYupPFeuxHCJdm48oMaG2XrTO96jzZs36AOfvET3P3ZvQFFj4wVhxUWsqNRK30DGSmfZkuV6+1teq1tvflhTiqbp97+4Wnc+utEg4ljdtG69mmOj6k/ZIm+yQi+T+sdQdgMWvmP62RU/0cP3r9cjD92nv/71Cs1bktSt9/9WQ2O2JLDiBm39jhXbYo5rMNaiLV33avYKK4u2Th3YvU9zGucpPpJScrhUTalpOuOoE/UvL36VLjzvJdr5yEZVW5jWlFbJctrWqi1I17/QaL53aL+FQq9e/fJz9LaLXqW3vebVWnPn38SW+ngvhoYNFA526ODBAwaAvbZ2R9zPAzZQrCwNVbAoSXgWBQnaApPrKlsYLHe2YLARpOLSmC547Yv1oQ+8V+efdb6Wz16pOQ1zNWf6bN8vrq07tuqe227Uukce0kP3PayDuzuUG41bQY5raKDP1nS/Wts6tG+/62BaJJNMPZGluMuCJ6Xdu3aoo7XNPBE3/Ta6z6bagi3Who1rDfTawvUbNz6gYiszlpGzeinOrsPZYh3c2a59B1rV2Tagm2+7Wf/z9W9rsM2WUGGZhR1ZRstDgG9Xb7u+9Z0vK+m++vh736PfXv5TlYxbAMZKrUhiyli4Z0IAZrna27o1b84c89OYtmzeHDajZArysbVrTY+0Zs+aqebm/a7XmC1N123zuqCQ+gY6tX7rQzrx1KN1nxXlhz56ibZuP6jtVvJMc7T3D2pfV5vGDKxLE7VqSJerbqBYs2tmqcAGQmdRTM0+p8yKlZUweC/ZIHEkHWWD3bh1q/a2HNR7PnSJ7rz9Bs2eOdU0f0A9Xe1u55g2bdyoHo/F5RaOe/bs0oc/8mFNmdakD7znvXrReS8MXr0rLv+BujoG1dbSq5IKrH024usLOWy2bejUjq2D6mwu1tVXr9HVf7xVPZ0Gl4Pk26l1e+O64fpbrTCKgrfsgfse0b0PPKL1m7fo93/6E0Zv8B5t2bjBNGrSiGVDtMKP6WJiKZgmi5YLs0KHab5UkkyzeFBKVFZR5P5u9u1HPa6atXXTBnV3t3p8tOpPv/2xHn3sb65Dl8eQwa7alYsT/zCkPW3NunvNGnX32OrPFarrYLe2bdyug/t8jnVMeWW16xXttEzafLzBjA/yPZF6ns0Cg4IM7ytUbrnH/jmbN23W0MQyXLLYfvHzXzJgqdHmjZY/vh8zSQ8/vFmN9TOVHo6mW4Lnw5KMqSj6DAVLjB7PCF5mG4ERDSKggtzjNQIwZERmj6RDB4bj5IO64RUAuLDhZ2lZtHki11MiT0o0xYZ3kDi/4H0xb+f3OHs6Bc/ra175Kn349DP1wvPPD3I+eIf8HGR8fspkcskrZH57Mpg59DkPZiJjOFqkwX0Bb5OPuPlChR6j5OwybQIAst5gWwo+HzoAbsQI2fAw7yhRp1yhwWPpPBUZ/MbNY3htiwz0ivwe72RRsdtQVGGGrbZhVuOLG5QrmKLhkXKP6Rp19k5RW/8SjSRfpo7c+erSOeoteL4G4mdoJHG0sqklGi+eGkDoyFCvBvq7gsf3Xy+6SJ9/6QU67tRTosY+V/4p5UncRofDcDAqrrpoGVosIOFFixZp8cKFwYXa5U4hP0p7a2vYyIugrrAnjRnp8ekeMySMdHgp8OCcfGABDAyOqKunV6UWFHMNUJpmzwlLfgf7etVsYf3HP/1Z111/vXbv2WOhVqX6hnqfGyUZglnI7cByVoIJyaYa6xpX64Y27dlw0AJomuoMWDbt363dLIu0kqahZLyM2RLBK8PKnYMHWqwEe1XmQX368cv1kbccr1NXlGjm7DJd/K43aLiiTj+77j51j06xEpnjOhskmcmHsqx06NLMKZVaMn2O5tYv19ympXrDay7WjpYObdq+VQkrzlzagyqXCsF9n/36Z3Xpr7+hyqqErrjiWzr+2FWa3tikUaPxShmQjBiIldVpybTZWj5nMW6nYI0aYRmguNvQCn7FTZooxS3brSmVRZpXX6mVVqSZicCwomI8YiydRSjYuk3FNJrtCWAEi4+4Ew5Z8QewgrvYv8mgjN2hsWIUS2g0NmhLvlQL5s7WjJomZXtiqiyoVQGAwaXalmXB+IjqWQqdqNRBpgz6XUWDuewoCc6G3T9j7otK952VtI/KKvJvsILJ7aA5E8KtsqLa7yM+Miaz0O8zn9jqtqAnaDlekFBRtlB9HcMqjVfo2j/fqLVrtuqv19+uKVbeP/nDT3Tu2S/SRa96k044+nlKFFQok86GxHP1U6tU1G/l9sgjKh417XIWvIVsNBdX37D53Xw7NCgNkEnYdClJkXguo5JEmQUhtCT/TIGVSNLgfMh8Y/A0OiCyqNIO2N0UVioxrgWzZ2vu7AWmS7E6O5kbx2IvUVd/j3pM8iHTZpsV3ctPe4EufPErdNudd+netY+qac5cPyOlyrLKoHgz2QK1erz5EqWsTFmnMmvRAi2cM0WzZzTYohxRW/M+A6u0n5ALCfOYTjJFwzYG7CvzyGOP6p777nedx7Rg0VHu87gVWdwgx7QsqNJQj0EawaO3PahHXac/XH21KqeV6fNf/7Je8cKL9aqXvU5HrzpOpamK0I901ZLFS3XLbbcZlD2ka6+7UTfdclvow5qaqgC0mOBNYBRkzGPmXWRCXpkBXvC2cBQWWnFYeZC7pTg5puGMwVlmr17/hhfqvseu06Pr79TH/u0teuzOEb31jf+us867QL//w7WaNWuputrTBgQJjSfxIigsVcfbUFZoY8LPIdEfLJwowWNRYLA2aoVvoGSgYElnnoqHpdAYXSSgDJtzWnHGDThKrBABXqSqJ3/Lhz7yHvWP7NWMOUnXDy8g08wDboz7Nt6lwkS/+7/YAKI0HNzrcQWMQvZ7gEt0MJWTP6ANVKHGk7+PDs6dfHBP6AgwCjlqfBA8DwgKK3r8yjkAAGRcuA4wwLl+faaFPmXqh1e8QgAuShRkG43ZfGGZb74cSfZTCLAl1CD/yuaYHKxKbG9ve8LR2j6kXPd16u3YE84hkJySvyZ/dHT3qdDt7skcq+6CF6or9gIf56hbZyubOE255CkTx8k+TtJ46sToKDlBsZLjlUtNfFdyolR1ltKAkeRCi75Gg+YRA02mmVjqxyh8YpvptUFSO0QfA73zsuy58s8rTwIrkJi5XvKcQPAQ0LpsqVauXBk8Lbt277IVvMuM1mmQ0m9EaQvWdwn5CcLgofMsrkH0PkJUugdMJKyiINvgUfGgJlAw5JnwdfWNU3XcSado5qIlShiwjNj63mJr7U9XXa3vXvZ9bduxQ8OjzIfHRZ4TVqSwoqTbljmuSXZ6jrsirC4adp0ObN6nHQ/v0IJpC3XBSy/UztaD+u/vXhYyaY8WIshzKqb1ubTKrXg4SlHsJHly2+tTOf3y61fqv97/BV33u5vVYMX6nnf9q3bv7tZ9d22wLq9SLFunVNkspQ2Wior79L3//pje9cZ3asvD+1WiRWooO9V0alRXJ3lMLLBQwBZUI+mc0rkSrT7mPA2qT3c9epNmLJ6mkSwrqeosWCy0LXxY2htjlQPCxgKYOCJr6uD7yHpkEFvAkc31+nz312i/mgwWGg0I3Il0pwaHB9yXhUoPxTXYT7+i6nBLW3Fk3DesgHAfgArCOIS2pg2ZQlkKmjWKGI8ZUCaytjSawzx4x8Eu3Xrt3zRn6nxd/NrX6ld/+q0eWX+/LrzgfC1duEDLFiwzvZrUsr9LfWRIdX+kjVyYv692/coMMuOJwjCVyOopgDGJq1jlhRmMUN+5q9m8kXA72USv3CDKgtHHUHooKLijl63Ulz75ZXW6P6bPmanqaY2qnjtNV1z5Az3wyH362Cf+3Yreilhlat7bqV279umKH31PyXhMX/r3j6m3+YCBittGFuFYSjXVjeofMKDKGuiOp0zvAtcrY7oNhP2DWJGSiJeIvXHg9QDA3JeDgz2uHzl2WLI6rFSyQC8892z95yc+bjKP6pXnv0Kvf82bVVJUqlHrtIqScoPNmHkmo670oLoKzH/Tq1XeUK6WTetV3Nenhpoy9Qyxgd6oaYGC8q39LA8k9ZrnP/rvH7XCPtesm9Y3DSZOOG6VqspLwhJhgmaxuKElGymy5xRB6H39boe/H0eQWt4nE4COIlWWH6dZjSfpy5/6vobbRsMKvtqptZpyTLUu/90XdMdtN+gzn/2YBvCApQpVVZVShftNuVHfL6bZc6Zr9twFWmTgUl1TF5RrWG3h8Z70eBro7Qp0xNKnn/Pvg/VPRZDwvgajZTyWUWlFkdq7duvKX31bhclBLZk3XVPrKvWu175XD9x7jX7zi59p5aoVtpTjgX9++YsrdZrlxoOP3aOiMqY+mEoeU50B05z6Bv3mt1fqZa94iTZsfVgzZzT6meSHGrPB0BnqYZIGmcRGo8gvf2mAnTUANGg1zZiyYjxS0QceeCzIpUu//e3Aw4wj+qaQJf7mNKZgWMHGpqaABuiQAjxYaUcKDLAWJdGMYliIZTn0OdDkcTodOgAATOXgKeEVTwmxFRzIWAKruU8UH+j+95H3YnGQDI9XCrL4mRbqxXXcOw9UKHx3uE7mOfm8JBxHKtT5SIX7PfmwWTVWBvnDZ+JuUFJPPg+jaFTZ4lkBVEw+SIXgDp108PnQQb+EQeHDTzBwLglgbzLgmAzCDi/DNig2DFaGvEeU3bt3PytQ+Fz5+yWi7uTi/mHZ2ty5c8M210uWGDxYyDU3N6utjW3000G+kNiJgUnQHNuwF3mgFNhCCIPNR96CiAJpI6sq3/kEfgKQAS0NU6fpqFVHa5aFXYK04v5h04ZNuvLKn+mnPnbs3GmLK27hUBGmg7AUELhjVhi4NQFQxDN0d3WruaVZuw1qDh44YIGTVk9Hi6rKynTWaSeqsapOl37nu7rz7jv1gUs+FFa5XHTRBTrxhNW65i9XKVVaog6j/JISW1epmK696pcaPiAta1qlu6/+mzbetV5zK9zWPt+7f6+qksNWYG0668zz9b3vf09vefsrtL99jZIVA/r857+krRs6VJRbraGOaoOUOR5MZQZbA2IzxJ9eSczHpbbKZ+njn/mM5q6Yo7lHzVCyulBjhUNK44WIWwCVeACWFqk3h8vbNC2NK6QuZydnwJatfuJmSKo6PpZTY/1U1dQ12tortvKtC7RGgEEzApLpm0E20zPdM6MkL8MrwqsHosdtKlGqAQMaEslls+yLYtDp+7I3UnqYlRI+28ozmSoJQacl5WUqry/R2kceUWdbq2bPnKXh/kEr5VED2SF1tHfbMuoI1hPb45Nrh1whFn+BZ8hsyj5BvT1DFrwZ1dS77n7IwLCBV0GJVY6Vosd8/xCpzIs1MmxQ0VippUct1oJ583Xb327Ta156sV544iv1vtd/TCMtY6qaa7A2tVEvefV5+spXvqC1Dz0SYiPaWjs1Z94CFZeW6wMfuEQPPfiQ7r/vXiuamKZMqdTnPvsZ3fO3exUzoBgcyqqmtsq/GTjFzL9WEEmDjeKiMvOhwQaxCuk+KwXzeobN70aCtc4meGy82VBXr6kz5xj4ZnxukZbOXajC0ZhSxoUd+1qU6R/WgPn1ka3rtfjs4/TSd12kW2/4k+679iodM6VeBb53WU3CipXdn9m5GDc+8pqgwGKDk+OsXMEDGTVOa1KNwWnO1n/WfUXivwP72nT99bfpv7/xLR1z3PFBwN9w44267/77wrQBGYP/53++pS07thmAturU04/VNdf8Vi8+80Kdfdyr9NF3fkHDnVlVLZiiOQsbdMYLjtd3v/81rV3/gMH3QfMwwdEEhG/XK17+Yr3AwOnMs87Uhz74IbSIwXmX6ZQMy0CTyRL3bZQ8LmpBpKBJR4/iZTnzwKB53soAxTxj1kyP67g+/dnLdO6Lfe9XvlA/+OV3VFGU1ZK5UyyT5vm392j1CXO0a/8Dqqsb04yp41q2cJbBiI2HlJ9jwDKQ7lHjjBpVVBtoFw1o+YrZaqhnunjYQK7TdesJfD80OBA2DiVXDcqVZfbE0GXNw/7CAwuuR0wWuK4F+vTHv6eKsiWq9kHcV0Gm3oC3VAXZ2X4/PQAbQHkAPn6tcN8QU8E0EOOG6R6ELM9CJoIhTDKX8F8oyMnJR97wC8DE8nSgvz8EhuLRZuqdDSMxLqEznnASA7KShVfqgSLHyMDYAWA/08L0GAGieIgOLyUlR95PiHrz3COVp/r+yGXcYKVKxdmdfs91HIchJJdYzsCyGJlnuh9WBtIEwj+9Z4YFHgbP6Dx0C0CTPZUAhk9VkgVZnVjeYaPHgtjl9ttvD9c/V/655UlgBWGy2ACFNeBDQ8MGKS1qt8Ih1wVz9QTEsYID92mxBRDuzZBme9JxeGFulo6nA2FUyypV1tRqwaIlmjp9poqS7EOU087tO/XH3/1ev//DH7Rl27YAUkoMUkrLysW+P6S9ZnSTA4bEP+xV0jfYF0DKdgverZs3q8UWc8xCoLS6SHMXTrOy7QvTQklrvZXzlunEVSepurLBgymuqql1Kqwq1c42C68CD0Q/J1dSoozbtMPKt6twnU45b6qt8S3a9chVqrEmm1I4rMKeAY10jqptX68O7tuqB+9fox1792nJCYt1wrkLta35Xu3e7/rbUjTMMq2seI3gxwpHNTDW7zoN6fSTTlKue1QP3v2oZs+Yb7oSIwRQ8oApymgEi8KgYrQ4pVhFQgWVSQ1k0gaIJRZAOdWwysRKJ2GBmyqoVk3FdFu2FvQlteobzmq3+4wS5rLJR17QZzqT0bRfPbZ2CdBjH5NMdjAksjLuU9yKrqZiiuJFdSourLUyrra1bsswaSsjEzNgIR4oq407t6ljpEeFBk9wUCWesD4yoNrKYNfosDR0XENWum2d7Wrt6NLQCBkhEXzs8ouCQtgOmZcqbdyQVK0qrHgiJfzMOYs0nI1r+/79SpQXq6jE3xeNKFFmfisd176Du7Rp83pd8e3v6wuf+5xqa+t19V//qg9e8im9+V/eofd88L3qNyibv2SG+XFIfT2dQZCn01hgpaqbt0iLjj5a02Y2qsCgcDw7rBOOXalM76CKDdRKyyrEbs9jmUH3YVZ1VTUaGjC/DWTV0dZj3ssaeJVa6SIAs5o1a4a6raCvuOx7OvfcF+mTn/i0Hr3nEb3y5a/ST398ud745tfqfR94m/v6Id10/V+18qhVKhknWWFKTQZ4BbZWdx7crZ6+DtVUlRl4GgiPGPRZsbL53qmnHa3vffc7tuzv0Mc/8gGdeNxq/fDy7+qiV79Oe7du1+e/+FWDkpP1oyt+GhQiK4SaW/s0bdps96tBj4dkXUO9x9s8y+HIep+7YJbHZaG27vurHtt4lf7wm0v11S99WqlYhYHTo7rkg1/Ra179br3r7e9wEzM66vgVajm4V2Ulvh/TOj76Bwa1bfNWC+lxpXyvq676Q+BNpiFwAhYlzMwewwBmAAo6ir3CiIkjn487Z0IJjwSa9g+MaM2Da60c6vXrX31XZ575fB042KI/X/1HXfCqd+iii9+nm297yAbILDU2LNBgd1aN5dO1fPYqzalsUm1xuTy0LMEKRW7aENJUOGZAU6oq86olT3hueTlTPpZJ1CNY0AAn8j+ZPzCifATBaKOK10i3xtyemG69/Vr3yZCu/Nll5lUrRjIBxwxsCvzEAhsZbg8yEMuaBJYxyx68DQGs+TnB2xI8L9Hmk9DlieWJQIXjyQUvB3mHmPKJMkaz+CGALR9UF7mMoiXjNc9E7j4jjDCpsIrlscfWT3x6YomMUF6PVM8nlmfrbUgXL7Wx0O5+GQryITzwCSWm0tw6DY7NNL2fDFYo/SMke/vHBMiOk+F5JCyvBvgR/8i0/T8q+GTyhc0Knxkge648nfIksAKJSYeMJ6XFIIDtv1EuDDiYPgTf+pU50uA9caf8I7CCIBiwYOO1ogLLeIWaZs1W3JZ1xgxE8ONvf/lL/fwXv9QjHhQWa6qtrxf7/YQANQ86ls0y3TJmYYgV1t3THTZX27ljh/bv3xumfrDaZ8wg+dMMzV4yRS957dlKlGR00Stfpde++GW68IUv07mnnKN7bn/ALY/r2nsf0F2btmnlOeepO1GhgUSVdg+Pq8uW+Iv+5Z3aVnS33v3Fl2jFCRm95jVzpJEHVV94UOXxYdNmv77xrc/ptJNn6rbbrlHDlEX6z6/+Xl+67Ft6x0fP0SnPq3U7tqq8zIoyvV2x5IgF6Kh+8+c/6lOf+Zhqp6T0w//5ik5bebJmVMxXcTpp68ECdTSnslSZyitq1WpA9NkvfEvvfs87gqAsDlbboAps9b3vze/RFy/5qEoG01q56FTNnX+c1m0+oBe+8g266J3v1bwVRyP2DBDj2rV7mz740bfo5//7NY2MNquyCjcx7mcL2MI+FSY6dc/dtsS/9t/63W+vUV+XlU98ipmDjQTxzFgIDtnC6cuo2SDolvvu0LSFM/SCV79Qf/nLjXrgwfu0bPFSg9p+91dM/QaQfcMGKOle95kRTKH5prTGIADAWhzyXJDFsrnZgLBzwArQ4MhgBdCCBfTu931MmVhSBzsP6uNfeovqZvv5sT3Kpfare6hDfelO7dqzVcefcpxOPPNYffjDH9LCxYv1h+v+pD/99c+65Y6bLHXYRG3YR6/5dVzTpzbp3e++RK+96G162Stfp+NPP0Of/fp/GUT2mjcP6kff/pqabEHVFpaF+AU2Ufzed76uxUct0Cc+9u+67pobVZqs0ne+8z1t3rRBl33/Uh1ztBXmAB4W82ffoB5+aJ3KSqsNkhfr0W07ddtDD2vd7i0qtnU/3cB5zaYHtXHHFtU3TdOeTfv10hNepIvOeIUeu3uNrrnhFqUWzFFLPGZAO64ivM5FOQ0O92np0oW679416u5o0+L5c1RdkdJDd92ja6+7Xu2d3Vpm8JMqrdRfrrtFbR392r7zoIHPiMoq6gy4Mvr2dy7Vi198vs4972y9851v1TBTcgZZI6MDum/NBq3bsFbHHLvMNDlGn/jwx8LGnL+65uf6622/1y233+w6DMvIyX1HqnmP/6Kk+afE4LZCRX6dPrVe8+fMVkNNteVCLICVcYOivQYawUHh8YoMQZEjM6JYDEsaZIf/QAf87qqqpzuj8pLpWr3yeXrPO96vU89YrZ1uz7V/XqOr/2AjYHe/r6iyMi5RQdaAcSiuzWt26mff+bX2bmxTMmaDQwZJBsHrt+zVNX+5WXt371N3F9NRPGM4zKiNG4Cx8WF0jCqTHg0xFMg+vCuFbileC5aEU1ePFuVilj+5fn32c+/TitVTNZLpthzpdz+lffh9YW/wbEXtMgtmszaohoLcA0ig/DD8enp6/X5oYnqUadlDJVL8AIBDx+GF6TO8HGTmxUt6CNQEagZZze/RlFAigKZoCgeDD6UdbvO0C/cLWzQcVpgeog08l/iVfwRY8DBRng6wmVyYyulOL1PJ2J2WRVHqCeBBviTHHoq8x8V4u5669BiwsDrq8AK4ZeXXKFPNReSRwuMV8Sivz6QAyJ7LqfJ/U47QE7EQ0MogQrEQS8BUD3t9wOxhuoer8uCEwQRAmTjGbSHlB2t0xGyJxDWtqUnzrNAaZs8ySEkFVuvu7NQN1/1F//vzn1tgbgyDr9oCjwBa3JUwJdlUGejsOhu2yR8YUGdnh/bt2RNWILFUmjrMnTtHi+bP11FLl2jFiuVasmqRjj5puU4//QQds3KJyuJGzD2D+vR/fEYL583XWDqnRgOmhlnztL25Q8NWUqe8/DXab6X869vv01hFld5+yWf1oc98Qq++6FWqrRnXPVd9R8mC7Vp9bNwD4xF1DtynpMHL8kUL9dnPfkOf/9Ln9NkvfUQvf9VJUmKTfvLbS1Tf2GxgVqzyqqSBXoW2bt+vY09e7cHVYkV/qRb7+XMaFiqe8e/sdGjZlfCA7O8e1v9e+Xt95EMf1Ze//CVbmr/2kMqqwIPtVz/5ob795c/rnW98i3535f9quH9MD9x5v37woyv13g99QN+6/HL997e/rYH0gObOnmcA8n196rPv0/PPPVFX/uJyDVjhj2YGXQfmuwe0ftNDWmNF+8EPXxLS1KME+wZGNTScU+/AUPBekVZ+29Zd2n+wVS2mf2F5UvUz622VP6Z290FVaYWBRz+9LRKg9fZ1atACjgDf8vKqAL5KS9ncMQrMw0NHOn7YJZko1fKjVuvr//0jrV3XrBWrlup7l31f37z06zrvxafa+u3VT//0JY3k9hvwJHyfEvUM2urJpZVNZrTi9Dn62re+qL/89ff69a9/pT/9+Q+KJwr07W9+RSWpIuUy6ZBsqrO9W1vchgfNa+/7yEf0ghedq1gh02mFOuXkEzQyOKTu1i4NDHaGBH8333K9cua5173h9frjb3+vj3304yHBHZbTvfc8rMYpjRbiVuTukzK33xra9yvU+kc26Ae/+YPmrFiiR7es1Y1332CYOqREZZHpFve7jK21AR23eJVmVE/Xrvs2aNOGHcrV1qonaboY3I0NRXtu9fR2ekx5LAICbCAUejxe/bvfWVEP68wzz9EXvvBlg76DpmMmrBgimdnX/vt/dPW1NwSPD8DgzDPP1N69e3XXXfcZsJwbppJSfs4Pfni5fvfrP3nYlipmoM4O2secN1uX/vwj+s1vv6E/XX+pfv/b34ndoa/49g81czoJH+v1xz/+xXUq0vSm6fr8f35ZD93/gB55eI1+8fOfBUU/3WP9C1/4iu6xMdA/FG1ymFfYKDjiVvAEULD+MTKIA2I6gwDgvu4RlRY3GLQ36FMf/pyu/PHlBnO/0O+vvUIXvPJ0XX/Hz/TI+ps0dWZc96/5q/llmq687Er96ZfX6HwbJMQdXfzGN+lHv/yNfun6N9ZP1/5d+8OKxoF+gtHZWysR6gSgMHwSKevx9LFSjf4kmJu9jS773mVhC4FR1++yS7+ry7/3A21a36LOtqwBdp0VaYXpE7dF5v7PVATPDVOLTL+wEoepGnZsBxQx5ZXxK5Kt2PxPPEuIL/H5qFC+D5KTf48f0XRK/uC34D1xGzAY+Y6YlCguJfJ0MxWFkuUIG1ByGFCHwFu/Dzd5BoV+y4OffKFeAK7wfD+TAyD0VIXz8QShV0I7nmHJxZts81g+5ox+88RxKR7dYPqNaaiQTLuHAMyRCk/tneRhwUuTVrkyNrAShaOKx4Y9hqLpNurIStho+jIqgZ5uJ99xBM+VacJB2zgAZKyUfaaA7Lnyj8sRwMq4qivL3FFYUB60CTO/LR/m5cfJRGlFNJ62tWwQMW7G44gxX24hM27lYxBsyzen9v5hjcaKVTV1umYdtUI1M2epyJZrtiCu7Ts26qabrtHlPyCG5A6DEAunlK029y/LccOGaqMW6WPDKiZd9tiQB2DOwqZT+/ft1E5bpyPtzcr1dmluXY2OW7ZIi2ZO05J5MzVnRoOm1JUHpTZkJbt0wVy9+LwzddJJqzR32Uydft6pamyslfWGTrMFeXQyrpY7b9c0K++XnnqCTj5mpa6/6Rb95c47tbppsc5ceozqymLacOMNevAvD+roBacrUeBBU9SmM06v1KO3f1fr7vmVls+aqYvOea1ecuIFqlSdrr/2et1525066ri5qkrOVObAFN32i4369Ls/psryIl16+dfVeNwxmnXsFA0WH1A60ave8T6NW8n2D/YavPSqfccanbRkht784jfrFc9/iYFRynI0pWPPfbWOf/U7NP2cl+oXmx7Tpr1/1fZ9Nxgs3KGzT5mq17xolU44arbK42UqSdTo1JNfZ6X/CR137Nt1yy0H1dppQVqYFcZ7KrlILXuna1vnLC069Xmac0ax1vb+WYNlLerzwOwajWtXV4/uWn+P/nb/7UHh5dIJQ5IS18VCt8SCecyWem+3crhO2zvVz1TJiAVCtlC11fWqq67W1Noqt7tAY1butZUNqiipU4X7XLkB7du7zozYo0cfXadP/Mel2mhlcMyyBXreqtWaWliha/78Z/3q8j9pVq2v6ylSuscKP1GmjppR7Ytv1A9v/7QKZ2zVsc9bqBeec3pYkfXDr1+mX/7wd6qvmKWRgZzKLMiPWTJbqxc0qCjToQvOPkOnLj5eqfFaJVIzNOPok7XHfNZTMqaq8h0qK26VDFp+e8UVIeD66OOWa/nSedq/e8iA6E5V1U4xCK8y/WptXbITdFLDGauagpx2d23UjoPX66ijqtXfskeP3nqTUjmDw2yzujM7deeWG7Ti/Olaet4MPbzhJt1++w06vmGOavcMqrKDgHULzDLb8uxrlDId022qS7mz/JxxK8Rb77hXB/r2afaiWl1/y5/06Pq7FYunlSodVTbXqWOOnqcXnXeKSt03BeNDWr1iUViZRKbcs059gcdosRWs6bHyWL2A5cyl9drWf0Bd1fv0s3u/pOyUHTrnZcfr3NNerZUrVuuHX/2Jbv7L3Tpq9ekqrqzXyhOPVq7ACiyZ1QmnLFdL65C2bN6jo489wRqBbK8xnXL8ceo+0K5UNlLG+SW7QWUwzv0dhlDYhdlSKFY4YmCZVknRoKaVW+mPVmn9bVk9dnOFjp3xNh19zsU67ewLtfngen3j+581WD2gsrpa7evPqmLBMTrhgufppJecoKrGpFKm31GWA68792ydc8rZaqyZrQ7zfH9fViPDhZY1taqpblJVVaNqahrVNH2m5s1bYCVzsqZNW6L6KQtUO2WmKqptwJxxvOKF5nMrtJNWn6LXvuJfFEuX6b3v+IibakBZkFZVZYHl4qANGdM1PSy6rMxAM+nxwVGUHVN9eZmmu75zpk1TU02NZUq5GisqNK26SvVWiqUGGPFszn00bvol/My4QU+RxwWxgaVhf6fiIjbzZDLL9zRQCTEkfhZTaHigEaBhaTIeWL/kXO9cAYcMtsbCZ5InRtDo6RcUbz7INvqsx4FKWIIeVgVFwJPznqrk7/FMvRVRyWlgpFGFmebHPxeNHQzTQ0NFJ/vzkad/Di+0oM+AZWy8mDsooX7Fw6aegEHzZWEETgCxhD4AaAEgERiLB+DGdxyAGsAXBzRi+mjLli3h3OfKP78cYW+gQl36lU+FgDMY63DmGw+WQdbjgWmgKG02867MlbPEb8jXxUnmYwVVQZZHW3HBA2OJ1N7WojvvulsbN6x1p3PfgmC9cB9iCrK2iHgef1kzEKs+YGzuOWzrpL2jLUwnYV3OqCpViQd5hQUbK2jYj4h8CWycCOOw6oZVEMw/l5VUqKOtU9dcc736hmwJmyFZHVFqgTJn3nQdffzROuak52m0oNLKJKb7Nj6ia2++VpX9O62vdmpujYWNUfPcxuWav+gE9dkyzpSNqrd/r3Zu2KBtO7qM+qdoIG1axAeswAcNwLq0fNliLWg6xtaUB3O2Xl/8/Pf0y9/8XjPnzdCLX3iGXnnhi7V8wcJghQWhbXpgcUZtKNA1V1+tzp5edQ2TlwRtVagRggHcqN6BHs2ePV1jFkLvuOjsYCVcffV16u4ZUm+PBVKhAVXYpbZIo8Pup5yF5fQG07JHb3zDay3X8IpZFMaStt4H9fM//UzV9UMa9+CfNqVJzz/9VWo9mPb9WvTgw7fowO79GulNa4aVaiZdqF0tbVp2wio1t+9Rb9cBNVaxzNbK2rxAgDV9QGBelEtiIuFV0aj7pcz9UmQF3xumYNJpghvd72OlVvZWPu3Dqqkr0eyFtTrQukapVI/am3cpNlqspoa5KkxbKMWn6dEtBzVn6WwVlPRq7cP3alb1bB01+2SN9o34WYVat35dsH7cRPN0TA0GpvALAmXzzt06zkCR99SVpaPkzFi37jEDjGXm4xZbzQZE3QNqPdChZUuOVb+BQqK8QZ2+/+bd6zRzdqUa6itCboXykiq1NPeFAO0lyxdpMN0VgjhXLV+u7Vu3qLO9Q/PmzNewFdq6TRvFrtOvfv0b9PEP/rt+cPkP9ePLfqRli5aFwNVYytyfyLruMZWOE2+UUVmqSDu3Nvt1hoqKDdJ696qkMqfa2rl68MEHNGumgWl5ZYgvS5lP6usbTd+IDqwoYhwdbG5WZ0e3li1dGf1mhYh13tQ0R9dcd7WWHWs+LOjRgZbNajIoLCuYomS2WsnhMnX394SlwWWNlRorMu/baOnp7lDKfVtrZcv0F4J+xYqjPK56AvjA2NmydZNWrVxpwe7v4G8fjOe80nu8xNmzZszAulzd7f3qbBlUfa0BRldag8NZA8NGjVa0ByDW1W1gawv4qIWrNDaY1LaNB1RTWWc5UhXkUL6gUMOqOvMemaFZIVRaHsWPkP8JDwTB0vAlMoggSuKUxi2DAAEF7v/enj7TrU0tB9t8TbUGBguVMsju7e5XTx/7BaVU21hkubRfjQ3TQlB7Nt0RZGik4FmhY6s9QSK3ZPAcsZlrVL9I1kWKjU0hoyBZkrdlLQ/zv/NK3BgeF6Z/kNOjeDosw+BdppYInGV6jX7Gc8KeSCGpYyAz//n+lq9QJzM27rGc05H2Bsrvh3OkgnLu7OzSKaecEuqJoiZj+OEl2srgUBvzhWfQHlabkcGW+z3TgoysGvpp4KPekgtVGbtTPbHz/aBndi9Ax3h2RGUJQMqhkjHCy9o4QtccXuhD2jy5TZML39PHX//613XBBReEth6p4JV9bm+gZ1eeBFZA5t//6qfDnhr5ATO5jJtREe6RRRSt3R8b86AxCCBTabWthqqmJsXdudEyyaxBSqseeughrd+40UK8zwDDAMXXM5p4RtbABfBC4B+vJCqLWUgjbNjGnc21iFHh90pfW9/QqOlV5WEutqqyysJ6ZnDrMqhxq8JUBK8xOgusQFPxYlslCe3etVsPmVFICER7E2MFWrFysY476Rhbam5Xca3a+oasAAu0Zv0D2vfYY67vQZUmxjS7aZYWzFplhZJUX7rX5xjMkWPBimf9up3avPWgCkh9bwu63JbWogXz1Vg3RalRW96xXhVaOMTitTrz+S/T1b+7Q7feeJVefcHzVWEzjFVUk5d4Q3KYF5D2wIMPaX9vVwBepeUGgRa0gLmevq4w1bFi5XItmsGKi9GQPfexRzeqt8/gJkHSJlt6hQaLGQOBQabiGnTSiceYZqSvN90tuBTyAxRod/eDeuChWzRv/lQdtewYdXeOG+BZKNvifmDNDaqpalJtiS3RUrdnMKsHHl2r7rFBjWT6VWehnWPX5KoaCypbK+4XBBZ7NIVO4Anwgi36uK1DSnq0VwPDLW4JwjYdUtSPF1a750tsqRuUDrEh3Eg4Z8a0UlWlKqys66y8ujU6Uq7ysql6ZN0ag7YWJUtpR7FBVFkI9iy2sG5orDdILVF/f68VX615rsxAKeLZwXQmTHUODEUu+YgVs6ZtVeCfmmrzlr8c7u8P026tVlh9I+4XX5t0v1Q3Nrgv5TqwgeaQkvGU628w3t2jtq5WVVQVavmUWRoZN+gwX27aulWdXYOaPqVeJVaeJx57gk584UsNgEb09f/5amhrTV2FeTIdpgcIXE9Y8QD+UgnLL1YDKaWWA7060NyhabNqVFnn8ZUpsoBMaNeuvQZNI26zx15ldUgi19U9pKoK85DHD4nQFiyYp5JUqXbs2OXfO8KKP/Y1mlJRq/rpU7W3bbeGMt2aOr1UvZ09yg2UaKAjo4pESvMXL1RxWYlGYxn1Dw/oYOsBA+Ax9+eY6ZrS7FkGkVbC69ev9SsgOWc6jmvevDlh5RHeNHg7D1YOBywheZrpTJC5Ia3aWrpCnEpT02yVeLx3dnWbL7rN8+2aOSvpfqr0s+MaHkB2YAEbZB3oD2PnUIkFBTk8PGhQV235YHmQGxKbRvJ8kq2RlgGeIOCVz5L7MomH13VzXTOZcbdpk7q7WO0VbZqZyea0euXx6h8Y0s7dm93eYdOWYOVSK0Bb3wVY49GSaJ6PnMGgYswyhknmFn4MhSkeaAEYYEo0E/wDDMuwP5fHKAdTVNyH99TdAiPEIgF+WB3Eb3zP84IiBtQwPe/7cw0yHHCAN8uXae+uI++6/PfACve1rtCrXvXqcL+nKoAV6sL45zyeny+8Z0dwVgc+K7BiEFc9/DP3Y1bpgpl6cH2fVp70ytD+p1vo6yh3mFTB/m2WF/mSVVKDowXBeDxSQZ4xlfhUBcB75ZVXhlW0k9s9uTwHVp59OaJn5Xtf/g8rBazOyTHOUSFmhQsgcJZ8BD4jCPjaelXWN4S4k3Hfg4CnPdu2adPmzXro4YfV3Uc+imRI5kZWUwr7dzCAARdhAPC1r4sVMP/eY8boD/O+Y64bnh6uZ+Bjsc+sa1B5RXkQMrjpImGD4idGhpwk2WBpkNwpa6uF1P+VPi9rJmLXWvI6FI/7miKLwd42A51yC2K3tzBlS7LT1s1wSBqWJlDTgqa3f1TDIwAKWz2xQQ2nW/0cWxgkaSsgFsPKQ8wl2zqyAC1UqZVnkUrHrA5LC5S0VXrS858fhPn73/1+TS2r1tknnxb2ExkfJ3MKtXclXX8GMtYdfcE8sxtiAJBSXcMUVRmsdHd1qLnN4KgwZ1A5qHTvft83bmVUZgE2rsrqWtMNbwGgga0LTL/gqhw1nYqtwPp9LvsHKVizAJ2c6zGWYXmylXNLvzas2x12CJ2/qE6d3Tttrc9SabxS2aGseqx4t+3dF7Y02LhlrSpTcVsp/mChFzJuEt9kpUs/wVd5YarRaH63sIhllIPmrxEL/5GQ9dEnuG01VkrjGuy3UhwkPwKB2W3uu4xqymut9MbVk+lUMlZtQVNjpdqurr5mg0x/bwvcIthgmXiYAgMUA5uBfhW6v+tqawL4gJeYVyeTJYoNSxqPHsKderHUljipmrpSA9yEEgZ6GfMOALrQn0OeH1/f0z+kYtOx0HyaLHZ/WXGTt4ScQdnCtOsxrGm20PZ1tqlq2hQDHTKgWlmmc0r59cKXXKAzXvIGff+Ky/TtH/63Vp6wTENjfb6fhakSKitIqdh82Ds6IHbIHvQ4aHB7+nqtbK38R3OjGhjpV7kFL3tuEROCwkHxsYssXk+WyjJhwEotvisrqwheSdpP/BHKBz4tzcRV4HFlyOi/fvUNtRosxVVZXK+ug8Mqr06pwIOHvD49FtTxlIG+NV4ZU3h+Lqt7WDmB0iQuorgYXiWAm1gGX+dxTY4as7XHdQRY8rEW+UKG5QLzKh7Y/O7aeALIt8NSay6uThZpaLTHIKHH15OQj6RySe3Zvy3sI1XMPi0G3fkSKfaYSDTGNAX7laWSHlN+NkG0yBHkDyuV4FmW0WfGBgLgDiPR9WQ8uYnB04n3Yjg9EMBKxkYO8oWp5oIidpTvCoHGtuNUFBvyb37jAmhHZwGCWabNOBgbnYg38ZgO4MK0pp75XCt4VgJY8YXwZV7pjaLc/RbahtQN/syUBA/AqENWRFND5o+0ezODTI2ASv4ejEHas2VTBGCfCVih3HnnnXrTm97kd4f6bnLJA5V8mQxaKLziWaHvqTv1mswHh95D/4m3LnhA2RmeQNiaoZ8GsKJUje7cPF+rVq4IdP1HhXvTzsNBEmClyHI0WWQZmbNMzAFSn+hxmVzQNdTlSIX2AejY/+ipynNg5dmXwre//e2f5Q2Mc9tttwUGO+eMk8LgZCBAyGg+NELXrMwhaVy8OBmmJKZOnxFW9pTX1IWlihlf0+wOuf+ee0Juhx07dti6SqraCiNla47l0JkQWIk3xdaBBxXPGUkPqd+AhuBMdujt6+6wMrVlZ+bAMp5qRN5QXx8sIdJNz/ZzCXxDITIgEDr5gTLue/NdNC8uW74WehbyZCMli2WswIMX3WnFMZjps8VoC97WPYFWaZv4KHXlhjVEfSyEByxgRnNsZ4W+sRIdH7aAGJNlgQdQyv8ZUJjJAelMrxQZuLiWtrIqVW70XpxqMlgr1E133KA1669Rc8t9OvPU45QoMLhwPXJxD2jXPYvQ8udxtFaxv8ObaoFfWVrhulsxWRD12srct3uP6eb6hpw37hvXibltUuMj/EatjFiBgYWQI0A5O2gBR5ZhBMSw+5F6ZizgI9BQWITdV2TAUaFN63dro4HK5vXb1d7cYgWS0eJFi5WwQOf56cERD/hRA5gOtbQ3+72tTiuBGlZuma6kAye7K4G1CJxCpiIQnCHuqc/gqsPCZdC0c9+nrehHY+YJP92Kx030uX3mOToxpt5eK0e3P5ib476f6Tww2h/al7UyG7HSyZgHscrZEyrmhsWTBhv1VYGfWMkBMKLvQ2Ze6ARDuC6jo+TVQKBnTA/yyjDtaCs7aYDnPgN4EpyI1Z8zdUdGxlRWXm2gxzYE1NNjoCAb4rr8FPMcCsxQy+1KFFtIA8qsELrNz2xuUGRwiFVPEOf2nTt0YEuLHlvzsPltQNOm1bl/C1VSaOXldiSzxbJa1aD7ihiFZLHHlfsTEA84Tdj6LzCgiZlPmQpASSGwUXZx8w1bLEBfvJp4FkJuDgM3tg5gHLN8Oew4bDrExz3e/AqfD48NmZajIUA0M2LgbgYcs/ItdHuyBkgk6GJ3Z+hFp7AsN9ogL2sew5tptjVoDUnzTE8yS/NaYL48pIjGJ+qKcmYARTEabGYYpkh82lgubRBgZR1LWwF2q7+3QyO9vQYog6FtxEKxwSFTIbX1ZItFCaMUIxrQP6yC41msbCKAF55loQBADkAK3QCoTB1jGAAMSO7Grtbk/Bk1sGTaFb5Lm7lypoWp5PMYc1FQa9ZAOwPA98B3k32uR2EhdWAqiUyvxQEo0XbkKzvZZ2zgIacALHiXo6y20dLuIGsDTREkHtaWYyFglnPhW38NTQfM90xf5RPOheBaGu3fQ14Vn8uS7AD8iCkBoPtzic+PuY7EGDE9+3wbT+vWrQvPnz17dqjv3yssYd66dWuYcud+kwv8hcydXGgzbeKVg8J1AEgAIyCa1ycfA77foQOAAcgh31Ni9BG3wX1VUqM9bRXu38bH7/1UJa8XjgRqMLazlt3pDDrkkAfrqUqedyeDrHy54oordPzxx4ffn6oAdJgpoODlYadrngftL7300v8MPzxXjliiXvw7hU6BkLgvQbgAFJK31U2dpiUrVmjK7Dm2tmyBeIDt2LJFV/3+D/rNr3+t++57wBaTFZmtEgYkj6IPiUuxFHUHWfAOD5gx+zU4RAfuV29/t5nZwisIJA9uKwajn4lAw1JVl1dp4dz5OnbV0ROu/fIwYJO2YDxcGR1BgFLCDqq2060zrTw9sLGCbHF7ZDPzYXCQ04iVAcnhhiyAOAYtfIYs1EYMAkYMyNKGJ2NkQMQ9m8U6HjLjD5go7J3DBIKFMDTiz8CH4OAiCzymQpg3LkgWaDw5ZqVn69eKub99QO0H9ui4Yxaoot6gwlZ4zBXMmcaTD4xwDwnTmR17qw1Wyg0kSg0e2nRw34EgwOJWAITfkXq/rKRWpSWV/i5ppQnt3EwrObwKpFhJFpaoNF5v5Vqjgmy1xkcrNDJgAT5U6t8szAvq/JrQzq17df01N+uxhx9V09R61ddVBXd/Tdk0K1NWg9m6HY76qsCKk1wjK1cs1cnHH6djj1mtpcsWq6yixAreCgxl5ocDFmI+UJgjo71WZoCACBAGb082qbJSP7+4xHQrNkZjp2UsMub6EebmlQK2Uxi1kB5WbmTcimREnb3t6hzsMdAkA7JBhfVwwnRJGlBlDS6TFtAlttBT5lsEDFk+8UDgrcmFaUbzmRV7qsR84WehDEipzjFq8FOYJIbGQjaetMIuCt9lrazZ1yloJixDW8tkO82NWfEayWZHbL3lUurvTKvdIGUAwWb6k5NkaGBQB1sOqMdga8O+7frf316pju5m1VVXhd2gY+aPQgvMrJUkngWCrI2xwhTK2Ijr7zYVGzTEPT6GB4aVHsADZyt8FHELMETQkq3W57peHNB3JABXpiVQeL6/6x0d8LWJlsyazw1ADc5MCP8jvigZwHE5e86Qct5/wbVivnK3gyZCuwNdoQPKw7THuxeUJmPxCcc/KL7ejOD7wPWum2UDS97JA1Nc7DGBB873dY2DxwBvZ6GBNlls8SCxkWk+LgRgAihheiy/ghFvBFuEoNTJQIzCwNMRFL3HKgqU+rPMmGBJVgThZSPRZHc3S9uHgweOFYkAQNrrCnvMmybuYIwUc87joAIgAJCiIDsi5QZPm76mMXKQz6AqvFvRdgTIREAQ3hYDDdMSowwPJfVmTARZ42cF8OHzuB/bm/C9L378IIkhHkEze6gX2wcwrcg9jpRa4ukW6Et2VouoJxXof3jJK/7Jyp/36JRnckCb1tbW4InI3wN+8X/h898r+edPrsNTlcc9/H+n8PuRQB3Ag0SqtPm58n9T/qEkYUCDgDs7OjxoCo2q6zXLgKG6rl4lFRa0mZz27N6l3/32t/rpz36uNVZ0BK8Gb0p1TRAEJI8im2LImeKBk7Y1PmSLr6ODhHPNYZXP8MiAx25kPaJQ2KCvoqTCVnupKkorDVRqNGv6bM2fs8DflYV6wThjtlZYLmlunDhcaQsQVhElrexQeHEsXYOHIHMNBEb9FriRYcUR8RI+YFQsH45RW9FjPgY90K0n/JuFiQVYoQFLEZYVzJ+ztR6UhC1KCy9iGwqMgrAQLUeM/LM+3J4ytsfvFkvvzzn1RL34tAu1oOn5foYBnvUeqdeLDCyiw/R2/VNWjlWpEtWUlBqkJJQeGjX9uzTUP2SFnPRzLILCESmQZDErBdiLhH1zUPauQ6iPD9/PQ97f0Xx/9v+F48RDFKmny9aqlRleoYG+3rD53EB/p6Y2lmnBglpbW1WmtYGAwSLtwqrv6um0ZXbA/TSuefNn6aQTjtOyZUvUUFerWh8pAyxS6eNZQZmUlZeFlPql5SkDiSorkwr19vYbfKQ96G3pWbgXFGR9LkoP5WtLsDia1kuWmD7+3mrXgMTKAiGZhvZW/tkhjcVt6wbwSSCqhaX5IEkwyQhuXegEfZj+wXXPvD05erIaNpDIWtjFDF6LrMhiTEuEA5BZ5H6dokH3T9+waT9eogHanypUz2CrwWuXLf4RKwSrTvMFICLr5+XMVOOjxX5miQFXpYbdL729Q8oOWgD2WNm1dSnuZ4+NDauuqU5zj56j8iaDbQM+YiNGBnzBeCKAo9ahbo2XFPq7HvP2qIGk72sgQnB7HHqZidnPKJvBkk8ZkHAtCi1u2qCQOAx6eR0nsNFM7wNlSGxEdLCqIaPhmAEgToiEeQLFaB4ilinN1KCVaLrPdBqLK1XgMZc1jUfhK9PK43Pc3ETeCjL3kmCQKSFAU0Dbfq4bEx3/sKCoCV70M93bLKHGU0qsRiIO4Cwzk5sZ8FKkzPdJK+S44ZUNiSHXs29gJIADlAjKPUz1Wc4ACAADBK2zaiXFFKUNrcj7xw7L1FeWb4MhxwoJBFVgcJcjCyx5nFrV3dOsnt5Wy7SWYPGPDGU8dn1P8yF0CsaBaR/AiOUjAIJnMc2DhwSvAHIKLy/eEMARUz5hTPp8+oK9loIR54JyDnlpLIfwkgIsaQuAhWtMIN+foPUJUGMa8X2IcZk4ACUAlABwPKbIbDwOqAQ8WF4/24IijsBD1K4RsmlPlMOXLTOW2eyQ6bXJQAEw+GwKz3aTXFBZkQx4OgUQ8XSAyjMp9PHh5dZbb33cS/Jc+b8pR5wGOu/MU4PFRGGg0eEzpk/XzPnzVFnXENzZCLr9e/fqur/8RXfdfXfYYJBBGpK5WRDgTcEtjiUTMXkkOAgaHR0e8GActtJrCe5Ds7+VmC0JNibE4PCAqiipDAneCKCdMX1GOBAubDcPP6B8w+AEMlgABCbhX2CWcVslbAWP0IqsHaQSXou0gQWu/YxfY1YkGQMQlk6jMJiSyKK7QdhWEgMxW0FWCKSy57si23a+nQU0Qjrle2K5DBkQWMlZ4gfPii2+gmJbDwm/+n3SVl8212eh0SefoaJsrZ9Ra8VQZt2UUSJjoWOBF3lC3C63qcTCqK6q2q8JPzejzvYe143gvJLQL8FCc1toJ/8PDJCuftTnREKPDQ8LXffH3cNWSAQoqsCAq3DMdSSNe6fWrVujttbdau/Yp77Bfu3Zs9s0n6ppTbUGG0T8D/h6/Ddxtfe3advWzWo9cED9vX2qqqlSTUNdEIj9bEjW0amRWDSPHgls8khYkY4Ma8vWrXpozXrt29Gugwf3h/4+cKBV27bsDefVNZa7b3rU29Ov3bs6tX7jDu3as1cH2veppf2gLboCVZTVum9NQXhqdFD7WtvV1jdoADFicFOiqvIKVZa4TyzEdu/cH1Zw9HZ3uX5FVnjEQ5Di3MLaBBvNWWD6FWXIUkX/FCgJjwJWCuNz1dU1rAPNnaZDQhe+7lVadfQirTpmoc8f0pZN2xSz4mZJv3vCPGL+yxTrwMEONTY26VWvvlBLjluqM046XW2792nflm2qKWP5o0FAZkxx83pLLxtcbldzc5vvfaze+Ma3ut2b1NLVroLSYgOkXvMK4NQCP1FhYNmh/Qd36nlnnKHzXnChVq08TSuOXWK6PqKWltbgXQhB5eYL+px4DABciIkwLzAqcuYN0omHocKrG97Wv1/rNu3S5m37zQftwZtSDlA06O1s7dHaR7Zqn9vQ1d4VvGu1BHj7Wu5PThnuA9+x6obxz1RkpEdQKhyAhicrlsmWsyvi+/hgOsU15f4hN0swRDxO3WmDBmhZA4lxHx5sXBL6LBzwO+kE6FS3DRnG1E6YqvC1TPkwHpKJKAYGDwEyjd9RspHM8PgrGlSxgXbM4JlpRKZIM1mme4mbc10MMgiizRoA5zxmme4iuWLUHsZJkWlu4O170q4wFWalHp7jMU298ADyXQA0riPKO2/Nw3/UhezOTFvhMe4fGDDdS0Ibg0fMbcGbFNU9aiOp9Zn+Co33EcCM+4b6hmR8fgaJ75CVyLm2ztFwzjOdBqLgPXjkkYc1fXpT+Mz989fl60Pbmf7KT7/QltDPLnz3bL0PxItkuu+xfMvYsEhob2dtCNiN+u/JJfD4xPHPKrQD+Ta5DbSfeJ4FCxb8w2c9Nw307MuRwcpZ59pi8YCyAJy5YJHqDBTKDVJsMpvYvdq/f49uveUmXX/jDWHbf/onZYsFywWBGfaS8WEV70HtQZ5hMA1peKhHg/3tygwPKW3lWGzEUQIAcUehmNnkDTdnfW29Zs9s0sxZ09U0farvTayJhYF5n7lxNiMrwj1s6xhhASAhzXLCr+WppKptzTNVFW0B7kFD8F6s2IPG11hYMB/PMWgBMzJGMG7cQqQgCI6MFdmoBZRPC/legsvfzyiwJcNUwIitKQAB8Q/BUsmi8PAkWElYXqbKSlwfW/pWrEW2MMds1WNdjscSONp9X5ZOD7u+grw3UwAA//RJREFUoyrIYJVawfj6goSfUWzrp2hEVfXVKixOWVCNq7m915ebfgWu07itYAtr0tiT5wIPTsw0TI8MWMD1BsEagJlvmbVAt2jz85j+MNzImR4xCz3XfXR4xG0bNljY4vZJw4MGMxYyW3dsV+PUKW5L0tYmQtNNN/127t6tAwYPLQYY9fVTNH/BYoOaWW7MuPq6+nwuAZ/DSseHw87GgIfOjkHd++B63f/odjXMX6ITX/AinTS3VyuXzFHn7mbNnzJX55x+lrZu36ze9ICqpjbpMSvrE04+XseefLQWLp+r4045SstXTw/LwPv6DppXDMZIvlUQ1wvPf6le9uKX6Hmnnqr77rpTVbaWS21979jWoTe8/u068fjTtGzJCj366NoATlGuAJXiQgPYXELpYSuwcRQVwCrpeg9p0DwLWBnsyChtftixr1sf/NR/6XnnvUBzDdTnzJ6pebMXac+2g3rg3ofU2NCgqooqxQtKDZC6VZZq0nve/1GdctYZqp4/TY0zGjV/xWzdu/4O7e/ap3h5UmVVtQaKWVVXNOgF57xICxYt1asvfJ1WrVqt/4+98wCwq6r2/ppyp9dMeoEkQEhC702Q3hEFBEFFUcEGUkRUFBUr+KxPLE8/GypYUMSGgIj03iEkkEp6nT5zZ+6U7/9b++6Zm8lkZiABQc+a7JxzT9ll7dV3OY8+86Tdec/fbNq0saYa2thOGd2i+972tbZq/rO29/Qd7Z3nfNRm7n64Vch5KJo603rHbGd/feQxW9nVYkVjyqy9q9lKUj1WLMOxOyMedEOAqJWEK8aVeAQli1Ij2lgqvnvD/ofYjO2m+3eyHrj3DismOthdYk8+8oKMqPNt5k572QEHvdH+csstVjd+rH+Xq0B8m5LSJ0KWL1qDkMi3R3xRWCSjT4ZZSLouAeFGCApXfcGQHr/pE1a18CFTnAfuMU+DOWfEEXjeHQs9W5RSf2GMiN8wDjGgUfKupKVAxH2qgwCdiEDSkVOGJNGT2OxMNEeVMBeJhMHAQxitJZIbmU4mVxL5IEJSqrwxtMRkKpksibBmlAc1yvSI3jvFy2LCTiJVskIYmmKCJh+PZB4VcyB83w4V7kaicioUf/KsnpCBFYZH+Vo3Cp22MPmdaEi56tPWhiPHnB6iZpI96Ta1XXJZsoRPY+BE9coAb29u94gJm/cRUWVVVZl4wedfSaDyNW524y1UWzCy1mzAWHp5xgpK+qGHHrLddtvdFTcpGCxE0MJvN5r9WXbtZeg82zeCgYr+pUClDP7M2ntkfOt99c+LG0YPaawAlL01jRXqTxQ+Gl/AnDlz3JDC+BgOEmPl5UM/FWWBbmVZ2yQJwxmzZvpussxXYbjn8SeesOuu/7X9/GfX2hNPPmOV5exxMkZIR0HD5GESWWQ8luJhANBB6fYw1MLYL+P3eE4sN2b54OjRo2208hk/YYIUwDirq6318CF5Qmx4h4gj/5dlEK+owL1hMT3eBh86JKyPwuEZiICEEOxCKKp8BGU8wsCc4+lwhIl4jrpzDO8j+xA0fhIKzYKLSJVNHT0RdomPQMv99NwP1D0n+fbf8uTIn2/N1FSPk5CpktBqt6YWvgwrg2kAQOTsYzOqdpTP2SFk3NbS5svq2iQcvA0S+B4Cz8hk6e6w9s565cf25w1SJszdCJOEC4v4lksI43d2MI7PbqIygDpY4VLiuGeia31Dg20vhc3ujFOmTHYaYUdhImfsS5An/Ve2PmW1LRVWtLbAWhY025SSyXbKG0+2T7//cvvkey619132Yzv7wv+1d170FfvwZ79t51x2pVWN385WNfRYfUuRzZnbYnvtfqpd8pGr7ZOXfssu+MAn7GPnX2Zvf8cpkvcSsKWNNmnKdBs1aqxdeskn7PwPXWwf+sCFVlU1SspAikKebUtHu5357rPtQ5dcaO+/6CPW0NokI5vJ0VLgFeWWV6p2lhRYh4zLtORrRgqmS8qit0jCX0qhQ4KwR/hat3aljaqusMMO3Mt6JIx/87vr7e577pdwnGbHnHSKrWLooabG2tSNaeXRIRxWTKi2vY7a2ZavWmO//u0f7ZmnFtqksTPtLSe8SwZOp42t3d5KC8fYyhcbbMfJO9lHP/BJ++yln7ddt9/dCmRAVRWI5juKrbS30nrTZdZRMM1ae6bYPU+22E4HnmXvuewae3FZt33nW7+1P/zmfluxcJmddMi+9qmLLrOiTJE1rmyykny+LcSSaqKNG4eroWOMF+gDhcnwQ0FPnb3/vR+3z3zia3bhuZ+RAcsurkXWJEP12RdetNPPOcMuuPSD9paz3iTDV32daZRXK1M+Ly36YlIlE4pxJvqTRzxzkzNRlo8G8NDmAPmQm6Dn3OT8qwTfEsGlTdC787DkDkdSLM/lxsA/ruUkPeXKiIgHyoPhohiBwXByQ0958rFK5rSECdXwrXjNy8V5CvNSPKqZlV1EHGLyOTbIKvCkEjFiKJc86BNvl2Smy6VO9RPRUtql+2GYSTJG+VJdYdPLRwa5uSi5RTuoY4yokB8yINaTd7YUTjrpJHvggfu9PQDtZKrAwL5lyIthtxg52nKQ8ZoKK226ujZRXa8KQBOBVgKAA1b3YDQl8MrCpj0ugps0bTubIEs7JSMEI+OZZ561X/zyF/bHG2+0Oc/OE3HKyKgdo04jxMwkNcamWfVB2DEj1hNjSGA0NTbYimXLbcmixRL+61w4Er6FYd2KF20HYdPpQgLDZbKMpPETJ/hkKowZmN0nb7luD4aBz+hXRi5euKZ3Ce2ybNq3ky6Q9yKB1ikmZftkIj3sG8P6elYjMRRFYqY5TEZCQGC0uCDXkYSgdc9UzBYYfWNgvoVP0FNyIacjDMtfFIYDIaxQ6k8lpWBLHrAMvarK0TJWJlhzY6c1NDSp3lIG/pGYjSEYVd1eRyZR+ux/MQ14YkWFLxFV6hOkPYSx22WoNFtHRoaiDJWW9nr3DrEyevNl3HQxVs74ebeMOKmlFvDT5kIZgbPjjjva7nvu7qu6wAQRlHRHWsJQeOsW3oTv7s5StblKPmOFPfz0AjvprefYZ77yFZs2e0d7av6L9tnv3GE/+v3jNnqH/a1qyg7WVVhkq1tkRhRWWknFeJs8bYLdes9v7Nrf/FCG1TqPBPV0jbLD9zvHetumWWfDjsy3Vh3G27XXXqf2S1gUldn5519sq9Y02DPPzbfzzr/AqkfX4sLa9TdcbxOmT7HaCaMtX0ZKj2iuXTgpHV1jBZXKu1hKXYZMW5eMaLWhRZ7runXrpYzWir4rpMTf6YbKl79wpV35qc/blz7zFXvs/idth9l72lEnn2xPPP+CbRD+17Q0WuWEOjv13WfY/EUr7Kprvmn/71s/tcs+8ilb+Nxy22P2wXbg3gfYwrmrra2+y6aM3c4WPbfU/nDdH+1n3/ulzZ+zxIcRU90y+jMyELtLLZVXbhl5q21FJba0LWNvfOtZNnnWbPvlr39hX//GFXb15z9mn5CxY61ddvIhb7Dx5TXWvKrByoSzvC4pVyJ28vIHAorLjXPxBTS/bkXGfnPtzdbVzrddyuyjF11qixavt8efnG8f++SVVlFbbnwM8Dc3XWe146R4CjpCBFDGSkdnk/q7y2kNvoTeSc4DuQk+gofESyNWXHovNw00XgKPSnZIwXP0fUf8PCQ30qW8KR9eRIC4Q5GTIp/EhFzBUCkuwaAo8zl37GtEGj16jH+KArnEfBfmkQA4PH2yRE4Yk78ZlgG3JORJbkI2wKvMrcHIoGbIAR9WIwIjXCFDg3HEMvCSwOu6FoaOwoRbnlVW/hz5piXXGD4Km2sGQw2jpe8c+SVc0Bde6BYA8po5PsiGOFeFfmfId8T9uwVAO9qKDsr+evUAGT/wo4Z33XWX7bPPPo7jBF5ZGNw8lYDsFNE/++RTdt3119vv/3CjzZv7vCuzcWMmWHlZlRgNZkuJSdtduSEootfD/hbp9lZra22V4G90wSFRYSk9zxwCmIvOxchgYzeIAEGBwYERw2oIwrI+/pkVIrB1GIvXUd5FmNUuQSQmceHDskc8HzEioWM8ij5DxY0TGSvZa3xDxVdKSNCQosGUK1Son4+jI2hh8mzKBdVGdd9YACKM+AcEUTQAomDKpt68sDpl7NjRNm7sJEu39tjSF1f5pGSWihaVbJpHFAwsYaSeRDnGjhtrkyaxhXhNmGQooYvhAq48+iTBV1QsBd2bLyHTbk1Nans7Bl2eBCwKhrHkPFuyeKm98Px8m79gge8JQLSGuUI1tTVuCHb60EK3NTY3+HmqiHxT1pvKt8aKQlsuw+vJxjW264lHW9Wu29kqybL7lyyyD3/1U/bDH99kV3/pf+0nv/mLbRCNZKToulkam9duqd42GUST7Lc3/spu+cdNtnbtarvl73fZjTf8yzLtY+zst11mTetq5dmrT2Qsf+7zX7GVK9cL1yl725lnq8/zbcmKVfae895nqbJiGSAd9rFPfcomTpts+SVFvqlZUXml7lWon6QEikqttrrOxo0e5yuhSkXPhRhsLSwJT9uGdSvtfe95m61ctti+ffX/2O477WRN69vtqi9+12pkWJ15+jtt+bI1UozdtmH9Bps+dYq96aTD7dHHHrTrr/uJvWGvfax1Q6P99Ic/tx132NmOOfIkW/j8QqssKbdRFRVW31hvn/z05XbZFR+3X11/nWhXdke6VdYXq5tEEwWiybyl1pG/3CrGd9qdD//e/njzNbah/m47ZJ+UHbp3ty144nZb88Icq8rrtqL2RutuqrcSnfNZjF6MiI0DKw7QC5GHqNTrN7TYJz/xGZ9sLd1u55x9nr0wf4m9uHKZXf75S307gmYZbJ/81Bdt1JhxVi0FDt8zqZQtCBhdQpE6D2E8KOXyAylXUYZhqY35aDCAdnMTm5zlJuXi0QTy4ujtyvJtbKMbSJStPzcM4L2c5Kt3kCl958HxYIk+m8NxDYOBL51jsDNnp1x9V1VdrToVSrakw1JbGSrMLWn0iEuzJ/imqbnJeZT9bUg8i0wE7+CFvF2e6RxZB5/hufOx1xLhHb7FUCGqjTPDSiFkpRs3LhbUdnUaMhMDiPqyYzjn/hxy1Y9hKCSkrWNM7LXXXvbjH/8/zy9utw+EDxv2wyOPPGyLFi3K/tpKQBsgPEFs+2DJHeKXCOAInA0G5AmtRCD/Z5555mWVk8BLh02MFTpj3pyn7cc/+Yn99OfX2rNz5rgBMmrUKP8+BZ4Hr3V2Mh7Zb8UzPsmn3lmGzKZlfGywQwoVD6RWCpRQMRGY6kq+p1JqY8aOtalTt7VpU6e6kh03YZxvJsYugMHjEFFIpmHoEBGBoV3365oLIdWJEC37JJRXSgFJoLERHfu8dPRIGKtOPh6u99knAW+FsWU2V0LItKnuPpaeFWgkBC6CJLaJZ10A6zpeEtdEzYHpJXj5o55+ls0r1g/ByXtcp+K0CSbgPfLh6AJLiR192RQIIbds+TJvJxvtEVnifV89oLbBFDEszUO+j4ruFQqvGHTgit8AZVA3rhcXVyjVCu+jdL/YnnpqgYyBNvXBNAngsTJuan1pIBGmuXPnylCZL2HbqLazaVuHVddIyRcVuOeGcCWigiDmiGfb3sHSzjZraV5lDU0rRQMb7L3nvdv22H22Pf/CXPvi1z5naze8aAfuPcve+/6zrKasy376k2/aH373AyvJr7dxVV2WyqyyurLR1t02zs4/7yu2w9Td7MIPfsre/74P2bz5T9pbzz7OUtVttmp9k9WNGa/+YCIjQ1ZSXuqWs97xbvv4J6/weVNhb5Rup4vi0pQMrSork7JZvGSZPf/cYlvy7FKrX1ZvqxassqVzl9hzj8yzJXOWWGlPsdWV1Fhldbm3lUmJ7NBaWpbyOQCjasdKIaXd6C4vLLaupoxVF5VZurHZVi5e4ngvLciziuJCkxlvBTLAerrb1IddUiJSPN1p9WNa9W2w8jEltv+R+9qE6eOsvaDN+1yqzHpKpWhLMpZXov7T8yX53TZ7+mS78+Yb7P++9hmzxkW23eguK88stVOP2cFqS9fquWWqR7NVFWdEfCjJ1eKDNkuzbwq0JhqC1qAhziuEC6KYvrJv+0nW3Lre8lLwGys4UvbRSy+wD55/rqVFw0yYZYPD0qJK0V+1bVjbYu0yqDMZ5mMVSFGHoUDwFZU00bZG0Q/RBsqEZqgHBgTANYwCnoNPYr1yE4qauUTht+gZ3lIVMVyYrEqe/MYUIYICHXi+4g2cHniNa1HBMJQCr/EbXGA0RUfFh0tVDzZgxEghWoC8oAAfilZe8BHvYShQRnVVleMQ44VhbPaAYt4GMoO2sgya3YPZB4jID9EWj+LqGkO1eOjINQwWIkW8yznzMtwoURkMqSNviUSHeSDCJf2he+DDdbZwQ5ugdSJA7LKKMcVQE+2HhpFJGEIYFp4PImkLgbxPP/10d2hwnJgKQF9Rx3Y5qlz7+99vtmnTptl2220XXtpK4AZXb1hVFGX2YIl7Lwci3eQCegl6iQBN/eEPf7CTTz45eyWBVxo2MVZgSJYgz5k3z2p9PskYj3Rg3bcSapSHwKQpwp0YKIgLSUsZAC22Vt7oKnlk7a3Ntk6e8fJlS13pMreCiY3MyK+sqPIv4O40e7btvNPOvtsf81UQnOXMUxEjRm8nNwE6cyHlUZjiYhckXEOZe3gYI8UT51zLJv3uJJQqgcSeBuwJ0x8tgfjD+bDgz4T6+K6RCC8XYAGNI5EBeD600aM2yq+wUIabvHuE44tLF0nYteha8ATDElT2bAiCEuirJ7Ja5XpkZ2CiTjm/HT/qv3op1YWLlqofO9SPGF8FEqDdvhX8kiWLrKam2saMq7Ntt52sPppgkyePV/+MttpRFZYqTvlwD4YJ+2AwOROTgEm9bKSXkbEyqqXdxnX22PjuPBsrA2K0yr3t5z+3ZXffbcfvsL21rnrc3rjXVLv4vWdaYWeL/fXG39p45T1uVKn1dtZbKq9JdLbG0m3rGMmzuuo6CVvhobtCSr/a2jrLLE9GE8F0NcyFP3DrP263Kz73afv8Fz9nd9xxlxVJ2BeJtAvzRJvq83J5qQtfWGh77rKH7b37XjZr6gzbYcr2NnXCVJs8bls7YJ8DbN+9DrB1a5qkyEdZh+oNZyDX2fROFGY11RVWSmSmsMzLZMVVqXAwRob46OoaAiPZ61IIer+okM3DhKd8hknEO+lW68mT8ZrfLkW+whpa1lpzulEGgQx6Ph1lUtzio06WafeIv5RHScE0K+oea5U9o2yn8TNszykzbFr1RFu/cINtP362fe5Tb7PJ2xXZi0/dZuUFjVZZ3CHcNah/lEuPlDCqXPSC8kRwR8MbQc41FHZnYat15IVdfNnb5oEH7rNPXPox+/yVV9oNv/8dVq8ML7VLnr3sJmPJMjOVfWm0jkKDC/fchBKO0RbOnW/1B59Am9FzdQNA9Klbzte5iWfY7A6lgQyprKr0Yd6wtJwKOQP0pSgjaC91oDyuYYTgaBBdJfKBAYXS4VquUgM38Ehc0h3YDJ5TUjtViOcNwL8MufLJAhwxFBkRzTGSlWyY5nPwJDsZNvJXBS4z1PaU+N/3ToGndY3lx/A6w3IA+Zayp5EM8XLRW7EMtjgPhk9FcKRNOCqSWnojRALYlyUsY1aX6T7ykOq6cQcOlS9RbJ7hna0B4O5Pf/qT45tVnWGZMkYj3yn7kx1xxBE+ZLa1wctgmfkrAOCSZcjgOEZM6LuBwz9Ei5inAh0l8OpA0IADoFTewmQZFAgiFB3johz5EigrbyB2lhlipDAfgmhKW1uYY9HeoSRjhr1LYEY2NqqqZAfWMk+jqkfZuHFj3fuBCCBmvBLGgiEOiAUGGyi8YEyeR8BxP+yTwFwWjJUu9/A9EqIjy0OJqJAQPOGo6x3hepiAF9wSCD8K2eEgiIYYEQkeDvWlXi4lssJsKOD5CLS3tnq8yk65h9LYtFYKUZ5SsZhRioNlkj1dwnkqTDQG4qoCikPQxzoMldhnprCoV/3E3hGr9CLfGZLgKimw4tICmzhxrO23/z52zLFH2mGHHWIHH3KgHXLIQbb/gXvbzNk7yJis9hULeITr69e74Gc1BctAif5QBn1UKDywuqQsJc+WPxlbxVJqhelOK+qU0sustcpUl5WmCuzij3zCvv/d6+w9775I9au11vYeW7J8rp1xxoE2cwZbnnfYWW87zc5++7lSANOkgAvthJPPs7X1a61NhjJROLy5poZmu/SSj8oYkBElFF1y4UW2Yc0a6+6UQpJiqhKdLZw311YtWWuf+tin7Hvf/r59+wc/sW9978f2je/9yL52zQ/t6m9/zz506Sdt/so11p5f5N+jAa9QhChfCrJX+JIgVvvyWUGickQxMpzyraK2ykor5VWq/YCv+FIfFWPMiW/4NpN6VPXXb9GMOlI0KsOkvcsKVeG8jl4ry5fnrL8CGXmFXToyebBb5RfUyEAUnlWX8eVScplWq1+1whXiWed+0MbuUG2rn7zT/t/3vmqNa5dZjXDCUE5hcZX+K7cCVsNl6cYjGxLAUA9GSvgtoyXVo0dlGEiJ8u6lF3/CmpvTPofpg+eeb63NLZbP6jtWr7GzLAZXL3vyyllhb948lvNn+SGbGILMXR7sSl7VgEa4H/YgwcsXXcrh4Bx+jImhDwwI6stv7vuwqegdXnP653dOihB5mWgL7/PNMiKO0KjPNcmWjTGFHOAZlwc4MTq2tzM0jCFP74c+DUeMlfCL9rKCKHrf4BLAEKEM2k67qSvyj5UiwaCpdYeM+0RxaD/lMzzULFrlyPA0+VIUuKHMmLjIMdQ5Ow9Fl6mrG2nq1zAvD/mL8cNKohChJU8MFZ/TtxXhxBNP9M+0YFi2tbaonTX2ox/+0E499RTHp4vGnATEow/3Z5Pv9Ju9t7kUASM5PxtZGey5mGBJ/Rv03uYS+uDwww/zFU/sUg2wiGHgc7/5zW98V90EXj3o5/IsQPyENolIwExY8s4UShgJPMFW7xAm38RYt26t1UuB0LHlFaXGR8Pw0Lfffnvbf//9fEkc4VJWF02dOs0mTprkYUoEGcYGw0swM14D5bhBIsHiXlhO8oqJSKgTAg/Dx70SPR9X+3h0xRNCKAzl+G+dh8QEWq4j0IIHBpPHNBJQFbJ1RNDi6YAj0BgMquHAvR4JT7wPhn7Y1Gvl8jU+7l1dXS5hIqUu/YZN2MsW3zJYEASUQe79O1AGTy3iY6OkeuX+ZuQunWmwDY0rrSPTJAXYIsHabaPqym3MuGqbMGmUTZ8+1Y3IbbedYlO2mWSV1WzoxOZWDPswDi0BL/xRT19uCe5VSZgbfHcotUppt1XJgNB7jTK2miQXdzr4ICudNN7mrV5uY6orbMPqtbZ4/lL73Kevtgsv+Iz98vpbrKmt0Brb8u3+exbYu972KZs0bjfrSRfbxR+92H7442ts8rRqa8+rt/dfdLzTAvM9KJOy+VAehh30St9gMLF7LZRaLGnV2dpmE8eMV561dt9dd9vtt/7Dbr3lNrv1ttvtttv+abfdfof96dZb7aFnnrEJotkCecg9eTK+hDSUK211laD+aGxuyg4xmXXKUO/QNdkS1t6rPs3aoJgDXTLkWV0l0lP/yLgxeeKlMvgKWUovhVZRbRUF5Ta6dLTJZLSSbgnD3pSVKrPS3hIrNxmBeSlrzWu01q61lippkiE7z9asXmA7zKqz91/6Lhu1+za2bs6T9pMf/shWLVtp20+bZhPGT5YBXGlVVXxheqw8c756HRwAN6jVDOiBoUKiC3wktEGKjblovWpzpgs+F73klQl/ahz7x7A1r7zYAhkr1tuqq3wErl1ZtQlPLN0N31tCGcYEQB+kCEQ6nFahTSUUqxvbOodPY5QjRjri3A/ozXed1TEtQ4LoKB1NewYmAD4mP/JA+bvnq1sMgyBvohGFUUGdeM/li57xDdr0Hu/0y4OQLyESL0PJ5Q11VV1IMUoDkLfjgOd0D7lGG8EFQz1EhKmH87Taz/ss1WZoiw7CuGK+HX2D80UbkBfIN8rwc9G+DwELhwB0yicQGDLCmeE9Isi0AaM79gmA3NmaQBnnn3++Xf2Vq+yxRx+1Sy+91C686GI3+EAhCVnLPDEmB/OboTYcjdy+I4HxYHiB85DC75BPP2A4hgvx3qCJ54Z7ZjOJOTnPPBOWJOOcxevow69+9X/sHe94h5efwKsHm1AuJNLhwzytlulgjLVRQkuCubVTHl6FNW/YYM3rVlvT2hVWv3KpNa5ZaeVSFnUyVCoK5UnI2xw/Wkpv0mSrLq+Qt1chT7rQqqTAivKlzrvCmH9lmbwNCW12Ye3pElPJ82R2LN+uYPijW8TL91XwmjCEekmd7T6GX1dZbO09hdaekTXfiUKRYukt9Y25LCOGSMt7YnWS8upkObXqn4a5xdSSxSpGAg1lI0XE59Z9jweRdZqxZa5h7OiaRDxbrHjyjdb0m69MF8njIeyK5yMS9gRbgDsMFlXdBQgGjd7QRV1QfQrlZbNFOoqMNGHCZGtoWW5N6ZWWKtWTam+anTEJsbO5VFnGiioI3WNkZQWUBGUQeEyiZUKghJ6O7MCKd0/bevPVnrwu35xOxbhHiqPF15Lz89mwT8Zob5FHAaQjra2n3dZuWKGkurRusLXrV9m6+vW2Zv1aa5KS6JCAZNO41vZm4afd2jv5kCPX24UrCSXhEqOmXfdL5aXXt6+0+56601Y11dshx55gZ7//s/bCi8U2b9Viu/nOf9g1//dde37e87ZKRtpDDzxpc55fays35FlLW7mVFo91Gnh6zjN23wP32xNPPG6PPfSYVeYVWonKK1X7Fzz9pGhLgl9lsRV/WXWBPf7EffbE0w+p/R0yKNrV9nxrae/yfW/A5cxdtrVLL/+gnXPeW+2cc99u57znbfbu95xh55xzhr3rHWfZpy/9iG03eYxNqauw1oIemzx9gi14/imbXFdtZx19gi17bqk80xLb78gDrSmzzOY89zebOq7c1i9ZaRNqJ6mMPFu0/AWbuf0423P7ibZh3grbfvQkO3i/g6ypfYM99/w9Nm5Uj9UKl6OaRP8FVbZg3kIp4DbLK2J8pdPa+GJvSYEtalQftK2X0bLQRuWvtrLGtda9stOqS7axM8/9vI2bfZCtef4F+8xn77bf3lJvT60fZ3PbJ9ryvNHWWV4luhDdtK20go4N6mf1smie7UKgi1SJaKY4m4oKrLa3ko9bW02V6K9UtJbfbnc89Fe755GbrW6bjOrWLp7psg2d8taFx27xeL7oVD1uJUU1Vl5GFAwlE5RnMNwR6sEQQQlhoPVKScJB0tB6VsZDSbkVFZeqv2RwM+cKAzObUvKy/TMdOi+SUuP91sYW/8xAWqmtqc13D1YllCP8WCS+wHBgDgz8QnREz7ATturLdeZg8bVfJkMzr4YIBEqcOsK4GCw9vWk37EtKhZsU0RwVYOyJgsEa8iZiAS8GJ0g8pvaRD+1lbsr6lg3W2N7kn/TIK0m5Udsumm2Bhzo6bUNLmzWmM9YheZCWnOsQrXeLrorKq624ssbyy8otU9itJIMyL2Np4T7Nar1SPVcsmVJVbHllwmepDJNiyTjxXX55keVXlFhhVakV1ZRbnq73qt156qceGQkdXZJDKTl3pRW+Pw4Sa2vCT679hX3rwF3tpMbl9qHzznU8MCHZESvAsABHAw3YXIgGC89h8IWIS39kcFPY2q3YGCiXTd6effbZ7JVQx5tuuskNFeRwAq8uDEoJKEVEC9/XIZiSybSKqbts6dL5tnzZYlu+dKmtXrXS1q5d46t9xowdbZVSCnhCzGnBA6ivl1Gj3wiFuL01hOgT5ziKGCBiUiTUmBjDRc0zCZXfvleBPA++BcRkM7xoX1kggvEIiYSkK3P95hhDwH6uZ8NkNMoSifO8t23TNBAg2DBenI1gYBjk/A7MODANACkhk9BhiXBPL5N60xLUeTZhYp0Mwhb31mUbqZ14YHimzKxX3hhvftw0z9DunKT2c4xLrEPkKESTCCsjpFevWu0eavByCtQv8qobG9VPDVbfUG9NzY2+gynnhG8R7mF5YrN7kWGCcNYz1vsAXih9jQcJ/qrKSy2t57eprbHvf+mr9uDf/26leuZ9bzvJPv2JS2z7GTvZ3ffeYwsXz7f/+cYX7O933GRvOHh3ec9SyCX5dvhhB9iE8aN93tG9991tRx51uB1w4P725S99WR6mFElhqR1x6HE2qma8HXro0fJIURLFdtQRJ9pJx5xsbzjgcNtl59mqmfpT7T/+hMPswQcfcrmG13n44QfbSW862s448wQ7650n2zvfdYoMlrfa299xrB159H5WVt5j6+tftMlTpABL2+2jHz3PqmuK7fIrPm2TJ0yzE4453S7/2CV28y0P2VVXXWuHHfsmKxBd95Z02+rmpfaZL19qs3adbFd9+wprbs2zD334Mnvzm8+wX//kd/abn99oBx9wjBRUsTXIyG5s6VB5NbbfvgfbjBk7C8e9ts9eB9nUydtbpqXH6lenxW/deq7CnlnSbl3V0+09l3/dxux0mHVn6uzuB1+0ZRs6bPYu+9rkSdOtfs0GS0uh58t4L8wrVz9VWsZ3Ww28AF3Ae/Q//caqDfp2w/oGe8spJ8p77BBhpWzvffa2M0452445+jSbts2OMgjo9wI7860n2bpV6/zTCxgKmTYZ0FK+PURjBvAT87J8joSUJefwCvwOXfk+TDgEUmh43zEiESOom0uxHTw/MNGegfzrckTvcQTgEV/anJP6+DrL04GfgkMADylTvYec6ZcnGCnQe+S33HZzjQhQ/LRIkHFkE+55BEkJ+cp5zMfp1XmYNoR+ivWWRPQjNBzKRPETLelP5E/dwCl14v0YVfW2iW+9jtl+GkRKbREQCRICYTKX90wUBjA6oAHmsiBvKHtzEHFEfzI5N6TB3/EWMA3hFQbmIRH5XzB/vn3iy1+2hx96yHbffXfHdQKvPuQ98sgj3uswD2OPGBT77LWrFGmbCKxJZNHjxsWK5Stt2dKw1ToT3pgQW1lZIeu3yMaNH+v7DTQ0NthUvsAsIdzUxISrUt+rIH5QjDJQlLW18ppQ/EowZRAs/SwUzkKEIoyH51tJcQihSmdKOEnI5ZeLuAPDIxiiMIgh0w4lQvZ+Tefcpxx+B2GBoNF7MLHuwROEV3OB4QTAGV0Jr8CVdTZRx4HMhGDwtmTbxE6z3j61gXYRFoYBxo0dY6tWr/boAuFh8OLvI2gcN2E8nwiNWzM5EMrOBRdDQZipTZ7UbxgY/g2mtWtV1goZls1u9NEOcIng1cN6NghzVjDwqYQKGYVMKCMf6sXzLKdlci1DCOCb0Dd4RbiAg5SsWqY793T2StHWi1bW2KFHnWDHvvk0mygPpUSMX6Y6YbAVWpfqs8jWrVll3/z6N23RomX2wx/9zHaYMVN0hxJRXqK5PffYx+Y+97zdf//9tutuuzlu3J9RhRHsTJRmhReG4ORJU31fn+Ur5tvoukqVw9ehO2zmrO3s9DNO9T5nGSlfDc5PBeGO4EfoMa8JoY8iRbAWVDXb0ueXWsvaFvt/3/uFbTdjf+tNV8pTLpIx1203/P1vdvXXPmOHHrS3KiKcVnTZvGVzrLl9g/3pV7/y7zqVpvd3GuiS4fH9719jv7zuR7bHPrtafmGx3XLrnXbpZZ+wc9//PpN96jSLYGYYlQ8sAld+9jN2w+/+bNttv73dctutdtutt9qBBx1orc2t3ndE1PLUFlkOHt366MUftmefedJ2nDVLZUCfKWttbxCO2LqdbeFlxLhXy46jYagDY3bC2F3su9/7ga51650i29DQYLNnzfYJ8w06t65GtZGvPbfYbuqD448/TO9l3NghtA++3DkQjUba9aEQ6Iw5F/praaWsjPoMozZ4z4F30HGibxQdzJED8Esu8NFF+CiXF/nNi35U//oQqdMGPCCjHB7Sc32yQX2eC0x0jfxLHhnhJA5pOZ2ofQDvK3PRFKaDytKzXjKyKYcXyas53ax3cTqQFTlRBOqtg3IN0VDROHWCf3ACcOa4xjky1YdyOsFZGGb1kimXBM5ygPwcLzr3+ohHVYIP20P3YeibSfGsPDJ78JEVciDL7Morr7RfiV7B0aGHHurD0i8LVPav/vAH22byJBsneX/cccc7fVCnYqJnyGmVT1sY/ol9SwSGPuF6WVmF9A3bNWzctgjkxWKM5kW/tPz0QsuU7W2PLyx1mgSPm4NohL5UiHRDfSb87HuWmTLJKp6dZ3e/5cwhyxsOmJvIJnIA8zQPPvhgLwfcz5w5c/DGJ+Cw6Xb7IvbpU8ZZW6s87vWrbFRtuYTXDHv00fusvLTYaqur5P2Ot3HjxhjLhvGgfAxWzMkS5JkzZ0mYlnqolesYKuGZEk9hV8gwudaNBCrhzBu8icCMuoZw0H3GdvmCKhPTGN/FyyeknOkVEcKIqrcbH3qWr6LiubBCBSUGkwfjJChwBBtKmW3yPRqhdz3SwjGbcgGjjPrEuiGESD68o9/94KLLU79XFNpC6Nv3pNEfnyKvrR1t1VU1Hing+zgZears+cHyY6qIklGJepf3UP/KK7unQASqGevrCSMAXJKUCW329uoeu202NjW4gUfrXNFJGGOoIChR+uCYFVRUGwEXx+BRasxtQNCwtwXeKIopCFnC7QibKFD1fonqrGJHydipLa20m//6F/veD//P8ssKbNyUsfLi5cnXr7HV6xfbZZddYJ//wtcl1Bts3OhRtsvsWfJK662pbb2tXr3cli5bbDfc8Fs3iNl0iaGwZinq1WtW2hoZObRn3fq1/my7vLCbb/6Ljq325pOP1vWV1tLSaCtWLrO//e1mGc9lboilZWyxJ0x+AQYuA3/QH8YK8zGICKREn6XW0rbSvzW0btUae/KRJ2365OnKr9OWLm20G2+6xX5zw69F59tatdrV090gfMoDTPFdmV677947bdb2M23DUinl3kL76ff/n/3qZz+1Pffc2Uoqik3mnq2UUTVt2kTbdtuJcgJetMbm9ZYq6LGlSxbaBrWtuX6tPXjvgzL6Wq2MLcbFH5NnbG+lEm7doq/16+uto73D5i1frHpnbO3KhXbX7X+x7nSTjR5VbU2tLVZYUiYe4JtXGG1he3A2FQvRsTCPgR2Kx4wZLV4eZY0yTBqbNtgaGdA33/pX8WCvHXrYIdYjI6WjvcXmv/C83XH7bb7sGW+9raVdWjzwiNSNz7uAVDFYnI+yNMrE1abmZqcReAMl4JPrUbh6BlqkPtSPd2PyiEDOb/rK+Ql6V+o3EnSHvCHuLHAfno1yxa9hmArIIyYg5geEuWTBydCJ0z184Hs2pYlaIDfIS23Ngj/L+9k8MCApk5/Uy8vXD86RUfFZyuyW8cbXr6knfVMs+mOVHXXgeeQWR/AEQKu0g/dCBCgknsdpgxe97Oy7vBeHq8gi3JPCXNniDtLL2W5/UFD5u86ebdtOnuzzE++5527fRp52UT/y97JVOHWJ/c19+Jh70AX1j/0yGDB/pLPhKfkm9daTmmCr6lPDbrdPfkPd3xygp5CDvP+1Rx+wnlG1lr9shb1v591fVn4RiGYm2+2/PBgkslJku2w/ToqjwZYsft5mzdzeDjzgQPvBD75vEydOkjdSYaPHjJMRUukMgqJn3xSfoyHlCuE1NbW5Ips5c0f3vOh4mCMwJPM2pBwiB2Yhl0jzJXnyJShgtDK9C5ECeMZMPCstK7WicgluGSUIE+rOLH6OMIMfldj+3616mBemF7hxApOr3jybCywfDHNNQviU73EEAUsEKB776+nhVj2bCxCee4uYHMJFMVvnt7FPDO+azZgxw5l13ry5bggUF7N6IitQ9S75k6fnrfeRwgV5G9fTMadnY1QoRIQiPkNEBa+SoRyMFcbsGxplCOgcIYbxSJ+wsouPUlJefdN6xxl14DeTGSMuudatulMev+k/D5N7mTLilE+v6tqS32WpLhmY7TKAMjKM5C2tlyFx5xOP2EIpwcruGqupLfIPWO6y82ibMmmUlaZKrKejwJ6fu9heWLjeOlSGMCBF2isFv7sM46n21JNPixaXq+7qswJWnyB4iRCoX7vyrLyi0A7Yf2/v18cff8oaGpgEajZpcoVNm7qtjZVhrZqL/kLEBg8zF1ACDDWq6CCgipotxdeDO3tt+eKV9swTS2zNOgnSwiKbOn07237mNAnlUitLCQddjdbW1WB5qgMG8qola2z58zK2VphwkWfbjJlsO83cwcZOlIGa125rRWNNHT02/5lHrXFDk2hO/aVyS0tEX8JxU0OPVZUX2PbbTbaZU3e2oupyWynD66kFc33ZOYsgCjK9Pj+spUIGewtzuPJstx3H2vixo9D+wlGpdRcWC4/qB5Zv6wy6AmcYp3j9GN0o2oaG9fbww0/Ziy/yQcgCK6tM2azZM6yyqkIOyqPWtLqTrxXIqCmVgbWtTZkyRXSiNjQ2Oh/WSoinuzp9h2r4FJqB9jBqWCbsCkY0wdJW8M7KCuRALh9hCAf5ESbe+p4ookGUsnraIwcYT7kQ+TlCftYYiYCBkxuBcBomrJADA/MgkspQCvVDsbrBoMSkV4Z2qquqfbULfI18I6FkaItPuBVvsELMCSkLtAP6Au/UQY3y9+kLnoqGkb+jI0YXK+3iKinwiSJXF9KL3qZUKuxBE3ggfNoEeUE9SN2dksvCecQx5aIYkX1dPXn28GMrxf9bMbIyCLBfE3M+oBcgRI1whNLefiIsA4H2MvxDfXkmF7jWH1lZZJmyPe3xhWWvWGSF/WqQlzfccIPN2HFH+/vdd9kpRx/jsnNLIImsvHzYxFiB+caWdXgYeM3qlbbrrrPtyMMPt+uuu95mbL+jL8Wsqg5bTrMM2IdTnBEDv/GbfTxYqsfqEp7DYEHR482FEPCmxJMrvHplhBT0dvkGX0RpmECKLIq70eKZ5ReVOiO7t6+6I0zC8E5I0CfKNUZdIAgInuSRFv0NNFYIu75UYwUmHAhRAAWBGbbL5jdex/Rp03zTtUWLFvt+DKlCCRqvTcAhryI8co2VfJ8K2w/eYbSD9qhdRAmyV/2IscfS8vXr1ntUBQ+RSAPMR/3Bn+8crPwxnFAuTJgFH+SJoIx4DUs6u6WQWOoZojYYK1HpAQxt9areTTIICmRQpJgwrfsetZFQbOvJWPWYOptcxZez8+zp5/hS8CLVpduK84uUSq20qJzvIvryY5QF8xnYdLCspFwGa/iicIbPNRS3uWFB3fkoI+3n20QIJepazKZeomFQgpFIO0pKGTaRUcVkRB1FKhsBbSJ/aAPvrstarVuGBzvbpqAD1TEleqOn0lJKLNGXyW1VMrwLpFBbmWiMQhVvVBRUyJAoswYZMameMuPTTmkp6sLSHssUdNn6trQ1y5aaPFY8gTJVmeyYik0havEJ3OxHRBs7mppN/rzll5VYcyZtaYY/hRdwXC5l1VZaZDXlpVaS32Md6l9W5Xm8SDzWjZLsVV5CKPQcaZhz2sowB+epQuYntUp5Vau/8m1DQ6MrFIajamqrrapIbVDd+E4NX+z1bQWEMwxgcKrKis4aHM8YwGx6hmKE7+N8NSa400fQNX2LDNhIGcEr1Ef1isZKNIyhV68nFlMODFRABXo+F5z3YKYcgMdygUhKLrDsno3qorFC+WQL//Bs3Iaf+hBtYegbAwx+d+cIQ61kY0MYvJNHlD98cJV6UT9vtxK/XTbp+TBsEzYlQ65iPIFPkB4NMIxuos3gMERB+4ea3VHhA4wwZA5gnIBTRN69Dy2VMfnKGivUZ8WKFbZu3To79thjvf1Mmo39zvLqQA+bRnMYQtqk71T3aKzkpRdbV9nuMlbKXzFjBUPikksusTPPPNMNlNhHWwqJsfLyIUdiRMiztWtWWKcETWVFqU3fdqpNn7qdTRg90YoLS33+SqG8OmbGdyuJAwLDwU30pZiEpcusQadzwwZLYkQlDJmBBsJgAGEUSxHyuXrGbxECDAGhWPEIxbHWLqGC8A7b6nd4h/tQUDa5oZI9otBcqbtACcqXaIQbWTnppcPG74c8oLeY5KlnmiRJO6QwzepGl1l94ypbuWqxlJ+Elq5LZOpRmElJyptz+JmvSeNNItOGAxdQLqhC0n8ecWqWkmTuSXNzWP2A0QRuwSG1Aw8IO99cDQNHAppQNx6tDxcoX2SGMOn95oo8m3g2Ch7Hr/q2UIo5P6N8RQMZvcv+YfkyOkuUZ3rVKnv28Tvttr/faEsXLrC6UZNsVO22Vl4xXkZEhTW1pGVQKTV3SrGl3fPiS9us7mlPb7Dm1tXWkl4lQ7hFBivfdGoJq5M6pBxZvkw5EuIdna2+pL65pclpjrYSkcEg8zYLBwMBHDD5uLU1fFuFnVtT6jBSXnEJYx2WlsHV2NZkDc0NvhpKfrT+1M7eYnmrVaLPMstjlZUQ1tTeYB2qW3NbvaWtw4rryi2vrFDKToa+BF+tPPg8FKWnbutsTbuSb2hoVmI32E61t906VOEOKasu1a+wUwZVu/CelhHJ0IRSfqueX7XG1q1pVD1kvOdXWnuPzCjRYQ9LjmX0O1+I1hlGgyacZqUwff+hDvFOiwyJVjzxfEsrfwz24FgUCBettooVYm3rfe5VT16X2i4DEPoolnGYr3eFf5ROTXWNK3I+k4GhwrAwURV+o3hxWEhxJ9VcWoLe4B0fos0ec+9Dez4UOUTyyEVOijwekxv0Lp9y0jBAntA/NMSGdJz7ULTXJytHhFNwDF/BDz6HLieRB/ejDOqHUAn+iIzof/+NMQKtklc8d8dBdMsRo8k/UpiN7DDPCtnBhn70me+Eq/6LsiAm5JEbAKRXAeA9jAspYPv2t7+dNV7b/Hr2Ce835FKEl2YQjOy52C/QKHSIcdSfwhQGnLeY+M2cQgy5d7/73f4bGHm9EnilYBNVSKdMmjDOpk6dbNtMnmIpGQgl8irrRhFmnuQbvLFk1glfAB/AlLwHUWDMMJSEQIJAmbMCkQSPblNvZzBgHJz5MCm940yPApVggHELlJd78jA/fyqXvz4m9yQtyXWSnnMvjSMCRnm5cECoIRxz0ksFZRuMopy0MUhAFLTLa0zbqNGlqnunLV02z7p6m/S7RM+36BGUJ4YK76odJJ0HxwtD0DMaEvCYwSuo9aOuIdzwZlua2WyqTQq/3XHI/ejRuOEnABeU3dcOcOV4k9JA2GeVnHL3xNJiP1KgDBPHnYyVVLs8bz3KvBUeZwJiuqXVuhtlBKxcK/w32Ojactt2yjZWXlIlz5Rx7DIrK69Tf9dZrX80bozopUwKgflKrAIhvC4hl8d8E2XcKwNGKOMTCu3sxNvU5p59R7rbz/ksflm5DAwpZBQdCjl8QDO0he8ZBaOwP7VhWDSxpHWDjJawD01Ridoop48hDj6eqNZJCZRbeVWdldfUWUFFlfXIyEqr/m3dovfiKuuSsuguFp1WCocyQjbUN9nKtetsdUO9ZdSXPUJXoSy4Shn9vR08IztWhfSyzlVGRndGnrIMvt5eGVhWahmiGkUydHSe11VktWWjraZijJVXjrGS6tFWV1xu42vHWYWuN7flW2dPuWiMbzjJKCgssUq2DpDj4JFIERLKAcBp4BzjpStTJD6rEo4YziuzmsrROsqyVh8X5KWsqlp5lbFUWbjsYZm6aDKVp/oxdGNWKlwTISRsDp8z/AN90f/QmPO8ysT4DRPJ6XNqEWjJE/iFB1Hs2WPuffigjyY3l/TeJkntjCkq+9w0HPhQjaoCrnxSv/Dl8ihrqCBfQtQnqwSl2NgtO9dpchmUTUE+xBTAIynKn/yiXCrMDqe7vJOsCxztmNB/eU7DwWChTuGDibm78vZEmZlN5E/EiK8wY+CE3F4dADennnqqGywMC2Kw0E6cEfoNXHANYKiQYaDhYeQtoAxwj4EJbqKRF1I/7iL+br/9dvv1r39tp5xySjaHBF4rgNYZAL02fvxEGzd2ovlaeRkrBRIyDSKkDHs25BXJq5MSSrM5XL6UYI88rw4xaa8EvLwPCex8Bt9l6bPrZ82oGhd2qZKU7+uQx/r/XvmkvWKanNTLd1N0LJb+xAPtFMO2ioGJPeQx3KCaMlaeXyDiM+ZMYJmHaI1o3z+qRuqWZsHL52N7uinmD0cSTKwHVA7zBPC2WUpNmFaCXHzDpkXshcJH/0KonEhO9FKC1Z+b+gXPwASE87weeZZ55VZbNVbKSW1qzlh5ca3qUSxFVepKjU8XZJQYFkDZEl3PVx3FaaH+GDM5iWt4x6gMVU3Pqy0qi8T0FybtrV29Usq8RbhAUQcPj3YgPOJKhWjcsakaTn4efc2QhHBPdESd5ecFfINHJdOvRerHfPUj3jDb7/eqP4R162BVCntyFKmsfCn4nrTv8dFdICFdXmTlk8dbfsko602V+l42be0NMnrTakeTtXasUz+3yjBo1nuNUrYZ1Yv5Q72iwVKrrKi2spJqCe5SK1FdCfm3NDZ4ou6B3qQcy4pFj+yFkfFx/1QR9c2T8RLaigHENvHYWAhMhrMY8sCgZm7UqDo2KCy3uorxcqH1fLrLGaQzzXeCmkQ3bTLEWrFhTD6Y02OGDzEWdfiHGK0tbd0y2Do79URxhe9smyrLs4pKdjQttpb2bqtPt1pDd6M1tktwq+wON4YkNLtbraC41ypqxAAp0UN3g/V0yHAiqczuPF2zdvFQt5WkemU6dVrthIlWUc0O0UU2flSpbTOmyibVVtvoklqrzK+1wm7mA6nfu6VQexluE3+KZztb1Vet4sFuUYyKq6ytsOJynRR2i0/5+vko/w4Snx4oSY22ooIaOSzVVlFao2uVViRDqDBPefXK65ShBu+3yyhsS3cI36X+m5V4XGsVTnzjM/UZ0R3nV9E2Bm7sBwzJfPEyPJqn+6jn8uISq1BeJeJBtjvpbBPPd4p32eVXT9A3GV1jKXU+k+3Vtyyp5jeT1rs6kAUqQ3Scz7YASuwgwFhjD/f0vluhOYm6Me/Oh4lVZkjiYeVRmJ+y0uJSHSX72kTnYhhWE8Hj7L3i+6+ofV0ZJvGLatjYBkPDEzwWk35nk2+yqWs0HZzxpfjwmZCgWN25kEzAIOIIDjGcxOXCLavbRDdqT3t7l583NrdbfUOLZHWrtWGc6H2+JN7Q3GSNrS22vrHRWto2/tDgqwE4NW9605t8COR///d/XRZxjSFC2kb0gra585N9fjiQyBsR9MvqoYF6XHXVVT5hd/bs2SN6J4FXF5DFA4CJbkROJJBLw3bZdGShjBB1uzMTHzHkWzuiOVcKTDzjOxgkvvMzegyeFh8+C+OREJ8TYB8NQgj9yQWWhBfeF1EVwpnBMwneCE/5NtF6P3jL8vC4h+DDYOFZMWbwGDnqHV2LEZOYQnk5EH+qbgxlUYaHC1HabrBgpEjAZOs/EiYaCAjKulF1fly5YpXKDMKTslGcwbtQFbJlbQw8NKDODoNd6weMGYRdFABMKmViIyF5BAORL19RIHyRP4wfvtCKsRJS6K+QiNyAe3qCPy6j/Lmmu+FPPwvUb8xlIG/Ho35jTWUkYNs7UcAI4mBIsoyV5vLdHIa+1Js6kjclxD7DIyJCQtJ76nP3VvVHWL6sstL7DBqEkolcsOqHT9eHIZ12957wotPt7NugOjD5UHngRZGgFwCvH2+vsrJKik90JiOSkHsI8wfjMBqIKbUdI9aHymQdsmybCJCqJUBZ8RRIEu147hjGgY84FhaFb8uAQzzfoMRZWqpXMOZlpKm13o9h3hR8J0Wo5P0mIxAjlOE7PiaJ0dWldjJXiWikfydGCTpmngP9zHApE0U5Z1Ue85J8R1jhgCWjbVJw6dY2OQsppSLfaK2EzybIoCcP2MeHNNCs3iqUp4zcDJMi+5ex05bAK+qQLPB+NPjjkCVAP/As0QO/Bh3qWSbUKnPnYepL3p7oEx19KC/LF9AeWOZr7pGGyQNARvhj2X5xiL8HSRgmQrsfw7sx6b6AKB1bMjTKSGZ4lS8ouxzyeiIP9bLaBzN4ltzL5hGOyCeeD3TcP6FddJRN0ShxuZAtNxfCPew65SU8cOQzECG6qnYrOW8KcCYY7sNYhB+5znkfLl5FoD3MYzzttNPsb3/7q3/kMOwrxQ7LQdbCH7RveKD+I3lueGA+EFEftkdgs7doOCXw2oNA1QMAxmN1DYAwofPoRMZHYToEH9tAM7SAR4Hg5iuf7NFR6xNrx/l3MNhrYbCORzlulPSH8KSMsFyYSVGBqWPiKRgTBdIh4RiMkpAQaOE8hmjDGDhlB4ERFN/GQL5cR74gQCUwYXgJi8D4HEMKgjZce6nAXjN1daM9BMqSNfIOTAkDo7TD3I84tOZCaguBtgacqW1ZIUC54MKVFkpcfemC3/EjZUo7c9JA4Bp14x1w5MIv4ksp4gjDguegCReeWTyjyMg2ZB3yD3hWvRwXoY+oN0I9HnP7GeFOJAKPkZ1pK6srPepXIOXPbsf5Mlr4lANzJYggUVefDMx7eL6qW+xDFD0TcCk31p1wNJP76JfccgfSDgqAsXaUP99LIgXFgTER3lEmjgPwFOiQfg14Y6yclTQ+XIrQFZqCkchQE0Z5Fm+ia/ZMQQnTR248KW8S26k3E1ZXOzDIKDM3YuHliJ/C2DwRw2AQrF3Lcu/V1iz+xUDu6pARlM64ICgrKZXx0mkd4n2Muw7mE6h6KBXyYDgpTqqOgPHB9TgnBbzHfo2JCAI0GJLaKV4DpfQHOKFe4Ij+oj+AGLKPIXrw6VsO6BkMSDeAyFuN5f0i1QsDjYnXTr9ZnDve+/A/NPiQZ04C/y5Hsgn5xFJ6VkJW6Mgwd+59Uhi2UZE6p8/oF59863libIUhCCJ6bjy7MQy9h+Tvce48EH4PhCjniMZ4v+s5N+KVaCtyEv6GRskfmsS4CsY5k3GzGf0bAP7beeedfZXQddf9wq6//jqvE3xH/0MjtGfzQOUdw/7r5QJ9SZTn1ltvtbe85S0+v2bochP4d8Mgxoq8MwkmiAZGiAIDYYJwxLBA+PPNjoYN9cbGUazSiUodD56VDHG8172NARDJLSa8uXIZOyXMwhfBeLhe7+am4L3hUUkYKX8fG3ZGzSoJN1iyyk15OMOTEOBi6oEKh1+ROGPdQ7QBJRHy5hqJ+1HJvVTAUyePpUuX+u+gxMkrCBrqinBlro+v/hlQz5cDUdGTE4YEApTIAcXSZhQryjsqcsqMSjCmgfjiZfBInaEBV0oYKVmlwdMIG65DOz6BM2sgACgpFGhIRCagERQouKUKQUjnGiocg8KPqdD3g2EYiSgKn0TwYUeViaGC4eJl6Tk+IIfRPG7suKxhEDYVLNN16kddEZKxf+M16ttfz5AG9j3vsTKJjbsYdmDFBgohGM0oDuFPz9FG6g1g6IMP3qVt1NE3b9ORISi+x+UftxNuMCIcn73M08JYkfEu/LAxH33mSThAaVMe+KeePao7yilGoRi+QCgzn4Tw9uTJk9275VqX6kJkoLmh2davWW/rVq21DWvXW5qJvW1p62SIQWn9unW+A3J0XsDTQACH5EmUy/FJn+Ykj5zoPd4NEYTgQUNLAP2O4YcDhBHp84xUvxj9wjnx98hHbaU/olEdDRacHiHJcRD6VnlDR56CEh8O6L/c5DyUk8A7cijWiWPufRXk7UeqqVQvF/4KMiqcY2SST5CrRLXSwfDNppBntt4cB6m3yw3yFS2RN4alvy8nBFmNbG5sbtQxDPkgj8EZBmeYT+iX/21AmzBw99lnX9tjjz38K8ff/OY3/R60EVfmufzOJkAUbYWZ5X4OX/UKVyV6fiB/bg6g0ZUrV9rXv/51u/fee31eCvvLjPT9BP69sImxAh0zrIP3EBgPPcXkuCIXAgjW6poaF6x0MgkDhbA8xABZIbyjMnDlln0uJhiMgvTLhQJeX7EMFX5DNoF0uBeGAQjdo/xQsghtCgkz7YNxwthy9CqjcHKGdgUSlWCW+RFoMADMnr3m9ZJQDc9yvf/5yCwb5RFTVqBQa3Dlgpr26X3KRrgy74eNgFg2jKAAyCviJQj/7NJH2qJ3Ny5zkHIHpIDT+I4MSaIDuk5+LsxVL8rG8yXsiXdMHzMcEELPQYFQf/oNiHlGfAUFGtrKxwNdOeo6StP7O6s4Q3uCZ0zdeC5sCBj2cwlGC0ocxRYEL32M0RK9di9X7wacZqlBB1YnFcogKSmj3uyOGgQfxMQfZap6/ix5oBAIe1NnDBWfU+V5ZQ3pbDmUH6IGKZ/YHXER7oX5FgD5ApRdXCrDR7gsqyjzSaVeV70X3wH/5M+zQmG2rCB0Eca01Yey5J0zPMe29L6KgzxUDhNZ4THwFKJCMkKgEeXLfh4cQznKU8/7/Idsu9RpIQohxgjGS5cP6Y6TwbLnnnvagQccYNOmT5cRU20TJ070RLSHOR5kx/wP6ofhAN1Cv3i+RAOgL5StR1nVJvLnN/VDRfNM6BiS/uOfMoXPnSezRkBoPzQRZAz9R34k2gMeI4/whW1RjssJhrYK84LhisKiS5ijRHQLRU1bWS2F0RLz8KiXyw7lTwP1kvN7tryY4NmNkuSBGxnOAwHfALTM0mHqkBtBUqahfIwIfy8YpbyLEQKdUR+ugxpoJhizRI0x3ILxRb376qPrbph6vuFd5zE9A736UJ/KwGDjvUDz9EUwVOH3KtE0K1zqRtdly6Nz/v1AfdEr06ZN8yXCTzzxhN144412zTXfsfXr1/vSXva1QRcBiIJUqdoqB2Wfq39rRy6ZYxW/+qF99GtfdVwOBPADf7FU+Bvf+IbdcsstHlWkrLhaNYHXD2yyzwqK5LQjd/cZ542N9TJMqu2oo46x3/32D7LgO2z85G2d6digjaELmIGxfhgBhUCkoLR84w1/IJpcKO6RMIHxEFoFKRGjvEoJL4gHpcjkznRWSfYJGWd+mDcIgZYOCaM+waJrPMdReQSPJhgzMDXHSJjk5QqY5/JCNMOFno5cRzgGbz/fSoo2DnkD3I+AQEBAubfn7wSjxb1a3Wfb+m23nexRlTVr1rqAy30fQHZ46No9R4yGrODLAeYs5IK3KwdY5o1CI2cmfa6S97ChfoM1StHoaSlC4V/lUkfqSvswXFAy5OUKtbDXGRsF5XM85F17OFxCksTwC54beSBgwCfKgfe5z1GYdQHOPWiEfs/FJ4qN37QRPDG/ASHOu8F4CQI3FwYKoY4edvwVHnUdpUAv8C7KGhrhw5h8dDKG8aENysO79Ock6PN0ZMM8ysVIof7sAcFwCvUGL6EaohGdUAfqH9pB/aEL1dXpKNAWdBqUCHMFZCApb2iDPuUdhgOhXR4gPzbSy6WEoKzwggsdryT2XOFZvOYWGQyOT/1GISlLKy+ukELiOzwsqwVPoS6xXsR3mGPmkTvxJkOsRHCqq6q8zakUSrfcamtqfZhgzrNzbP2G9YEmVA+eYW88VcNxR/ngpbW1WfmH1T5cQAa4o6I2QIecM0+K9lFX6uT8oT/a40Zbr+6qXtGQIToAfYBDdtal/4he8DzGnC4Il2GIoFP06bSiSnh7VRda732rPMkn9ltIgf4caTngTlMOgNuNwGkgB/S687ryIV/PLidPHm9TnfyK8yxDR0UhWtSZ/XCiv+svej7gkN/QHXnSxi45Z7kA7nKB9oMzhqKgRR8Wo53Qn4B5SwyrR3on0Q/gccP6Rps3j311Sl/RfVZeLkTcMmROPy5ZssQNF/aJaWuosJoJ02zJM/fZN46YTgeGl+obbO2bzrRWtfHJJ5/0XXmRK0RN4ko1vvMD7UAX/05I9ll5+bDpdvtill1nTHbPDUECoRM6XrxoiX6LqcSMUSBBCGOyxBAMDkL7gWkgupjg4iBUQiqRoMb74TorMVyJ6w/DAwHkXiNHdSLXgmcjoRZ/i1E7MsFwcU9NjM6zyr2PIFkRhNHCeVAogRF4JvtPF6QMsszhTOLnQbAhIJj5PxC8PVmgzrrg1/pTEMbgB28GYbVo0SLHDUKB+uQCRVBuMCRi+RvT7ICfm+ThEQnaqT/269gghdMmw4LxcQAhzD3HnxRKGOYJ59QLhc1KBQxOcAGju8DPwTufMMDAi6F47vM+dfF2649aRU8xi2E/xnI5huu0MSqyYKgEDzv3vQA0NTeRD3XgRwjvBwXie8JQX2hBiUicL9eUQYTnDX1EhQsNcY6ioO60GQMFYFgzRA1C27gX8B1oF3AcqgyUOYnyoCvyAs9Ok3rGseL5o5TDPhgoF96nr3Mh4gY68C+BK3kUQ0dwDQ0TaQFxAfc9PseE/HxCqqAvS3ClP/KEFzGAmJSOQYJR4Efh3uuQX2Rr1q2zmtoaGzthghvYfPGYSAUTN4uKMZhQpny/KNAF9APOMSq878G/ymH+E89BAz4HS/1EBNRlgp6hLpxjqOinv0ulMXLoS39OKfaJz3Uh6RzDjT6HZmhDwB8pGAd6s++a873qEvuLA/jgd27yCIiejYk66rH+xEHPxfuhrVkZkgs57/RghGZ5mOQLAjrDMDrRTXarjvf0TxBlUyjLP1vgLcqBnPxJ8KfzQZaW6CfwD859KFG/aT99xQRshtU4V4nq1w7ReOD7rbbd/lYG8MBKIeaesR09e7VMmzbdJkyqsPKydrvr4btszsxp2acFqv/Eux70rTMxSpgTM2vWLI+ekAeymDxfC5Bst//yAQ2xMYhPIOyMBH1k0heXvOjMUCbrFqOkTkoYQwUjhqgKVi9zLkgoPhdMuUkMnJsQnDCIz2/ROy4kANETgisMH0nou+LJHrnOOdc9SdCwQkMCnfkrKL1onLiS5Tfn2d86CWUMAW6kkCRs+ur0EiEIIELFRW7EoRhQOswZeaUYxgWW8mYCJszAl6/xtly4CdzL1jMITvoWgc+EX/Zf4VnmIhFVYM4AHzskD5ROjKyAfxfmKBAp3FhWbA+Cl37tF8KkYLSFcoPC9T70RL4hxM/wQ9gsjKGdoHRzwfs1J+FhK4MQuRAdMOEy09FuzQ2NPr+CHTOZY0EbUK6xTCIVQcgH5emCXNec1pW4t2bNGn82RLdCR/bXOaRopIBDEoYQR95HMYS5DOHTD9HgAVj9RDSSDfowoBy3OcmNcD0bnQTeD/O0ulyQwWtEPRk6gQ/DJOKiMNdJCh2DYiBg5DMBnk0TmV9DH8aISUtTky1d+qI9/tSTtr6h3tqk0Fra2qxcNDth0kSrqauzSua3MESlPqIsjBDoGr51o1RF0r6+/iGWoyP5Y/TVy2jmnHI9+kl/6diR3RvEkwwP2orxiFKJ8oDIAO12g1L9pYy93+JzsR/IM4tiB7BAol7QLSuIXKboPPZhTH38nk197ehLoW2UExP118XsvZy2k/Tn0dGchEzCSIi4C4Y5zhzyJSwaIE/ojfyIyg0E+Dc3gSMiV26c6OhyU3XDiSSKE6M08KTPVxFtcB0DlDa8nsBpR33FsUJG9IQJk+zD7z8ve1cgvKWWr7CjTjzBJ8kSHY79Cz4T+M+BQTVyWxoBh4BhFUKhrVyzQYQvwVEio0TCw8dhxWQIG1+JIEIKXwnNTiBUHiFl/ySImVjCVtP4+JIcPqkWyxLoRGBzlJRhX5VOmK9XHhdJDE0S7Xm0hcmDGcbWRYgoA7y5YJyEFA0Vlsj6ngXO4OGej/nrflAITucOLnTIx6/rBv+yzwybENg5iSEUfL0U3+6QUGJCl6rhAMORb2Q+BBRCxRWjrsd7myYYNjfxXH9CSLEdPjv6tqlP2GGUuuRJQHIkbJzpCmPZme4wv4BrHV1pa21v8S352T111crVvjQzCFBqjNGGcQKu8HIL1X9MvAanIh5dQ+jmsx+LC9/QPkLguUuQfamykmekf1TKdSs4Jy+1kZ+kgPf+FK5mX9V/YZ6DrvHPXwhKy+fMqE3sdeGRFKU8PY/CUOd6JM+jHSobL909deGO54nYuyKVAcayZGgcZQkS3OhTPfFWUaIhP7VM91hCDF4xUhh2DPNKiEhBf7qnfuC370dDw1UQ12VpyUDCCAQ/QWFlOpnMLiNIvMfcKRQM+YPWwuLsPJ3CMIRWUiqDQb/z84nW4TW6OtSRIaJAHyyLx4gKBmiTjKi0I8yHDHR0ZadUWVkq56HV5s+fawsXzLMli+fb2rUrZQTlWZXuFYmGR9fV2tgxdVZXW+NRUCI5tBGc0hWwNNHNLtW9W+1KSzG2Nre4QdTp0RiWjLPZF8pe+JBx2aGUZgdiXWdJeC6Aq2j8QgF+TbTmVAK9ia7TnWkfqu4UPXcof39Gf4HHVTf6B7njdCgIJLNRggZzkw8lOz1CECFi423TeaAv9Ve36qRE1i7WhGd1s+hIfdgBfYV3OKoFPqcE4668pNSHZwLR6p4KpH0eGVN7MGA4+oqmlAyanES0G3D5pnyZ68TcqpraWhs/fpzVVFc6TpDFkd+Qf9QgzG2SrBHdsg8OebzeAUP9B615tsNdD9m+9zxqf9xpH48UJvCfDZsYK7BSl5hVfrR+pKxdRktjU5uIQYK8SJ4doV890y2GQGhhcAT2Q1gExvajXyE/5SUB3SNB3ougFmfzvRX2pkDwYjywPXgGptLzGWXGlEgMFcQFgpikR1wIY6gwox6uFV86c7pik3AiYai4IPWEUkF26H2lMLSka8oLVo71DsYMVxAGpJBnGH7qTyhZXe5P4XU/xoSQ0NPu/YY9P5pdPmF0AK7ksskVvQstv+XXgqGwcQoGSn8aeL9DytCNRQQ1gh+FqnwJD9Mqyu733vUOf3qONnKNCbIkho7ABRvj+TBJCk+XiYRhhQ/774A1cOERM/VjMFb6PVPvFC8VHAackjBegiDXf+BXR7xdomztrW2uTDF0BwK4iXjCsPP5N8oPRYXC8mEOCXR2UuVbNqNG1Up4M0GckHG5lYpePXpTyvb9bJ3NJlrhY2nhC7dh6AojhHdQHgUqD9pm0y+GOtwb1jWeCYqeuVph8iJfEOeTEChXjhg6NFSPZ+lLbXWjBH7R+0qgwQ1VjD39gSb6iHB9iKagllWHYimyFPMPQmZMLmYfFiIpelX1Cfjv7JBXrXcD+qFVHWW48NuVtxJ0oot+ZJgpOBoyYDvE2+2t1tSwwVqaG6yttck2rF+ray06b3a8M8cFnDJ/rUyKko0LSSXZKEsPilxGCkYixifLoSuE71HV6ouKSuEUI4l9XvgUQr3wT+SPeTnBaAn02S2+xriDRrNGhxLgw0fqg0jP8DIrAlPqz0JwLxxB0yEP8YHycX5Wf6GkPVKa7bvc5BPqc5Nwg+yARvgXdqtFGgWjF+MjPut7sXCOoZJhqTARvkwweChfR4xj6KbIaSoYxz48rfaRVAUvi3Jj5BGx6/s95aQi4doTkSfhHLkJbcYIINEEDM9Qf4wTJdoBHYMn0X+594Pqod//CbD3rrva78/7kP3oPefauIkTs1cT+E8GscbQ4EyuhKBnZjYz82EYPr4Gk7A6KBdcEMfEj2zKvYbic0XnxSOsxbAuSCWIdB6YOSjimGDkKHRdYWef4VlXwH15hHs5JQ6RhgY3vHKT5zs0BKXKKqAyD4XzDgo/vjuSPF4q4EGGKBM4Qtii/CS8JbjBDcJ6IFCP3ITi810+9ScsuoL2JEXgoeYR4GsgfmNf0s8YNPrl/YORwnwSv6e6cb3LFUOoey4EQ0WGgnugIaStbKUgwgRM3qMcL0NtYBjSV9cQARSdURVC4RjaKGiWyDI/BVryKIvu8T4GC+1EiTGMgydN/Zi35GF7HXXB60/ZKBfO3ejQPcpj1YIb77pWonyLhb9i36NEifqrfimeVSrxyBuThANdx34I9B1+F+sZDMY414MhH3ZZBheRfxhSistfwR9lk2A6juSD4Q6eAo6Fe+HBV/q0tPiwFNEXoqKUHZecgwP2nUFZuzGra9AGNMFKKOQAiY+NYuQxuR7ckT9DVnj99AVRPwxG+oF+xxiIhq/XVX3gTkZOIg+MWO77JGMdGeql32kXeVEHVqUVY0wLLxgqwSCXTNAf+KKubkjrfDDILZM0EDAaA02Gdqsaei70F9dJob7QgwxN0XSYI8XwYHaYUNcDjepZ+tf7ePOJ/vKG5iTKhq6Yx0Fki0egP1b94QyxdQTvQb/QM3zP3DX6kGeR3fQFS/ihc1D4egfa+6c//9nxmcB/BwxrrCCEamv5tH+tC00mt/HdPVY3wBww7iYg+nFDRYDYHJjwishLkqTfW9LzhCzjEWLMTUFAxNTlAg7nyY/+DL+z52RC+RKEQ6ZhwI2gnKScs3c2DwhGBAveL4IEIVVc/MrNVwF8/D4HNwDl5SrUgeDCMyfF+vFsmMAa8ug7jghUDmU5blFC9Eu4jnIlH1KXhDdRBAwPBHGctOvEMQCoT1Q8RFAK+UqzlJ/PlfLl9cEgQXGAB76+zc6sQVEEgwM6pTz2nQgRQYYxu314xuuid4QCzwc8Uh59zTnhZfKgHjSFc5QtCgBjnZA0c5MwVrgHwqhrMcaKDBWGOzFcUlLOKRmDHFHAvE8+lE8C+E3ZUcFiqKB8qC/3fFhUFaWdLOdvT7e5QUGEgr4H9f39qeaAX/LUjUgD/ly2DUXg3vPWfXbNdaM3DGe5Yae86+vrbd3adb4ig2XMzPOBYTEA3bhVtgxL+FYGqjOlcA5+aRfXfL5IhmhRnpWXSuHKCHPFKlx4vyu/EI3oT+RENAO+I+qG8dLB0I8bJEyy1ntu6Gbb680TrcgA9N2CPSohOSNj2431bPtzAV7JTQOByAUJ2UIbGE4JBszGCQPPk2gM4wTaC0mGi66DB3ALfUSeiAmiyv1N9JjIV26i/RgyAIYyNEKbO9IZn3PG7sOU4ztjq5k8Sb3oKybZx/MgH3VzU1S8LgEcJ/DfA4MaK9AzDIFAg+ERlhC6e2HyyCSlPCSJAEAoBQEbBKILRXGEM2Y2cc8tEnEJeXlIV0UryyBElOJW7O4jI8BygDyCAI554l3rqEz5H+Hr+fCsmNoNC10amKLABqhzqC/3lIvei/XvSwP+AJ7tuy8hGM9VDb8HoMQQKgh7FFesNxDf7yufv2weLzdhGDmoGuCOvAE8zSAo+3HH+ca4VAKHyofrPlSkI4qedxHO/NaDjlc/F8QyHFQu150O/Dp5URb5q4764wiOvM5ZvDl9QQ/ZcDZlhOtEDlAS4IxrlBeeR8lhrLDZHnvFlJSUeQSC6/6dJ5XJu3iScUJ4mIwa5mh4+NyVdHiWdqIQgrIK/cK+KQwhkUdfhIaaqD4MDaDMUQARP1yn3nFohedR5B6t8hSGldQMEOWGvH9bKceYpFw33PQc+GB5tit05xVwkzVi9BeHLKgDZQK8j+EWE8NuGHBc98mxygtEYjzQftrF3iulZXx5NjgP+eJrDB+WJjMB25Wd8EIUhsgNv4myUCbld7lhw1LyIt+Eb+KECTZ9+nTffA7cgQvwxQcn060yItuCIdnhc1vCLtmc07/gxCfL0n+OKY6iAeGX4aV0NkLhQ51Kapjjjc0BWcnmuFI7MJSI/PqqGPFFjGbQR9TZacr/hWueh67nAn0FT4F7xze4Fl9QLerKeyRohnsxssk1+tRBD9L2MBQafush/dY5yXOmnRj1+j/LJxy9ndn2Op310VqgGehcQtjzclrQe8FQyXcjFsuNCAr1SQu/bP5Hf9KPffX7DwBW/kT6T+A/HzYxVuAjhF34VkqphE6xM3ZLa5utXLnKhU0Yy5cwxWOUkHABmxUesJ+kgyeWkpKC5ywG0jMINpQRLAwTSgXpUYyVrOBH2eo+4X/PygVJVHxBuKC4XGD4EypX+UbgKgLPhYLXJiTe49lwPQj2WAYXKcfrn5tQqjkpW6BDNAr68gB0H8UEzhDErMLwUDhRhGye1BtAENKOgbBR+SNMhMLpK5RsmICa7Q/h1b1aCTnAcYaXKLyH82wSvkCT768iheRKKesdRsVMrVEmCMwICD6MMhfmPokPIZpVIghgCVBXwAh95Y8Shl7ACQm6UOmON45xyAdBG/ontC8CdcdbhRbwQKMhxXn0PKkTinjc+HG2zZRtbOzYsY4PNl0jmsF92hOM3fBOWC0S2kH9UNwY49SdoRfe40hdHF/+VsRnMI54hhTD9cwxYOgJ2uR5ynPjUWUxv4ivYaNAwJ9a6fmAD89XbaFshg/Z6p7f8AzRJIwzVk+x2SCGGPXluq8MUrtDPYjyBHpFaRMFZQO7wLMh4uAKWXXzYUv1S9hVGGNJ9KxXibaUyZDxOSnCO8YKe7AQLQSHoc+DwcE1DL4SGel8G4x6kZcbCnoOuqE/3WiC9/WbQnxeB20TnZAX2/xn0mEFl59LYXu/9PWX3oIXoW/lT1SWc59Lx9whtZEojxuZwj/tctzrf9BBueTtBrloBtwFYzQYb4D3A/2v35zDE/CBTh131Bs64BmMQZ9IrnvQLnTOO7xL3pQNbYSJ6UHewRfeN55PkB+QOAYXOPKIs94Mz4m2dNNpkqu6CD1hvMGHbtypEOiGfmavoLByK7SLa/Ql9BaGrbKG3n8A0AdHHHGE01kC/x2Qo2n7QaJT/yO0mBiH99YpI0VWuZQvHocLPjEGTIVCHgiBFfsThSDsXeCL2dwzEJNKPbkgZNIr0oRt07kGU4fQbFBGhF9fOgyoRVZAbJy2PiBsEMpY/G4EvAqAGEdAEw1A8AIILAwXJuiB82BYBQGJUBwIQfihPBCAQcGESEF2+28l+gq0RaXt7/Cs3sErZyUL3hsGLe9TB/8QHkI4vz9qEI0p3o2Gkhu0brzhWYZ+5xmEMYYICrKjIyPFyDwLKfpmxutZfs1W48yv6HAv3duvbBjyYbdKvoVDNMA9VxSd/twIi0aLyvHJ2JxDd2oTSlxN9Gs8Sz2iAmJYxocgBkC4H54htUq5d+AdM5FZmfmKN9qrVzn35cTKGxyATyDMOep2BQluUTAYjrSb60GpFrsxRGQJZyE4FGESMP2G8mRVEcM5GGjcZ16JP6fEc7kJ6ulP4X0+iAgOAeiZvol9zmMcoQ3mHYFHzhvr62350qU2/4UXbJ1wTn+5QaRUKllRKeOqqrzKv1zsE5+LSqyqotoqfShP+FZZXqT+4wj9MPQDHnwb/nS7tXVkjWjlHSMPGNP+cT7omvJol4wXN5D5zQRV9Q0GGv3v0SnnAZWitsToE22K/ZAL0Cf3gpEfoig85zvwCr/QtRt8noIxDibJCXnHmdOY8oj05o6XWCkY2NCl8pBMjF9odhoTn5AHvM3RoytKnCM/cxP8xRwgEvWJzYBOMbC8/ZLb0I/PWXmdAPuR/OxnP7Nrr73WfvnLX6pdeTZ37lz/8ODChQudxsD5PffcY9/5znd8mwjgkUce8e0LAO6zf9hgfZvA6ws2kbrIKQySMF7LV3QlHCQ0sNJ3mDHDtt1mW/ecEGwwnw/xDAvBOyCqUihBIS4S8QRjJXyMi6W2YtKsogn7qQTBHVK/N7/FgHzIPW5lYEdevNu44uTVABRwUOYdrnBhTIQzE00RVj5Epz8YNyT6IyrXkMBHEOZB+BEFQDGwOiUK62h88Rz9SRjWDSTRCwKR5sbluOQZVhPhxctgUb4u+GPi4az36LVTHYOhFeiBY1CmCPVgNKC4u/mUfx999LiX6Z4+ioQ8qavyp/5cj9+ZYft66JlyXOALD9BbxA9GlBvSXEfRiR7BJYqRLzi3KJEfL/NMLtCGYFQQlerw83UN662prdUNk95CjHK1UwqODy72qDyUFgDe4CcMEPom9FS4H6IWYT+cThks1ItnXNF1B+VHe+jP2P8Yemmfy5I1lpWPG6Chom449QH48jv9KShT+hDFinIM+MAgwrCgnt5e2qr6YQhieHVgXOk9YPmKFX6NKIevYBE94dyEaFqhVZRXyuEp9/2aRtWMEv6Z1xKGOTiyYoadXulT2hc+GBmGoZiwixEYVvtBB4EWMKq512/oheghQJuhUYbWfCdfGRkYffE9noNGBgK4DrIQQztETSgPFIITaBya4jwm6N3pSw95ZEM4pR9i+/TL8wk4ppTsvCLhCHokOZ16LnqbZ5SXR+WgPwGR7ej8uUGkZ0B95KuMHEzKchrTu9QlGlrg9PUCbKp5zDHH2AEHHOBbQCxYsMC/6XPuuefa9ddf7wbJ3/72N6f7c845xz72sY/5e3yc8KabbvJ2/+hHP/LEeQKvb9jURVSnrlu73tZvqPdJdQhfBCofhJswYaLPxwierjw99+w23lo/AApICS9NGglPjbAyH2lDaUiX+VbgiFD31gXY+5K5MpZgOASsjkqBqXWUYAmCVJwJB8cEpwp83oqSCwr+VI7XIZt4TuLP60I5rm9y3vGy/V1SuM47uYk8N76Wc5pNLrwkcJgU5wJHbSG/UFQoyy1CDlz3s40BRRlrAlBn6k7y/AYkHmNlDNEEhkkoFwGYKgxhd/JzL0xYdg9Ox35DRQKc0LH6ksmr7kXTaxJqRNUwDLzDfM6E8iI00IPHVizlVe2Kp6gQJZRyRcYSYZ8rkv1eTljtQT+GhDIlT+Sor9zQkXNaSLmU5UtDhZhQX8pjOIsHZcCoPbSLulBmsTz10mLKZZ6J6qK2YEwEJcYyd5QEoW8MAeUl+g55o8AY2kEhhQgQOOB9r6srO9otZelGA8urgwFA9wWchoSiie2jj+nUUtUlJQWdr7qST6/6o0A4YzWPf8sFRaO6lwhfxaWlVqRnC9UfhSq/QEeGQokQFGLwif+IEih7965ZddLCxFqiChhyuhY+8NhlbVK6zcwx0TM+OZPIaCdLlVnejiFAH4AX5ogpQ+GYZc4cCwqKZGCUq14MK6lOqp8PbQhvzsm0g6O6orNTZTqOdUV141MM9Q0NtlYyo0NKNWwREPYA6hV+aI8zHYk+UMrLXiMCWDOqxupGy3iRgqqqqfIvaYdIGHNI8tS34Cp8Y4pl08gCN1ihJ9XDI1nqH4xLyic5/QbiEqi/MZyKRavCL1GMAuE6Hx7QtZTaGrgtAP0I/WJ8MCTOUa/oXfW32gtZkixf9JCVbUQXi2SY5rMCQbxagKxR4bl82ys7nL1ZnBYpEZzqt7rP20K7eJ8Jz1QcQxNDJ9yDjiV7O9P+IUr2ufGEYYKRJiOOZeScc52Jysz5iV+rZp4QOHm9AHpnu+22s89+9rN22WWXuTHyrne9y3XQ5Zdfbl/5ylfsq1/9qh177LFu8F988cX2+9//3h3Fp556yq89+uijTicJvP4BjtkIUJ8Ib1dyus3+AS2tbODEHAyWN/JUUH56VEIwXMtNzuhi0EJjT5UuKyliEq6Yx/RsYY+le7qUJFDYMEvnGDIencxIwSsV6ppnLvBvvegUr4rZ9s6AlKGjqNDyVWC+lxcaQ60LJeTYQirfMhun3owUkqk+8nry9Z6eUYY69lhJSgJVx3CNxEoSHXOSxK/uU46ECVtUSSDn9+i9nFSUX+wCKd3a6b8RMLzH815x/QpyiPOs8JeyyE1cQ4GgY1EGvd1pVZPltG0SOK3+Ozd1SXF4tAElJMXEPikymST03ATUuxKGBAVUH4lT4UfeZapcwlSK0dTXOhbmSSDzIZjuPOtsk1LOiA6UR7EMGKlNPVUkHJXpmpQvDl53vnW0CUcZCWndz6SFbwleIhUF1J25JVKObArGapsueT94py5vJeWJtiCoMXqpc08X7SRf1bhX9WTjrYyMGtWDD+tl0kh5GRbUX7Xp6pAA7pQioE16nrqm8lQ35e0bAiqh8DAEVIzwqrxESChQjA+MOvCPMvX5RyQpIbxjn0wqWsOr9nkQRSWqd663Ls5AASsFr1j9qMt93rEUW2lplZWXyngSznp6dC2f/YkYisArxkCpsNKKSrSftYnH1EQZJ1LIMvLKKqtV9xLdK7SK6korq6oUn/RYQ0uz1Tc169gi5aw2iG8yqm8G718GYreIu1WKqk1tTatOmK0YGGFOD9XGAGCLduZiCEd+TW3rYbiCScrMgSFSVib+5jtWpeqOlIwgGTjgXvXLT5VYh3gyI4O1h32YRKRNHa3W2NZi3QUyJkuLTF1iHSq9vavD2rs7ra2rU8eMNaVbnfdb9btFCrepo82vtYvnRcHKW9wl/uwSA5VUCO8VxaZOtVFjR9uo2hqrqpAhhREjQ6dL/B8jT83NrT4syMot+h2ZxPAgX+fGUGTPkQ7Vk8XXvVKAXcJrC7+VTzf4EP64jhHlSYAc5A968GE2omKqX4nqVFicL0MxrTzbZSiKB/NFtAXi8QKwlbFStaFQTJJubZAs6LB8tb1ITSul7qqPrwyToZ0vPHZj9KUlB9Odzk+dahOb6InRRfe6LqOTTfaQezhkPbqui0JSh54RjSI/kVUd7Z7EeCq7W0mdy3yyDuFWPChpoGuS24jW1wnQz9dcc41dccUV/hsdECMk8CE04FFVJ251gXiR60TJiMbwnaDTTz/dIzBJZOX1D+jejUFCd/y4ccHDqa4OFyAAjAPBwBD4SwIxqicJDYrG50A4hM3bgvCUrAnHrKJmnJ+hIn9HCiW847XaJHEjHAe/7+96ufG8P/F74PNA7m/386QgpJXgDF1QXvqZmxgj59kuhAtKLJt/QHU4778WILeM4D0HZcscBjbAa5dXnFbqkFJLK7VKsG2UmCciocTqDHL1zc6UwKmv3pCR09nTKjEqoaekHHWUoO1qlqJskJe+QZ6h3i2UICyQICzISCD3WklZnhWXq9W6ni+Ds7BYKaVUJKNN17p72ySwm1THFrUdoS0jJ0+Jo5JUppotoZong6AA+lHeuh/2KQ7XKY93rEAp+6yfc/TfXNf7Kq9AZaeKMTrU1m7aklZbZWzqHuV39bQJhxLatI/69FIHve/lKmWPbPtB23i3tFSefam8uBIUkwxQL0t5qr75ejZPyctJ9VhZhYyHChl3qgP1ohzK7OputyLhKyW8gJsC5UM9U0UyO3VeAP5SwmlKikV5k0LbVEevL23RMV/CWOUX6LlClYchFCM3wYgKczai0RQMJgwn9ZESwprIA9/bqpD3mUL/Cr8hyXRR3t2qL3XP17VC6pXFa29eu+isQbTSLDzJYcj2sdetl80C272/u4X3Qse5+k11hh6KUr1WWiZFLlxCK4WiFTdXulkqnn2fPlG+fvR+YtfZDtXJrWid9wOKhSEkorZMJmYvJ9pG8kibeIQVXkT1mIvD6jCGmTA2iW6FIQ/xkHjQh42krBkaS6t9nbRPeKft4CNP7XDaEE58GFEQ57545I0ydR7yluEjAyB83gNThgndIXLn5ZIw6lLFyivPmprZ9E73ZEzny0HIx/AXTYAjcNKZaZGxIyNP5/ALeCsoxCAhr8D/Hk2J4kIJN6xP76oOPEP5YU4LdWGoKTwMnRAZZxjNo1BK7Ir8egGWyhPdP/DAAz1qS+Tk9ttv94jJddddZ5dccom97W1vs/nz5/t9hntOOeUU75uzzz7bzj//fNtnn32EdyKt0GQCr2cY1PLwUKqYnPF+vAo+cjV92jQPv0U+GRIIhcDK8QigybNMJHHuCd+dxMh4pxidnRczeHF4fmJWUtjbAOWgZxFU8g793I2OjRP58AxxjMHuh3sYBORFPfoTvwd9Jzdlh1CoA0fyC0ZOf2K3SARXWkKMUHN4T96b0ED9Qh1DmX4+oAxJReWvcwwiIiPe7pSUr4ygbOoUjnITKwmoixt6ypnwvIfoXaCG8nrzEHo8qyLwXnukuGS+6Cld0IvyikMSgnTMw0uWO4i32y0vkXf4EF+qWIqzSEnX2bq/Xd5xJ56xDCU+2Jab+rbZh8pk5BHZCMOASiqzV0rKa8i5auK/uefnPIdhwvvCDNE3GWDUm3lUPXIRi0tSqg9KBVxi2GHECAN4lSq3W4K5F+GsvPoThgmfjmeyaZ6UbIkEHatsGG5RXsJlmASsB2UAyC2WMiyUcixVqpBhwwodDAgZCJAzdaUnGQ4gf/0mSbepLCl81R8FQT1yj/4c7VM9g5Jh0i+GiIwAfw6FiCGP4iVfFaYDBkpRKihyjBmP5GQTAhlngkgQ0R0fhoOM+kgJ41/l415Damo/Ec3ClMrR9ba2Zhm+GJ9syIaipD4Z1Y+IhWiFo7z4IvU/7ecefQJtsHtvKnud3an9MwMZVvbwflCiMYE3DGqnJ+GcIaIoC2KignmidYbnChhKU/vhJ4bKwi7aoax83WdCKhOOy0rKHD8MZfr8JxkODNsRWYmKuke0TL06M+3eRz7Eqn4wtRf+8dip3mcvKPgR1MO7ftQVdyLEczgRGAjUCwRTN+rSmcmTUQRfiud6i/SeZEUBK5OK9U7gGcelyoMnoV34DPqBz1gV2a13hSbhm7KQEiqCYrys8AOKgL8Z5gyf0wjDfHH1Upy/40YKUUU9x6TrQEuvD2CiLPNRLrjgAjdMmL+CAXPppZf68vgpU6a4QfL3v//dh4jOO+88N9YPOugg4b7X3vve9/oGhaeeeqr/TuD1DXkiCO9FiPozn/mMC7mj99/ZmQHvpK6uzsaPH983sc6HJXTTBQXCUMyzMQPA4hlLSdhjGhRKGCBcYH65HGLSfGvvDju6IuYZk/UwnvIIeyiIoVSGeFTCG8ECg0nQiHFdsXkZeWJEPDMEAvVB4IR6uFdFNCYrFL2yOqEMvFQP2yuFW/FdjAwmgWIw0JbgrXLPPTk9jKBAifGtD/LzZZHytBCq/gB56WyajDpWPzz44AM+mU/o9HJRtkzkpF7g2D1F4Q9BGzw6iWhdo54oHs9S7XHPSkKMOtJH1ImC+O31Uz3w9JgoyLyBVatWqgy8+EIPIbPXC8oHZUgbfVKgykWok7e3ScqAepExAi7dzj4aYfUJQKjVP2gnhRQnrOLJ89FDvDbq6qsNpHiov9dReeHVgUfA26Lr9C9RApQqn8J3Y0Zt4ZrXif7Xs7QPfAA+Jq93maCdyaB4pPSEiyopKM9HdWbYKSgPqRuVST/7d1VUuegxR2AsnGW8KAbmIjBJ13etdeWAEST69PqqLVm6A6Bjj3aJJsFvaKd3hytojvQ1ECcqOy0Kf9CRR9r0UMQ1NEXuYIg6gjuf2C4lzR4hBXlFXh51AZjkS/4MtbEaRc31viRfcEbkBRojn2Cw0T5XcaoLildKVP3HBfJgiIyJrBhErOJiOTV9HVYQlapc5UN+4EH5B+OgwHHXpn7vFM7Cfkss12WJNbXs9bklKBk2LANKi8I3wKBfNwSFG/qXc45hPpUqRUUdDyG/wA+BR9VQb4NHV7zPwzBQU1Oj8gsGGoqd6+AMfBMdoR68DylhTMFb/iFF0SYyjTrxSQWPUKTZMLDAqqqrnE+amps8T+YvKUPHjfOcyvcVc6qbG67Un7bQxozqqjbxHLvYUocKjwxlhxczzaoHhh3DoBjORaLRfBkXMuxUd5qKjOn2YWgZGzqyfBxa8s3uZBky/BzxSZ9Srve3wMtVH1M/ygyr7MIyaxDcJUNoQzMbGpbalVdeab/61a+c9w499FCPWLzWAPqI4HQgcFoWbeZC7rUoGyMM/P3vhOXLl9vjjz/u57W1tXbwwQd7vcH9zJkz+xubwCawqbEiwn37mw6TEGhxBhgzdqwvVSbs6oohI0tfnR+EBspEhgWWhY6BHqRUUhIACC95EGXFfIZfhESSN9Qjxr7/ibkqLygkBACEhjJn3kL4Zg19Jo9ezAtfQq8Is0h0IaHkxKRiQuqMopE88Y6n3m546DnyDhM5RcjUW79jPjxPqLdPuDvbh3pJlOoYCqf+MD/Xo4BC0IAPPmqG5+gKXUKvSt43yq2+vkEesJRrjxS2/vAkvS4uNMIeD36uenCOkCV/Nz4Q6tkyme3P91Pci+Y5lUNfgX+OvIOK5mOROvXhINqGl44gbGtr9QmwYZ5Cl1VWlFubhDwt5d1gEAQv2eeUCBdR2NOvPkla/ezlgXdwlcUXz6AMwAORCRQvhkPAbb48PhlIMoRoe1rKDYG+ETi99APvAdSLOnEI4feg8FEg1IVlq4hoDCR6yuujFPo4lN1nTOvoXZuF+Kwv6dZzBbpPP2Dk+LwftR0ayQWep/2OH2VG/6jYjYB6ebX9nL5jB1qUZTDsMP5QfOSDV+4rtLJ1dA86239edz3DOR4/z0MbGIigh+XIMAU0F/or0CsAHUF7LCFnvo2a5EDdaENAOAay3AkZXI4fXfH3lTBsqQv5YMy4Rx77iAd1Tl+6Q6D8eJ/nwB3GDPnQpgChzdSP+Rm+olD5gj/6ETqFtqlbe7rFo2QoVnALLzmPKY9ojDGcGegw8BHDMUKW1wXDrTPNDJ1gvOkF4YrYpdqUlgGn5ygzdJuMaNE/k5eZUE2fYLwyhKrqOA2SB/WkjdAENE3EFPoiX8oP9UJGqS/9HJlCuzEkw6cdMILhZ+73EbsbscHoIl/Kpg3MoeIxuqKrs9lWr1mhH8JDIfUIjkM+c8rUfyn1AbgiesLzGDCetepAvh0yPKEZ2oxx5hFe9YOqLrx32/qmsPfOQGMFGb9s2TKbNGmS9yVRDAxX7rOXDlGKQEfmhlc8Hwi8y/ANS49fCoB7oiXsCP1aAwxbAPyCF4wLl7PCM23li88A+JuY/VYRuz9jkADsqRTxmxgrLw8GNVbe+ZYjbUN9owvbMWPG+FAQEw1hUIZq/EUEk6M2KItwLaRUYaeViFGCscJEPYwVCUwxslSJ3XT7/c7oMDTMRKeTq3jNM8BYYSIaQtsFlwSvR1b0nAt45ceAB5Mz8cCouxes+wgKBHEQwEHRIhTwnog+6CKPqTzuBYPIVzyoDSHiovZgCOkY7iMoEF5BUQMoOgRecQneJ9d73SBCAXle2WcRVCEvL1V/5B6Un7dX+fPb36UstYP3ggCTEFR9KJ/v86BIWGHjAlD4oN60DSBfvD/KQ5hyXixDhd1IiRIgcJnkiXBmklqxcOYemeNa9VJlOKdeIRICjrkXcU6+oaQAoe/dWNK96M3rZRfy5EUfeXRHuPeX1Z9gIBd4Lxf6c+8Hxzt10LOhb6TAabf6FiEfr5MVdCYEhuLCf54HdRwI1B08uOERchA9pl35DnzecaRjrFev46gfKJsoku9crH6BHvCeoV3qx4cIMS7oL+idZb1BGSP8ZGjrnVj/gHPK0n9M3NyoZOoS7oM76AZaoTyGAkLUT/eUNys/6BKiFvAt8ymIiMRJit5HtEN5QS/UA4MIYySLNq8TtJVTvPczS4AxHqJSRoAD5AlEWg6gsnpCebHuGJkYMeTFuzKjfQgEoL9jfgD8zkcSGS6hLo4XAc9RDpEicM1IJv0GTVAIkQuiJ9EYcNwyGVtop2zqEIwiGQ+qm/NgYRim8minfpN43g1vtZfNF3EKaAMUAV2w+o3+pG0Aq7fIPzgvMoJUd5G+pJ5qDirFh9SToXY+BBmNWegC2iYalumot4WL5uklGTPFRDbpMwxYolesngoRE/qLvnGDRG2gn5E/XcozyAd4M/QntEf2QxkrTz/9tL3wwgv2xz/+0X73u9/5ahv2LmGS6ze/+U370Ic+FHCistjDqL+PNwbuP/PMM77M+KUA+DzqqKN8F+TXGkRj5KGHHrIvfOELPncGo4Whp9mzZ9sb3/hG/xbciy++6Mum//znP9sPfvADu+uuuxzHX/ziF+3Tn/50ElnZAigQsj/HCYTC5jkQ9eztJoshSnwICITCBNzHO4oeK79BciRYCNSZg/vyCIgEMG/Ahb/uSQSJWRFCBTZv8Qr3LkfV1gUvX8wGQ5EQQgwDMamNSAAfT2Q5KUKWyIIrWZXDpLtydXBbuwwePUt9akeNMpaExnusFEAIsTy0b/4GAk/1QXjhcXCvtKTMw9l4KjzvSk/JvUxXOoTtzcaNG28NjU2u4HyIR4m9RDpkQDBM4pMCpbCEBK8r3od7XHrXl6+SCWWrXNoGbikfHATDI09EW+leHO9jZPA8UZHSsgoXcJXCB9dYBkvelF2SqrSamjoZUHif8r5UflVljYRZWLbK2D/1xSsnWkI9MAArKitcuNGPXPPhD/3RH67E0afed+IhOoeDLvE/18AVuK+Qx+CfaFe5qBMe5DnwVlNTa41NzT6W7Jv/Ze+HFPKLKVzSu/pBjThCU6zMwWBGAbgBp3KDsgKXIR9+c10noaqqN+96X1IuBZCUP/eYPO7CnbC6sqCuRMbaZbAQbQuVCckNN171/wS8kHMfLRSNPPKG9uJeO8zloP54i+TPZGgiAUwcJUOUI21D8fMlafKgPPLBSw8JhUo92cNDv1n9VFhk1VWjRH8MuchQ1XXpUdVDdJPplRdXrTKr3SOm+QzNhLkjTCzNs8qqStGYlJYMbl/xpPq6Aode+NM7XgeqkQOBb4Q/5e374egZN8yFS/qntpZ9U1RfDDT9pjN8mFH0hDHHRNhgMBNxK3D+bhd+WAVXWMiqK74fVCWPvlwyRG1LEyEodQMARQ0uentxLgpkPDDfqMon2ra3EpkoUnWZZFyuMoudB8rKqn33bWFV9dbrahfU67wt2sWY8WEZ4b+lrUM8Xaq6QlsyAvVsqkiyQam2doy1trR52fATUQ5wzReXK6tq1Q9lVl5WJd7BAJHBIx6mv6qra52fWRIOS0GjRNH4VAQ4912JVSb87lsIFBVae1uzbVi/Tp2JLMqoz5BLom85ipTHHBfqBu0g90I/qc/UB/QhBgoRQzoP3gZ3bgDyjtrW3sHWBSk77LDD3ECh75iX+O53v9s3XNtrr71s3bp1tueee/r7rKZht1jO4XfKY6M+yh4MuL9mzRpbunRp9srIgaXKMRrxWgKiIgDD/GxMh1HFfi7gkOXU3/jGN9yA+drXvubzaYjE7L333h5dAk/MmwF/DLfGiBNRq2233dbvQ4cyCq/0GwkMCoMaKzvN2MY3++KrqhAnigDvDSGFBxaelw7IMgK8Eo0Y/dNz8oRgHj2HQNBdPa+E9lP+cxctt9Fjxtr73neu3XX3PZ5fn0LgPeWFcIFA3iUGeuNhh/pz5IdgPfGkE+2Yo4+2PcRMRFaenz9f7xTYe9/3XjvoDQfr+h6ydneyhx9+2NtD20Jd8X4CE9fKEDv++OPlURxm++y3n+2xx542TRY9HjK7nnpbxOBBOOf7R/POv+AC+9ed/3IhT56777GHHaq6saa/prbG3v72t7ulvPPOO9uUbbexOc/O8ecoMggUlCc4DJ7lubLKDzv8cLv77rtckNSNHm1vPf0MteEgCYq9bK0Exrp1G1SXMMy100672PEnnOh4xJJ/5NHHXehcdtkn7YCD9rFFi5ZafUOjeybvfOfZ9s87/uUKAq+PSZJnveNMnXfb6rWrfWLpJZdcbLvsurNw+y/1cbed9tbTJHgrbMmLi1RXeiMYBBKx0sfgLiTvayag6hqC9EMXfEgexRJrbmny6yGaRLt77YLzP2xPPPG4FHab2g2dgAsSKoMQuh5VnmFfiXCPd9Vjfg/v9OSTT7Snn3lKbRUtqUwoxRUPZXDuv0M9ne5c03IvW2eezSYmzh562BvtuBOOs/3339dm7zRLXuIqKfVGIvR2unDwjMryfYH026mS95hASx7Kl7pSN4++6zfnXl9VgUmcRx99lJ122mnCTbstWbLY6/aBD77fDj/8CHv00Qd9Ius73/l2GamtorXV9oY3HGi77raLvNrnVXfqTP1RNKI/3HHVAkUHjQeDpNBOecupduCB+0uJHC46myeF3OpGAc+effY7pXD2VnmH2YMP3e95hk3ewlwbhhWOPeZoO/a4o22fvfeyPfbe095w8EFe7qJFCxx/oa2qS7avQuqx6toqe+c73qHnD7BddtlZimydcMc3w1rshOOP8/ocoHrtuOMMKaxVMlQbVecupYxo9zjbbvvptmjxAnvb29/m3vwbDnmD3XP3vbrPfAqGAba10884zfbf7wDnY5bhL1iwKDg/3onIhjwpjel24oknKY8jxL/72gP3PuT3WMZ/xJFH2Bmnv1W0vbvtJYXx+KNPKG+G2YhyQGs82WP76b0TTjpObTnYdt99Fzk5tTZv3vOSKURhiWqU+tyc9773XDvyiMPsrjvv87J522WZjqNqR9uFF3/EdlVZKPd9993XGuRxr1yx2g455GA744wzbLfduLeX7ThjhoyRAlu5cpkdc8xRdtzxx9o+++wlmXGI7bnXrjrf28aPHWOPPfqobWhYL9krw6ZXhpzkFmIE/PiwVXEwpn2irstfaB56lBEieevGrp6AjIgqIb+57su4N2OsIDOuvfZan5QKEFH59a9/7feIBiBLUc7ITBzU/1ZjhTb/61//cmOFCcAYL4w+/PWvf3VD5K1vfWvf8Nn3v/99N0jRJ0SZ/vCHPzjNg08gMVZeGsBxG4OonFBhW5qJlHzFVkf2whDRQ+hY8xArChCixJIP1naw9mGQMl1jUzQ2l7LCcuvokbfQxRwGlDWMZh4+JuwZQsMIx1CVoNTJpseOOvpI+8tf/6yrUl4StqwQOUiCvUpe4Xe/9z27+uqrZeXO87A0DI13/PWvf92+8IUv+j0PCQvwZsK8GkSU2bbTpro1vGLFSt/O+eqrrvLtmp999lmfcY6hE9rDUANtDe2GcUM+ZBW8Fq6jjM4880wP733+85+376lu99x9t7ePdrl3T7vCi57H8SecoLb9VcJIlySQMxIke+97gK2RcfLlq/7Hbr7tdjtCBlmxjMYu6qG0hwTvgxIaz82bZ3ViELR/vtreW5C2F1e8aBO3GS1cN9u0Hbaxhx97wIrLC61bApq9bDC8HnnkURfseMDsRLxi5UoPJY8eO9aF3gwpGHaJZMIuTFYlr5coFVGwuIwzRq6qxLw+2VrVR4CCJyYW814Qlr3+LajvfvcaMW+jh6prlJ9HiRhWLC5Rt4Y5S+AHGiqV91lcVC6iTFmlFEe+4R2Pshk7zPbf5fKSfUMtebYloi32MWFjOJaUEiGpLK/BqjC+C1NaLtpjOEQ0I3Hd91dTV2v7SKH89Kc/titFJ7/81S+tQYYKm6rh3c7eeVdLlRRZid5nFRWTcHmPJfRS906DzOXwyJMaD70GLIQUe3nRovlSPvt526ZMmez80C7jBFqCBtiBkyWXGK4oRoYsfEK5zvH0S0tL5JWnVH6LymSZNPMQWsRTPZbubLB5zz9hP/npD9V2lhen1b9SxMb+MI32wEN32zXf/abKYc5FGJaiWOqCoYKxeeMfb7Qvf/kr9qWvfNnD/UQhnxb9Q4/wCDSQ8bqi8HgHo73AjpDBtWDhfLvqK1d7iPvII4/0ZxiiPPDAg+yGG34n3rvK7vjn7TLajnY66MHQS+XZttO3tUefeFi4zIgWH7Krv3aVeJP6d6qNDKv2yMg7Xsb/I6rXZ+3nP/+Rzdppuo0bV6X7RO5IGU8NTevsjjtvsx/+6BrJklbrEn586T1LkQu77a57/2VXfvEK+8KXPmMt6QbRAkNNqoua5L2k9iyRMv3FL6+zq796tfL5sb3xkAOlxNnmv9lKSjAQ29Xeg+0ft/3V20j5vSqb5OfUqbBLTsVq+/LVX7Crrv6yXXXVF+2Jxx6y4pTKkoPw1JOP21e+/Hn7n69+ye6883Y7Us4JwwZ//ONNkhVfcHkBILO+8EXR43W/si7RWGdv2nqUd1lVtZVVjrPColHi9SKJU4arZCWrD+kP3z0YulEfIYt8qXYHc2AY+kuJLogMVYnOKtV+JpW7Bb4JIMuIrsCHGCW77bab1435K0QFMGzYziJ3iO6/HWbI+HziiSfccCOaEni502677TaPln7qU5/yiOo7ZNyjH/aQcwt+E3h5sKmxImYmWoGlRyg3WO39Sf9lH9w8IOLwglGQQZAPDR4CZxhBQBmEaHfYYQdXZNEKRVhCDLvssov94x//cOaCeRg79eGB7P3DJQywerHQyQsGBngeoPYI0TvvvNPuv/9+L4elbkRDmAT1l7/8RR7biS6ghwPKRPmQN8YXCWVNexYvXuz3B4Nx48b5B/YwjgBWDRAW32mn2W61ozSf0z2GKapF7NQZJbbN5Em2cNEi93oYYpg0caKV6D02CHvogYdt+nY7SEiW+nDVsuUrhEcEJm3GqEzZksUv2qQJk42tzonSPPnE07ZuXb1tO2WqcFmnjsvT7/U2fdp29h55k+d/+AJ50WfbmNFjfXhg/LgJ9t73nGsf/ND59t5z3y+8vUE4Z85FjzzHve0DH/igXfiRi23mzNmSpXhy+faxj33cw/R4HR/RveOOPd4jahdeeJHttutuaiNDD/K6jz9J757v22YTcr7ggg+rzvl2yltOtvLyUrv44ovs/PM/5EOR9O9HPvIR+/D5H7aTTz7ZaZX++siFH7FDDznMzjvvg/aRCy60A/Y/0GSnqV3qh2xiQrRv+CYDEeOqqanZ1q0lelUg73IH1bnHPn7Z5XbJRZfa2DHjdZ0hh/73SRhIePzxC7cYGn7P2SkYp88+O1eCqkZeYp3N3HG2vMzlog/212CZb5na+T5dn+W44x36h2GAUaPG2EknnGTnq/7nnvsBO0HnGGiFhQwllIpPutyomzv3BWtsaFJZAc+qtqBQuKq0eXPn6zoRRSgn1otzpWwbqD9DmOQ7e/bOjoe1q9f5M6NGjRaPHOt94xPhdaTetHWW+vaee+5zI3zOc3NFq8U+lBPyz7f16+uNXY43bGgQHU7w+vJ7VO0Yp0dwDWs9/fQc8Q2TWcOkUYaOGPZk+GrevBdE9wwftugZ+GViX71jou0vLlkqo7FH+ChTO4r8WRKTbSdP3sZOFO522WV37w/wTDve+MbDZfRW+HOrVq12L5h2jh49xidEko8e9CGXMWPG2fbiKRwihwF18KR2YyiXqU8Ywi1T3kRm8Gm8feIP+pYho+eee95uufU223uvffWeTHGGfzwaJpkrPDIhn80SkWMMyTJBVoV4VAnlhyyoUz2hdya0EzVlrkNfNEV95N3kU+4xXjEElVgS7SsCw6pAemow4Ps7LAVGdsFP8CwyjEmvt9xyi22zzTYudwBkHPXYXCI6QtTgpSSMJSbxDpbfvztFQN5TV2Q+xgeRKWTRBz7wAfu///s/X1bNPSIx4HCnnXbyIaHvfve7PvwZ8ZfAS4dBzLxeMUrwfGHiEF4fOWCc0KFM5oSJ2DdlOIAYYEbeQxFD6G94wxvkWf3cmQWjAwbmPqEzDAssfzqej1gxDIPBQuiR9/EGCMkS1kQAYUTE/FmGTXkYCrvvvrsdcsghHs7bf//9PTJCfpTBs8MBhlA0SG688cY+DwQD6rnnnvN8BxosWNYYQwgGBA13w4qULquUUl6rNjD0wZwWMM8kZ3au3HbqNtYsY6o5G1Zf+uKLMgp29DavW73eFi5cbIcfergryLESsiuWr3JFwAS/IhkwzGcpLAiT/xDUKJJ7733ADZcpMlbadX+xjBkUSUN9o/3217+zDcIdofI3v/kU74s999zHVzn99Cc/Uy+bTZs6TbhlVYoEV6rEvvWt/7UZO8zwYbq5c5935uSbNjxTXBw+y8Ck6O/873dt1uxZdtxxx9njTzwppt/bpkyaYtd89wc+cfnt73i79xlLR3/4ox/ZRz96iX32M59zusRYRQAgGMj/zW9+s4dWMfKggbq6MfZ/3/+hjZswzs466yy74467VL/+PlgrYwwj7Z3vfJcbp6tWrrT7ZLQyOe7xx5/w4ZtPfPzjPlwCzaCIoIVcoxsjhShRlxQMQhs8MwHTjQJ/jC8Wl/kOmrvvtqcPA1x77S9s1qyd3EhorG/O4ibgjucxCroyvXbMMcdK0dcLR99xw5fNrZ5QfRmq6pISjlFMlu3yrtdNRgSJvqV8lvE2tzQ73/TVyZUrJ+r8HOCZ3XdF6M7xeRGiRq8Lu8JipCF4i1CoehcnAsXb2EDkIdAUw7UYdMwtWb5shb3tjLNs/YYNUjry5mWAMHcEIFq5etVaKcCwlBhjim3jHXROHxFxvPWWf9h733ue+GeOT16tqx0tfi3RQ/19CGDYsJSXORwYmkSBiRjxLIbXihWr3HB705v21TPd9vwLzzsO2Nk2GBn5Kp+J6MV2+eWf9Hbe+a+7dK3Ho3bU8dijj7MbbviD6hqiwfDGJg6I8sLQ/8QnPul9wO0//vFPoqXHnCe4xvvwN8bHvOdesMMPO8pphu5hDlEA+keHvG7huMD3jEmVEMVm3xQMDhmYKfWdnvHJ9D6PCSO20KNnGI8qSn0Whvz0H5llU4+xDT/5wCNmYSn5QIAWmEzblXXwoL+TTjpJdej2KAE4AU/AcEM1zHdkQ7aXCoGeqftrE6jbe97zHudfgEUp0ER0br/1rW85/mIbmLcCEL0Ed9H5TuClwwDOC1CEoVFMCBGPZ+ME6Q8FWPdwFJPn6MThCI/7zPO46KKLfGMfhD8GBAYIjBiNFAyMaLQwBkjn33zzzR5J4RrpN7/5jY+tYjigfPAEAN6FgMibPGFYFBXjtCg5oiyLFi3yezAhUZ4g6AeHeC/WjcSkKaxnhoBQUrSJcG8uQKzsxkhZEHew2MPKBN30+8XCO0s62beDUhBmrIQ46IAD7PHHHnVDhdD6okUL5fVNtwP3388efugR39YeBT9bni/ff2lU+9mmHq+MtlNXVk6gMCZPnuJlN8iwWyQvapo8mqnbbmML5i9U3vk2ccIkO/td77Irrvi0HXTgQcLjFPeKCXnigV4gT+L0t56udxepj5nXk2f3P/CAK8lnnnlWRli5msX3XNi+Pczv4TmA/mGi8MqVq2QUlrkiYdz3mWfmCO8Md3TZ7bffpuf1fnmZvNvRjpfqGjyulEeNGKrCSKOfwDVRNPoTentEOCIUvmrlaleWQYiAyZBQtrfceqt965vftpv/9ne/5uPwwhX15cgkaTYZU7X1voS//nLzoC3nvf88+/gnLrNzznmPT5rNvQ9gODz++JO2z377yIBusvXriCj0SMjJcJYx7B63+hl8Q3fUi4jPdttt70L+ox/9qG+GhVfGKiXu8yyGCgYg+Yff8ARsHMpm6BFDl/zdeMle74f4OySGTmfNnunGNc1EATY0NNoD9z/oxgnGBpE58qS+ABEgcE0Z4Ig6UYefyaCd9/zzMkha7d577lN2YekwtLDffvuLp5/W88HgIU/eB1i5xDPkhcFIdDMtR+RhGftrsl9wHlhv6oJihq6JmiCbuA6OyeO2W/9hN/zu9/bYY4/ZbBm3GJ3QMA4EH4YkkkM/Myfliis+Z1/58tW2/Q7gfl/hu9OHtFavXuNGIRE46CgsX+2vA+2mvNVr1trln/y0XfHpK5Q+q/If97aFpcW0S/Sfrd8oKXEmPXON/ot84XmSLVf1DpPhoQv6BPlAPtQfXuajju3idfInKtv3qiAMrRNVySaGz3u63JhmM8Xhvg1E/hGibAPgwXg+EuBZ3nmp6aWU8e8C6hmB+kZDBcjFXy7kvpPAy4NNjBVIJezSGRilj4DELAiogQk2ccGp+xgDLBnkXVY7YH36q/pjmCMaDeTHu+TNexgdn/vc5/zjVNxH+RB9+OQnPymP5RP+LFstc4+Z6XFSGBO4yBMPgDyD8qeqeFiEhfuJnyPKPIY28XxRegw5MFmV0B4RGSbE3X333f4874c2BjygEFnCxjXuc86secoiGsORMlDqrKdnqCcXyIOoAFEjPJWPy4OH0D8mxYRx8rwE/R677yZh2uwhX4RxhwRToQTa1Knb2PNz5/oEUp5dI+Oorm6UjIc6vTdXSrbTQ9r77buPPTcnDCHxATj2W4lzSBBWbFZ31FFHqtwuj9KsWL5MhkCVC/RFSxZKAHb4xMt//OM2X2r345/+ONRdQm+5nr3mmu/IIPuucNFkbz75Tepr8INQY84Qq1kCvvWG8mr36ype0H+dD9Gxwy2TWLnPBM2qahkKqhPe39Sp2/qT3GtpadZzYfk5Xib7c6A06D9wx1Ag0bTYTwhvdtNFYLPTLsORlB8TeRJCR3csXbbEbv/n7b4vAkt2aaNPHFYd2cslZBkEdpxkqk7xfDCWL7/8U/a1r/+P6I9hKJa8MlzC/B09ozcxKJvVJ0TxCMNjgPEuS5kxIn0fEj3PkQnQfPemrbXFrr/+OvfYPnPFFc4XRAfJ35cViybYPZi9j3iXumG0uUJTXTFsmEhLWdzjOhMxWfpO2eTjuFA7ON9tt139i7YbNqz3tnrFva9Ce5lTwvtE+DrVBniOiB73xo8fpzK6nRaQJJT18EMP2e3/+IdHAqEX8A990eblK5Z6P2FwkydtAcBzaAtGVp5PNL7zrrvceCVCw0aHvjGb14kqorTZa0d/yoO28j73OIcmoQGW/PteKipP3OzlhLZJLiiBJ+rHcCN0gYM0bdo2/vx2cgT22Xdv8enl9snLP+64vOSSi5yvVEQfXVEeEeSi4kIZoXwIkpVFGCChrvwHLfnSdf2G94gahUgSewcFg83rpjKQEbJJxLdd1i5ZhfHhqxTVfvJApoILNuTLSNYAgT6DfPboieQk+VEez/I+w6dEteKmgAOB95P06qQEXh5sMgwEKvHwQvgyGCAwgX8NOTwyGK33gYs5MRhCJJzz/4A3xEUIWJQQTIjiARjW4TfL5/CmSMy0ZhyQderUB8HPvAbW8c+cOdONAjyV0aNH+7ACUQuGevBKlixZ4sc4DASjY3CQL8M+TIRiKIb3//nPf1pNTY17Yhg0KEQXDFmBSn0RZkzMxTsjAsMEq5/85Cf+3IUXXuh7FBDRwYghqvPggw/6uxGoC2FC8uSc9n/yEx93xUe7n3jsUTv1rW+10TJCiH68uGSRGxSM45aXV1hD/QY3PliG3CDlwgfOUHqFeRK8wvmcOU/7KoxlUsIS146v4mJwnA0T6zhn7tN28ptPtH/96w69K6EvJckKEFZXLH1xsWrZ4wbMrrvuZKPH1Nr06dM8zFykfDyKJcOpVQp10pQJbjSmO4ho0M/yfvNQ9gFfKDmUa1hVg3EarlNe8PiCQBca7KGH7rPzz79A1xCyhTZu3NhAQ6IdDAtWzRx9zFHWon566sln7PDDDveJneAQ44/vhGAsAtjY1JXt4wE2HCsoDBs6Acy7OeH4E7yvyJ8VJwsWPB82JisqtsWLF9ib3nSir2IhaoMRi4JukkHkIFIWZwiv/axD2/mmSybDd34wKlh10aE6pewb3/yaKzPmb6EUC/Ucy827exg2QgFTT4wb9kzJl/F0q5122puF22eclhjHZ7XY8hUrnEaYnEz0p0QOxZ577+fv7r33HrZ27RqnSyafYyjU1oySMkzr3u6+aRURNPrxgAP3dboMQrPb9tprNxkGd6if6A0Mhm7nAyZbEwWDj91b56767u577pSR+hbde9B22GGGzZs7R3zb6jRw5pmn2QvzF3gkYtddd3Wjq6goz6ZOm2yr16wUTut9eBljbvfdd/KhJIyOvffZyw2SJaK/yqpyX1GDcbXb7rurD56wFTJywrJ60VBWCKHs95VhjuxgN+sDDtjX5sgIICLDSismL7NsfvbsmXbd9derzLAfzJ577OlLT9kN+KjDjvV8MSjhL2jhetFSWXmR/fgnP/S2wzfIh29+49v2hS9e6bwO7koLGSqGL4KRwsosroPWRYsWu6HG/draSjvkjQd5u7ffYTunuQceuFdHlmt3W0b5AV18wFXODuKyxxci4GiE7fN7uqA1tT0PHhO9iHegQYw28ivMY26gnpDRS68Gw527GHHCmkdkepQfCwL4lOmmgCwMsjqBVxLoG+gwgZcOgyxdzrdJUlJER9yTg+ARWD0iegktuILVBf7br4UjAKOST29WMGDl+/4A/hqMg7LqtrkLXhSTF/kzbKKDEMaIQOFQflTk5IWRwGQlhA/3CFdj1KBEiIz87W9/87J5Dg+b60RfYD6O5A3jI2QADBWENxEVDBI2+SFvAOODSAl14V0iJdSFdzgi5LjO8BF5sFyNMskfxY3BROIa36tYIQXDvVzgN3k5npTGyTt97NFHPNrA8NaiBfNlrIy25cuW+nI3xvEPOGB/33fhMRkzYRtyxt5b/HzZ0mW2YNELIRws4Zef32vPPvOUKwG8V6IqYL+1vdkFK6tH8PyeefZpa2lr9ggDnu6adatl3C2QN6p2zntOSoNVBIX25z//yc/nzHlGHvhyVyY1tdUy3J6wO++8QzjUcyUpW7NmtXCMsZmxispyCWz6S8wpvlww/3mPWNSNqpGxiYGTVl8X+zLpp55+Qkjp9fzHjhnrc2IYXmLPHFaM0M7169bb2LFjfD+Xhx562GmAKBh9y5ABxgQ4hU4WLHpeyqVRdS9wo+VFKUAMHxf2SuRXX79OeB+jupd6O27/523CSYiszJdXP2nyBOVVbgsXLrBtpkyy5tYmzzN47/QbyptJjDFhfMIrHPHm+Yhdo61bv9ZxTcQJXsJwXMxSZuXBdvYsYW1o2CClXSQl2+rKesWKZTKYFkrRVtmoulr101Nej/BdF+YzEAXo9vrNnjVLbV/sedN+lpzz3IwZO1jd6FpfFs3GY/TxkiULvT93kMKcr/4AF9Rj6rRt7fHHH3FaoZ6hbiU2U8bK3HnMY5EhpveJVOSrnDWrV9nKVcvkEIyVcfCM3f/AfW6AMnxJRGQ78QaG2J/+fKPzCNGDE086we6//14ZLKscRxhmRE/JY9nyF2VgVTgtgq8mGTS1dTWq/yhfUYRRBH54j+EMn4+hX9D5zrvs7OWuWrXCV6etEH026P31G9aJPibIIGmyv938V1ssWsS4Q/HvtPMspwkMrzXCDzipHVUth6bd/vCHGzwPaBg8EJmBj+jDUaLduTLMwCXflOLDiCwhBjelMlb4bhQ0De2vWbfK6Yx+gcYqlNLKf968uZJLf5esQhZJIupd6g9/LRDfg0eu45DUN6yzrp524YpLRHEYCiKC0mMFvscLER4ZNWIw31hTwpXJxgxNpSQ7GeZingvzoNRs1bfLOtIYK6pveaXTS+7SZRIyN0mvbALPEdB36Cv0ALomWbo8NGyygy1Iw6AAgeIb/QuGyIgg++jgb/RfJRqA0vYyNgPxflT2m3s2N5/NnQMDf2OA8JvIEfdoP4n2DwUD84kwsGxgsOdyAcKNkRu9lT3yjs75yfvKiyWt5Amx9wFlbJR/zjvhJOfI49SPI48EvObWtz+r8N7Gz4XrnPvZJu/pHmX57WDcEh4HMGTDkETf7Wy+oe3xuVhd7tEP3KNvBkKoV/ZHFnLbAng99RPa7a/jxkCp/bQdfgVfFdj4egDONw8UCYSyYrn9R97n6O0NP/ue5YdXeaN3OR8Mwo34TF+eWYhlhfxyyw/v0B/cC8BJeIZsAz7CtY2PEUI+/dfC/U3L2vhaGKYKE4MDDFYmkJtHhHhvcOBuzCOU6ZezMDCfWFY85sLGZcdz5eq/OcS2+c+Nfue+E+/FO+GZeC1AuMaxrxwe4Er2maDUwrUA8Z3BIGYc7/cVJAhl+5mfqEYqBEXJDrZMnKdvEnj1gUnITEFA1iU72A4PGxkrV1xxxbDKOoEEEkgggdc3YKwwJ21zE0ITeHUgGLyWGCsjgD5jBWBeRwIJJJBAAv/ZgJJkLl8Crw1IjJXhYSNjJYEEEkgggQQSeHUhMVaGh/7ZPgkkkEACCSSQQAKvQUiMlQQSSCCBBBJI4DUNibGSQAIJJJBAAgm8piExVhJIIIEEEkgggdc0JMZKAgkkkEACCSTwmobEWEkggQQSSCCBBF7TkBgrCSSQQAIJJJDAaxoSYyWBBBJIIIEEEnhNQ2KsJJBAAgkkkEACr2lIjJUEEkgggQQSSOA1DXmLX1zB18UTSCCBBBJIIIEEEkgggQQSSOC/CvLy8qwg36wgr2fWpEmT5mYvJ5DAS4ZkJCiBBBJIIIEEEkgggQQSSCCBBBJIYAtgRDNXiObl5/fHYXp7e62np8evcU6KUFBQ4Pe4lnueC1zv7u7O/uoH8svLC+X09vb4uxHCvTxP5Mf7A+uVWxZl5EJunXIhlhHzje/nlhWvJZBAAgkkkEACCSSQQAIJJDA8RF/qsUcesV//+ldWO2qUdXV1W1lZuR119NG29977WGdnZ/bpLYOVK1fa/ffdY6ecepr8wwLLZDL29FNPWVtbqx162OFDlkM9k5krCWwNKLjo4o9+bnOhAwitq6vLfvTDH9gXv/A5GztmrD311BPW1Nho1dU19pHzP2hr16yxg95wiAi4068d/saDnHF22GGG7bvXbnbIGw+z0WPGZHM0W7x4kR1y0L524UUf7QuQ9Oj4p5tutI9/7BKbseNMW7RwgS1bvsxmzJhhy5YttU9ffpnd8NtfW0Vlpa1bt9bmzHnWJk6caFd+9gq7447bra5ulN1337129tvPsIMOOtgKCgttnz13sYmTJtn8F573VFJcYm3pdjvqsEOssLDAli9bZgsWLBBzl9nc556z44870pYsWWKHH3GkX7vnnrvsJz/+kfKus8mTpwwaDEoggQQSSCCBBBJIIIEEEni9AQPOJAaqY4rBkK0B5IfPePPf/mL58r1Of9tZNnv2zlZZUW4vvrjEykpKbaedd3Zfc2tApfzECRMnyae8yX4nv/H5ec/ZXnvt42UM58fR7vw81Tmv97vf+MY31mUvJ5DAS4YRLAvqta7uLtt226l2xpln2Wmnv80OPOgNVl5e7swwkAFzZ48EQt6UQQcSeLfeaRTzNTU3WUVFhQc4Dj74EHvuuTn29a9dbfvsu7/96te/t0MPO8L2FJMcfviRVlc3xjo6Omz8hAm248xZdsYZZ9moujpbs2aN9So/ynjzW06xt5xymp385lNs6rTp1tPVbcXFxXb0McfZqaedYSee9CbbbrvtraWlxY499ngbN3acfegD59qSJYutsLBwo7YkkEACCSSQQAIJJJBAAgm83gH/Jp1ut9bWFqXWbGrRtfRW9X3IiSBLXd1omyifjcHxtWvW2jNPPWVlFeVbtSx8vyWLF9nKFcvtzaecYnWjx9gDD9zvM1ioQwIJvBowYkqD2dasXi2GWO3BiMgKRPr0f8557rXhGQamSqVSdva732O33X6XlZWW2UUf+bC97z1n26qVK62nu8dqamqU06Z5wSjLly21hx960N5/7rttt932tH3329+jsPAqs1zWrl2r4zpnLADG27Bhg66v8WOYItZrHZ0d9t5zz7NTTnurffaKT9k9d4W6bD2WTyCBBBJIIIEEEkgggQQS+PcCvloqVWTFxSU+8BxSiftk0Z/bUmCQmtkkxx53vE2fPt3Wyx9rb2/3we2f/eI6O/TQw92/3FpAvXecOdM+ctEl8gn3sFNPO91OOPEk+YTJYHkCrx6MKLgCQTKTo6q62qqqqq2oqMgqKsrtsMMOt9tv/4fdf/89Vltba9/4+tU2bvx423mXXT3A0aP36hsabP369Z4IygDd3T36vc6v1ddvsMbGBlsw/wUPcGy/ww42c9ZOutZks2bPtmOPP96+/71r7Nvf/Jp1d3VZSUmpB0WItsK048dPsN1239N+9ONr7dlnn7a77/pXdkZNj3V2Zjyo0ql8eR7o6ekO17oyPvOFJG70NnakO+xNJ7/FLrzwEl9m9NBDD7qQSSCBBBJIIIEEEkgggQQSSGDkQMCjqKjY91gpKS21UiWOYSB86wY8GHTHT4zBoVB2kQeRkuBKAq8WjGhDW6KK3d1dVlFRuRFxQrREINtaW31pDwRMhDJOvWKpDwGRCEXFMFepX4+FkkdJaYnyNWtva/MZKjABy4MI6AAES5iq5oEQPeflVFV5vSiLaCvHNt5XRiUlJdbU1OizXhzEY0Rj2UuloaHBlw1ROrwHE5IfeZfqfr4uUifyZh+Z0tIyFwAJJJBAAgkkkEACCSSQQAIJ/GcBvl+yoW0CWwNGFFxJIIEEEkgggQQSSCCBBBJIIIH/NEiCKwlsLchb/OLKZKJUAgkkkEACCSSQQAIJJJDAfxgQOOALPXwNJ4HBIS8v37q6O623u2vWmDFjkuBKAi8b8ubNm9fb3Nyc/ZlAAgkkkEACCSSQQAIJJJBAAv89wJYUxcXFs6ZNm5YEVxJ42TDirwUlkEACCSSQQAIJJJBAAgkkkEACCSSwKSTBlQQSSCCBBBJIIIEEEkgggQQSSCCBLYAkuJJAAgkkkEACCbwugb0ESAlsGYBDvrQYv/aYQAIJJJBAAgm8dHjF9lxBUfMt87Vr19pjjz1mixcv9s82c23ixIm222672ZgxY/o+7YxCX716td1zzz227bbb2r777uufYI5Afp2dnfbkk0/a0qVL7Y1vfKONHTt2o2cA8rnlllssk8nYwQcf7J+GpowXXnjBU3d3d1+ZPT09fn/XXXf1Oi1ZssSeeeYZ/1Q0n2KmrpMnT7Y999zTn6P8XKBOL774oj377LM2fvx423333bN3Rg4RT+vXr3cc8bno7bbbztuRW14qlfJrc+fO9bpNnTrVRo0a5TiNQF58Vprjhg0bHDfV1dV97QW4z6elly9fbqtWrfL1hdOnT/dr/qnrAcDnsP/1r38ZNEKf1NXVZe9sGcT+fuKJJ2zmzJmOZ+o9EHiOT23Tdw8//LDTE23Yfvvtbe+993Yc8AnuXKDOPLNgwQKnlxUrVjgu6ENoa6+99nIjMuKFcp9++mmnK+oCPrgX6TF+EhwcUR/y4j60NGXKFK8L9eP+Tjvt5P3J/dhnjz76qNMIdFVeXu5l7L///p4ndEr54P7xxx/3tuy3335eV/IHyIP+BFfgifcH0n0ukB80ctddd9mkSZNs1qxZG+EWul+4cKHT+z777OM0wn3Kef755+2hhx7qqyu42GWXXfwZ3hsKaO+aNWscD1VVVdmroT70IW2g3Jqamj4ckyd0D3523nlnp+vYNvD+wAMPWH19vR144IGOE54nP/B2xx13ON/xXmwfRz63/qc//clmz57t7YiyJr4LjuFz8AvvwwPco97wBHieMWOGbbPNNv487frHP/5hra2tdtBBBzkuBgLPUM+7777bli1b5ricMGGC50+b6F9oDH6NZebSH7iBTuB9aJT3BwI0HWmSelJf+nePPfbw8u+77z7HCwDuuA8uaRuptrbWaZ++iWXzDHQCno4++ug+WgeoF/W+//77ne+Rb0PR3ZYC/YF8o430d+SjwYC6UZennnrK6Zh+Ad8D6wfdIVvvvfde7xcAvUFboJ2//e1vfg0A57SfepDAGbiCvtAPkR95Bh5pampyGQQ9I2OQNeRJ/+bWm3Nki3Sttyv2PW2gfshWdCTyqqWlxft53Lhx3q/QAvlSd/pu9OjRXi70C69xTl7IM8pGNvAO/QYuKANZAE0jO2MbAM5pF+XQdsqBd5A/0ErEJXlA+9AXso570HnMK+KN5yOtwavIFp7l90DgeWQmOEHP5eKLfNDvtHUooFz45mtf+5qff/3rX/d6jgQizngP+gE38DXto12RjwYCz4NznqGN8E9u3QcD3kGvIx+wF8gb2QJP0Te571MnrsEH8DTyABrJ1c3kxzXygbahF/LPzYd6kRd6HtqBl3bccUe/nptXBK4jh88//3zH4+Z0DGVTHvdi2eSdCzxDW3kmt07QEX06GL5oK9fpC2gQugFH5DXQ7gJ4FhysW7fO6SvqsAQSSCCBLYFkz5UEtgYUXHDBBZ8bTHm9XEDBobw/85nPuNGD0sdgwcHD8cSpwihBeUZDniNO16WXXmqLFi2yW2+91Y19DKxYN5QvxudXvvIVd7hI5IehHI03jIkPfehDbqj++te/diNXDOJGyHXXXWc/+tGP7NRTT3WnC0McwxKDFOMYI+FXv/qVfe9737OjjjrKjjnmGHdcUOIf//jH7Q9/+EOfM095KH0MpXe+851uJH3pS19yx3eHHXbwukTAaKHugxmY3Pvtb39rH/3oR91Yw/jBcPvkJz9pN910k5eHMYLRc95559mDDz7oTh9GBQGkj3zkI95+3gPvGIjgfc6cOfa///u/7nyeeeaZfYYi9cApuPPOOx3n4AtD5tOf/rT9v//3/zx4Ep3Q+PwPf/hD+853vuO/yfPNb36zv7elQN4ES6644go3omgX+MgF6OhjH/uYffvb33a84iTj6ENPtIm6fe5zn/M+wVnifZwt3qG/cFDADXRCnxMIgfZwmOg/ALyBD+gGmqAfcdTAK/lBp/QrZdx22232+9//3g4//HAPuJE/NIQxfPXVV3tgAscEeiBYQP/QTzhn1JsjbcWZos+vv/56d2zAOf3+rW99y/74xz9631M2eUH/0Cb5ffGLX3S8HXLIId5+zmnHQNqiTfTrBz7wAadfHLrc9vIu+IHWyYs20LZzzz3XyzrxxBMdZ9QVXKFsKGtzAI//5S9/cT75zW9+4874SSed5GViYP/0pz91mqad9AEGNHRK0I660c/QGHyLQ0Z50Bi4+PnPf+68S78hQ6Bb6nLVVVc5zb73ve/1IBBAeRjbtIPAKjQDLeDEveUtb3Fcki99+IUvfMH5g/bBZ9ST9y+77DKXLccee6z3Pc9TFu2Cv2jLKaec0ie7Ypnvfve7vT1nnHGG9zP0zPvUjbrjNNNGnqFfB/IZPAuOeAfcx/wj4Micdtpp/hxtiXzA8+AfnNEWaJh2Ewz67ne/awcccIDjAlpF1kWHMAKy5OKLL/bAD/THfXgpyjjoiH6NwZfBHK6tAdAl/QN+6XNokLoM5ogBOHTf//73nY4JHKAzkPe0E1lK3eEz5DOBFeQ5vIY8gJfpF/AGzqB/6HLlypX22c9+1vF63HHHuQyI+iG3PygbPfTnP//Z+QecUwb8iXz961//aoceeqjnD9AG+gMZQb7IdOjhBz/4gZdHsA/5RN2gHRxq+pW6UVf0FrwKr6A/aS+6knqfcMIJ7ghTf2gVGQTN33jjjd6P0Bm0Q90I3iETotwi0T7KwRmm/6k77+KsQsPgkb4hkIM8Iz9oj/rF9wkEfPWrX/X6ETQGH1znmagrBvYjOET3feMb33B5+4Y3vGGjetFucE7Z0Cj5kOAVrtHHHOlj5Cj0SV9TX55DjnF/ML0LcB+Zh76AH/gNnmgjtgO0HusOkC9y5P3vf7/LZ2QIdsJQNApEHuId8ocmuPb3v//dy6J+4JNrBE3f8573eIAIHuYIjaB3eQacUleegx6QU8gxroE/5DptJi/06s9+9jO3YaBj6gjNfvOb33TapN65wDsEqn73u985TeXKpwj0Azj7xS9+4fT++c9/3uUOejkC+SAPTz755L7+h9bpJ+icfONz4DzijgAQehj8UA5y7vLLL3ebh/xzg/s8w0AEdI7NBr3C39RlqL5IIIEEEhgOkEvSPd+V37EueymBBF4ybNX5nyh2lBsGAgEBjOS3ve1tbihgGGBUYkAxkhtHOzAMGKnESOAeypL3OWLkoDDjc4zWYkRdcsklnhcGI0oZIwyFi8GJk3rllVe6UidQE5UtyhzAQcKIjgnDh7wB6s97GHcYuARmUOg8g5GCQU5+0ajDIcdYvvDCC90QoA0YvtwnMUqN0XnEEUe4cYXREIFy/vnPf7rx9Na3vtU+/OEPuzOL006wA5zgVGKY4NyAL65jaIDPs88+244//ngPBtAm6oXhgoEMzjFsqEMuYHyRP04a+eBEECjAuGXkFeMvAkYso7r/93//53niDGPA47huLaB+4H5gPQHwfsEFF7iRhSELDukD+h1jEceBwMo73vEOd35vvvlmxz0GF04KgRcMLkZxeZ736FfaEB0lymXkFKeW9mHsxv7EQATnPE9whXdxQhC85Mc17hFIoQ3QF4m8McKhRegchyo6HLEOOPMYqPwmaAbNUhccBhyan/zkJx6UwYknEAHdcJ/8OVIHjEvoBhpkdDK2KRdivQYD8ol0zzPRoWHGB4ESAh44cvABeBjMaKVeBEUxxuE12gRuYp/ShzgAOIf0JUEB+uPII490HmakHAcZp/ess85yRwfjHT6j3TgHONm8izwgmEnbyRODGv4HhxHg0w9+8IMe6MC4B+eUw/MEaug/nF+c4osuusjLxDknqIMDjbyi73gHXgSntAn6ox8Z0aVuOKgRd+AF/MBPtIe+Y5YCeMBhznVSyA/5RVCRIAvOBIlz3o1BgcGAMnC8mT0ALpBdtA9ah9fhV/ow0iXOCOWBH66RqBPPDezL2P/ggr6nn5C1sS4cN1evrQ2UE3G7OaAP0A306dvf/naXk+CHYH7UB+Cc5+gD5ALPQKv0B0E6jpSFTIkJXEG34DPiDL2FrB4MZ7k44T2CQzicBNiQzQTToNd4P/IFNICTi3zlGeQOMj3KCPQgfAK90o6IE96NeXGNPub5+A78ijy/9tprnZcJBFBWLBv6Qs5H3cc5Djw0AaAfGNCA1qExdAzPxPuxDpHWIt4oi3uR1qA/aA0ZRmCPfol6PBdivcAR/UcC17Q7lvnlL3/ZA6gEN6FN5AUDJPR/1KfkgfyBb2k7QRt0JbKcwDw6NLevANpKkIF+InCB3KWuhx12mNMJeAOoI0EBZnQQ0CA/cDyYPBwM6D/agywnEAe/kt71rnd5G9FvPIPuJbBLwAZbALmLXET2QcfoONpAcBN9TVCKuoIv6pgL/KYvsCGQZ7yHbKQvyZP6vBxAJ6CHsTkoO+qlXKBN9Du0Bi8ib6E1aJOyeR7cIyfBN0fygY7IGzuOwQr6k7wIttMW8oNO6BfogSAQdgkDQvR/AgkkkEACCbxWYKtazChOlDjOIsYrynEoIwSlz7MYmjgXGGA4TDiOGAAYMwQgMCB4FuOAMlDAPIdhiHGaO3Pgf/7nf9wwpWwctAjUg3cxVCiHxHnMG+A+eTEyhPKmfIIm5IfDjcEYHSAMYoIaGNQYj8yqIU8MPJwrAGOR3zhnOHsYJxEoiwAN7+eOImFokQ/1Ajfgk3aCz4GAUcvz0RCkjRhfXNsc8AyJMqjn6aef7jMNcGQxZHgf5wSHk2ARAQKMWow5DKD58+e7wUf9Xmmgv+mjwUYHaSP1xMGgzuAWXDECizHGe/TV5gD8Y9BG4/W5555z55lyyANjmnx57qUAtEG+0FEcaRxYd4B8CcxQb4xNgOc4xxAlOETQgtFYaBwDNBqR0AxBMkb56RccGuo6EMhvc/WnnrFevMvoN04JTgwj0DikBDlxUAgAYNjGvHgX2gR3GP0EtAiCEJCibrQd2qI/MPDhxdwgA0euQUM4PuAAp4KEw0xfYHQT4GBElgAUjic0Cm5xuN70pjf5rIxYJwKZBP6YqUVwgDzBFzRNe3DGcJrIH0eUACTBN9qFjMEJgOcJ1hG4o40EPXCmCLLCw8gpzpnlQcCTd8Eh8gg5gdzAIY3yCGcKBwCcRHzzDv1OHXITDj3PbA4og0AtdYJn4Xn4EwfxmmuucV7YEoDukCcEk973vve5vEKu0UfkHWnl3w3I1Ntvv915Ar5lNgY8gIygDwnkMQIPLqENArDgDIcMoD/pF4KpQ+H75QJ0By8wM4HALTSNboB/Iz+CaxxP6kzfR/7fWkAZtA35B59FgB+i7iNRfqxXBGiX4EicvQGfwIsxz5EA+fEssgPdge6EzwcCefIsgTz0CngiEUSl3szug1+RT8yoYYYKwUX0JrRJkJI20U50NE5/DGwR5IInCcIiN3LlVwTKJsFblEvQhgAvAyHkR7nwPDggOALP04645IWgNjJvJHhB5lFX8E19wC1BYGQZdUOu0Q7oIcpJ6kad0XHIN/oG4D7lc38g8Dz2AvfpR3iaWUcEOOhzjsjkwd4dCQxVNoCsQ3ZA/wT3kNPoQfgPHFI32kvbCeSfc8453i7ygw/QKxyxO9Dj8De8wn36nMA2swrJm+eghdgX4PDltiuBBBJIIIEEthZsVesSxYsTxZRUgiUYRwQ8UOoYMBjGHPmN8YRSZbQYp+Taa6+1T33qUz7yjLPGjA6mx2M4sySC91CgGCcYheRBIIVycIQxuFG+MQiBY5YbXAEok9FfZg6wfh3HizKoF3VHMZM/jivGD04G9UNp40RimFA2sxI4x9ijjYw0MYPghhtucMeY34x2YehgbFPvaDBFwDBgRgNT2TFAcUYxosifEWQMIJxrjAycRRxcpl9TP3CBgcfoIs4Vo54jMSqiA/bnP//ZHTSOtItRXXCB0YMBiDFDG3E+mbmCEw2O6RcMQ2YC4LRQjy2FiHMcpdxE3vQ9jhIBBgxEAm70FX0Pbn/84x/7Mzi0GPI429APdYSWcEDBJ3nxHvnyLsYwBhkGGkY0QQX6jEQwjN/0OU4BdXspgHFJPXD0f/nLX/qUbuiccmMdoAmMf5YygH9oNrf/oBXqyKg8wQ6ceeqCYRoNedof91wYCOSFkQ6N45QwCki5kf+gRwIJ8AL0By7ID/7AEGYWBjinzzHqcWgom2ci0E4MZp6Bbgg0gjPyIuF0QOOM8mIk46BF5477BDS4jyFOGZSNcwO+oT1mvuEo4SDQHvoGQxsHB4cffqNcgHyoC+9D1/wGorNCW3CKwCG0HWdfMYKMI0y+BEvBBYY7eGJEGQecWV445LxLHaArAl/0HdepA3ghESBhVgR8g1xg+Q9yCfzTdtpBPyAjeI6AFolz6HCoIEYsA2eJ2Rg4kOCJd5ntg7ygjC0Fyqf+jD6TJ85RbOOrBZQFnYKrmOJvgn7wPKP30BSyCYeLwBOJ5TfQNjQVcYZcBc/ISmapIXdx/mjfK9Eu+JcyCc5DLwQpmVlH/3CP4Br0ARDMI0gAX9C+yKPILfC+OXoAuB+fjzhiYAK9xYwFZDfXyINEGYz0R/3HOcHCgcGB+DwOMEFF6ItA3mAzQDYHPAcfEjhB/g2GZ8rgOrNG4BV0EHViJgm4gj/hCXgPOUjAh8SSFOwK5BQ8Th4EcgnKRjnL9bivErNAqA/lRSB/3kOHMgOQPWToL4KLlAtu6StmUxAAoT/R+egjaIt7nMegEbYGehG5l8uHlEnfIM/Qn+gneJbyCBrHGabocIJ+1Ae9xTvUATlE0BA5ybXcNgwGyE+CQ7FdBIYILiNLaQe6BP1G/V8JoC3oM/QICfpCrqIDcoMf6AD0EEcAnBFAhw7gbeoLPUB7DPTQj+h4+JdBHnQfOgddyj36Ah01HH4SSCCBBBJI4JWGV2RDWwwZlDcGHsYBI1EoURQvjhEGECN6GF8EJDAqUKrRKQJwtgg4MHUaZYrBj0FMUAEHCAOVcjAWMLa4xgg+QDm8x/sYMChfZmdgpGBsRkOLRDmMVGOAEMBg5Iq8cICoMwYOxi/3cMQwphgJxdjBIRoI3Me5JyhCcAQnEucUxy86shGoB4YnASKM4ugQsFwHA4OlCtQRAxPjjDpgoPAehhZOPI5WrqHEPfoTXNFujHccYYwXDL/o7BGoIN9YH57FqCVPRgvJg1kAGKq5Bgvn1JdNMHHwMER596UC9WG0EuOJ+tEPuYChBY4pj+AahjKGOm3l3egw0X4czkg7tIm6Y3xDexhg1A+80JfQCP0bg1VMz8aRGQjQLEEu8MH0ZQw3jGdomn5lWnzMlwAH9AZtE0wgP+rIdQx+aCrOLqKd0C71zt1bg2AcedA++gyjESB/ymHtOXTETA6cRGZhYCSTF/ubQCsDDWbqEI1z6AagfIxfAoj0He+QP6Ps8FE0UCmX53DC4AXey6WDwYB3CNTRJoISEegbcAeNA/QDDg9OLs5FpEGuUwdoi3biaMEP8R5OMzQDL8F73IN/CKxAKyzzyeUvgGegL3gYHJIvCfxSX/CO44uhTx60lfrixJEXZcFrA3FLXrSJ+/ASAVJwDC4pk3egTxxA6BO8EpBBPhC4Bbc8C1APgj44RTi+9A19lwvQMQEPnEjqRRnI0Rggy60jDhY4pN+hVfo5V7bmAv1KkAKahY5iuRHvODbIuxh42lw+WwNoF04ndDJQTvMb+YQTxYw2HC0CZxGHAO0muEKwDMcSnCBfohNG26AjeA8c0+ZI05SFXGSmA/yFY7e5tpIHQQfyZQ8q6gH/EMgkEB71EAAeoTFoFxrA2YUeAMrGKYdHKZs68jz50170Im2GPpF/lIVeQa8RGCdf2gy/0Y/IauQSNMzgAvWnXchDZAs0Bk5imzkiN5Bv0CMzCaBllgaRV6Qn8gaPyH3qBE2TL0AeyDj0CrSG7orvoZuhaWQo9+DVCJHX4SPuEVwYyLu0C70H79Ln5Ms1cIPORjbBD+AdXkCW0A8xCIRjT9m0LTdv6IC+o27wLLoEvOfSEjQCXgYCOIWv0C8EcpG/8AhLkSmLgCf5RBzTP+ztRDspF/zn3udIEB1apA7oCuQ8tEBbmS2LLRD7MwL30AHoeZbb8AxyDqAc6CnKfcoAH/QteCO4E8uPwDvkRyCQpVe0f2B/RMgtGz6Bl8iP+oP7GJiN9EzbqCMyhHLox0ceecRpEpuK95Gl0Bdt5D40R5vRAQRpBtYX4JlI1/QFNDDYcwkkkEACIwXkiOR2sqFtAlsEr9jXgiKgXFHsHAGUHwkFGu9xvjmlGI04nsk9j0AepNxrQCwzGkyxrMEglh/zinWMEN+NZXCea4gNhNx65r67uTYCPEPimc09G/PiyDOxPoNBbh0i8F5Mg0Ese7B3cyHWg/tDtWk4GKo+sS4RYpkcuTfw/mCQ+w4Q3+E4XBsBDMHccsgnt/xcGCq/WIf4bqzDQBgqD97lfu67A+u3OYjvjqT8kdRzKBiqDdR3uLxjXQe7H+s3kPdwYKJRvjkYLl+A6/HeUO0ABuYXf3OM+Qx8d6g8h6pfhJGUEWEk+UUYSb2GKmtrQmzfQIjtjfdG2u74O/e9kb47FPAcEPMa7t1Yh83pjXifFNs6VN7x+QjxnXh/IAx8PkLuezwDxHJzYbA6RNjcvaHeAYa7HyE+xxHg2dx3uMc5aSQyBuCZmAaD+P5gEN+Lz7CkiOA5wZ54PRdy6z4YDKQJno9tGkkbuD/YM9yLZQ+XF3gjYHLOOef4rOGhgivAUGUPLDeWnQvxmVinmB/XgPjOwLwHQnx+YP4JJJBAAi8HkuBKAlsDXvHgSgIJJJBAAgkkkEACr00gsMHMKmYJMZOEWS7DBTYSSCCBBP7TIAmuJLA1IIT9E0gggQQSSCCBBBL4rwMCKSy3YklY7nK5BBJIIIEEEkjgpcFmZ64w3ZK1tQkkkEACCSSQQAIJJJDA6xsInLEULVlKlUACm0IycyWBrQGbBFeYHspaWzYRZQNGNg1LIIEEEkgggQQSSCCBBF6fQECFGUp8IILNpwm0xH1rEkjgvwnghcH2dUqCKwlsDdhscIUvNvDlBHb1D8DGZBBi9qdg0KmjurR1JpTm5hI3g4vXNrc5HPcHu5d9r+/2wPxeCmyu7Fx4OfkmkMB/Cvyn8MhI2jES+G+RB1sLX8PBUPj8b5LPrxX6fLX6/bUCW0p/Cby6MLC//l19NAyfqVp5OXXDFg8n2ev+M+eJeD8L4dfG1yJEWx1nki9W8VUzvvrFV+X42hIbGieQwH8L4OPyFTK+xsf+UrmzuJLgSgJbA0YWXOntsYqqCTZh0k5WUpJSKvYkAtT9lKWKCq2wMN8FNEuJOM8vYLf4kB+Li4Ki6N9ZvtcCMfdkFQ63uZeXn68reVaQX2CpVKFf6+BTwnqggHv6HfNw4FTvRuXgO+/7NXaf19HzzFN9Cq0gVeBfFekWIwVlxQN52Sw41+NUKxvIzynFITy5+a8EATmqb7MgzGTPXi4MrNnLgS2tw0hhqLpupTr0DpWP7g1TDJTjpDAEDHcfstnSXinIEfCDgfPQEBUZSfkESIcC8hgSnYKN+G8QEIdmz4aAvM2PluX56yNpzTCQN7TB2DsMvkMdtrwefUbyy4TC7BdQNgc9PZKmQ/UrMnC4TlU7h6vnlvb71sEm+BxipJUBgOzp5mEkI7Vbo6bDwfB9MjRsrTpuGX0ORxcjga2QxbCwhWzoEHhk8xkhU7a0KVujnsPBSPA9nHzcGv0+HOT3wqsgJFtWUA76FY/ZO3ok+0QOZBGZV+hn/qoSFma+fmCr5elIO7zfuC+7FaDplIE96r95hpdfJvSqHV29qVCm/hwoA9ndTfk67+6Rfdplne0Za29vt462tLW2tVlrc5u1p9OWbm60jpYW6+xMW2dHu+z0Dst0p61L73T1tFu37Pbegh7XBRmlrp5u3e+yfNnjdaOqrKKyTO909wVX+Cw3nwnnM+fJFgAJ/DcBPi6f6Ofz8HyKPwmuJLC1YUTBFQhv3IQdbPYub7SS4kIrLS2x0rJSnRdbcSmBliJ3AApT7NNSkA108Fk9lEqvFRV2Kd9uV16uyFxReWn6l+9Bk8LCIg+i5CPkdTOjOmBEFxcr7/xCK1S9CEr4m1HR6R9OQ585wyE/T+XzpK53S7koH+rv7SrACaGNJFQsSjTUi/vDORehANLmYfg89Ez2+HIhf+gqjAxGUM/hYCQ5DGmAbYU6hC7ZfD4j6Y8QzhsahsunZyT+2jAwXHBluOm7w/rPglwlMhgMg06HIftUMBL3YpgsxMZ9JujLhp6hnHAAYTAEhGDq8G0ZDkZCg0MB7w+Vh/fHUAj1Zgzdji2tIzAcXUBXQz8xMhiqpiPLf3hmHa4tWwWGoT91ytCN3Sr0SQFDFjIsbA1cvRr43ho0nvXtNwtBum5ZW7ZGPYeDkeB7WF3xKvRZvqqAJggamvICbqKOytXc3O1/QhDZvDvU03PBPlQvxRyjjO/u7rHOTMavFsgWzcuXDat+4Hd4IuTxcqFHFe7qTkmvqVLYvNifwp/MT+ulfmpnfl6BdXf1WKYjY53pjLW1tltLc4s11Df6l5zaNmywtuYmS7e2WEurjulWpRZLd7QrtVgm02ndeZkQXOnp8sBKZ1fG8gvybMz4GquoLlP+SXAlgQS6kuBKAq8wFFxwwQWf6+zszP5En+Q5oa1atcrmzp3rgRJGu+tGj7cZM3aRYC618ooyqygv82NZaYkVpVJWmIqzVgrlBIYAhytfabC8/IxyluLS736FrOfyeLZYqUgpZSWl5Sq/xDJSMAUFhb5rfUFhsW2ob7Ili5fbilVrrbGp3drau6So8vScWUdXrx+bWzusvqnF1qyttxeXrrTVOvb05FlVbZ2liousLZ22TG+BGKfKSqVcqAUM5sq2UAqvt9t6pen009VprvINYRhSn9reLAxrGIESH6bQyctNKmP4mgwDW8GAey3UIcDm8xmZoRqCdUP9UUTu74F//sAWNiefvh0Chm3LCMofkUG8he0YQQkClBlPDp5o65ZSubd1qDRM/luIhj4YGQ1uHnzWCdXdTHIKlMyO8vXlJGCw67lpS9uxtRA6VFu9iGHruZUqsiUglOMEqdab/XN8bynOhwXyfw3g41WALaZfgS+NHuLPYQuL2Rr13BoAP/27gaEzRwdRrXDiyYfaPHjOQFpO6g1HghguN2UDWk9G5926LvuOmcc9nZIhndbT1WHdXWnr6Gy39rZmW7durS1dusTWrFnjZZWWllp+YcpnQ7suouiXCUgmH9hTlQtlZGJnMoDgR79PgKdLOO8Og42pwjCwWIRdzcBloZWWFPnAZrFSqkj3UiRsbtnfzMzOL/QgEbY0uAEPWK/Y8KUVxVZUXKh29/qA6axZs3xZxOLFi43B1WTflQT+mwAflyDjuHHjrKSkZCNZB3/Ij/3ut7/97XXZSwkk8JJhhDNXum2HHXezw4461QU9S4IQ6Cz9KZRQZlkQApzneD9VlLJ0e9oDLEB+XqfOIWgUFIpPyqKg1IpF1M1NaSmMlK1c1WAtrY02dtwka22p9wBLJpNnHem0tadbrVfKY/z4iTZ12ngv4667HrXZs6fo2lgphhAoeeKJuV6/vfeepbLMGhs77KGHnrSqyiobN0GK0lTPwmKVWa/nMzZ+3BjVleBRt+qTb13dGZXXbl2ZjJWVlVtXZ5cvIyouLlGd86UcpSILUJKbNzqGM0jcZdxCoyUo46FhOGU5VBtGCiOxNYYyFLdGHZyeMKI2AyMxEPPzssvEhoCh2kEJXsoQWSDMg/Onh7LPxXOnCR2LhusziHoIGAINI4ZuGbPDoWxYnGIxDgNDt8XNZB2H77uhgKnYQ0GfM7QZiGOWWwLw4VC0MxKItDMUDFVGmA4//PtbamDHOgzs2/gb+hwOm8POzlI7hsIFdRiWPl2CDg1D4XO4OowIqOcw/Awuhi6He1tYjxHgYjjYYlwItkYew9HOUH06UhhOBgNb2patUc/h4LXSZ8MBA16+uFN6nsCBSaYz8MbAHF1BHagGQS/Q5svRxRPeT9LrHsAwBg97fcVPR0ebdWc6/BlmWutJq69v8NkbS5evVDEp22ab6TZxylSrqKxRfnzQIWiCjZde0keh/fQXyYMwlCc6jHQSaDIs/cH+DTqfdznjnpIEI0s7sTc50jaCRABLfjo6OmUPd1vL+gZrbWq29rZWn9HS2tLsM1malDi2tbXpeqN1qH0dXe1uu3b1dFl+Ks+qxxRbaVVRMnMlgQQE+IvJzJUEXkkYUXAFpTF7l73smOPf6sqrWNcKCsM+AL43SlHKI+IoOIR0V3eXZTozHlUnKEGQpaSYIA2KpNeamlqsoaHdaqprbPXq9VZdW2sTJ4yymppie+rpRTZnzgLbedftbfHiNdbY2GwHHLS7VdVV2x/+eKs1t7Tb28443m760622886zbI/dZ/i0yHvvedIee+w5MUaZ7bHnbNtnn52tubndbv/Hw7Z02VI77dSTrLay0G666VY7+eSjrLa2QkqqzTasXy0l1CHFlPbAzORJ472OHhzKZzSgwJUbejRP7ejJDy6ZB0jU/qhYUfIsQ4prdDcHrlaDTn7ZQB7DAXUaCrawCg4jqcdQsDXqQC2G309iaFCvZs82D8Phk7jhUIDwhkc8G2iGP35k38MkLML6GwKGM+yhzC3FKeOyWxr0Gkl3DGWYO4oiYrYAmIq9JRBM6i3DRZQPWwLD9TswVBmOz2GaMZxjCgznTMU8gsMTnt3oXBUZDptbiitguHq6Q7OFMHwZrwZQhy2th1NHOB0EcvvvtQ4joeFXGl5P+NpSGK6dWwMP7I3C4BfLZ/LRkvkpZZwvXcpdBEoYsAireHi2S7/CjOSenkzYj0T2YWdHhw/wjR1Tp2d7rblpg61YsdwWLJxvDY2NVllZZdO3n2kTJ21jxaVVyqfAuqXUe6xAHCZNkJVLUT5xxC6OCRmN7Yu9zKyRsNy8V2V5aMj3U+nHR+Q51dyDKIFue7pUf//luxTSNOXdE8rQj47mDku3tllatmpbS6sHV1plHzc0NFiL2tDa1mrtutaebrf29hbZrWnLdMt2Leix0jrZF2XUuX9D25EGV2LbmMmTQAKvVYBOG8UH8OBwgI+bBFcSeCVhxMGV3fbcz05885k+ksDnmQskbDFmUBgEFQoKU5ZSapOA51p1dY0UBVMUC3zZ0JIlS3Q932pra23t2rVSDj3/n733ALDsKu686+XXr3P3TE/OQRllCUQSImMT1jbgiBfDrg1er73rtGt7vcFx195d47C24cMR2wRjoskSIAkJEMojaUbSaDQ5dY4v9vv+vzrvdLeGnn4t9ShgXvWcuffde0JVnTrnVNU9wbZu22l79+634eExO3LklG3fvsUdJbl81i68aJewqdm9995nm7ast42bNtrXbr/TB8uXvew6++hHP2VXX3OJXXjh+fblm75ppXLJNm1abfv3H9DAUrQ3vOHlNjk5Y5/97K32vd/7avubv/mgveXN/8oeffSQXf/SS2x6xlTmMTt+7JBt3breLrl4l5WKFTtx4qidOnHK+oVnd2e38A+b6pZLFWGjAVMDcxgCA6+iQkfjJF4z48CH1BXqHEuXEKAZHitEwWE5eCwF5wIHsPhOcK5IOJxevlahBOq/uXvugHSTPBYOAIvBvGQ+dWg5V+bhu8m5wszDpn3GMuWCeDHuE+6VfbMcVsoroDmeLefKPLh0hNtFYGH9Pdeh5Vx5ZqEZneeCD4kEHyVwrrDUnBnSGR9sca6QfU66JXpmcWZSsasyitJWqUzaxOSEpZI1Pwlkanja9VLe5XIZm5oasePHj9jk1IRxQEOH9LxcW5slkjlLpHKWTLVZOtsunTavPiutccQR0b+Gvgs+Kp/rzAyzRSbcibJ+/XoZZp2Od4BAP3LJZrNhPAFie6NDbDhX1DkGTUB/0jm5oi9z+AKzTbzcSt2qparvx8LHv+LktE2NT9rYyKhNjI7ZlPCYHB8LM1imxoXblC95qlnZ0t0VSxWUx1NwrlSF++bNm52+FrTguQrM1LrjjjtazpUWPCdgmXuu1G3Dhk120SWX+oDCBlkpBQYNX+uZTlmxOKPBoW59fd0+6PX0tNmDDzzkA1K1VraNG9fbug1r1eGXbGa6aoNDw7b/wKN2ww3Pt7Vru+zI0eP2Mt23tedtcnJM7x62fCFrfat7GWasrIFwx6a1ds0V51lpasbO27ndVvf2WVptYvOGNfa8C7ZavwbSVYTudjt++IQla0m7/kXXWl9Hm61VQ/rUZ263l738efbVr95t3/jm/TY1OWXDGph6ezpty+a1jnd3V6dtFK35XJsPnAf2H7BSqWID/at8E98EFvCcLuqjrt/Bt7nHSwBxlhNvKVhWOefASGkGT38Jy4GgkKwE5pWes0NTw7MJCr4GWu2FjeyYAcWMLtoPz9mjSP813XPlXCirzYASVlzKCgWD5CutUwBldSWwcgyod1Gywra4nHpfqgzeNMOAfj7IY8D3qYSmeC6DDeTz9MMzUcZ3CixHOr4z4JmRnRY8k4AzgHEzkw4f+col9iXRC/2Hg2FkdNCK01PSzbKWzyf1ftoq1QkZWOidk9Jjj9jgsdM2PjZm01NjNjx0ykZGTvteK4VCzjo7CxqLzT/OTUofLLIEp1J1PXVsfNImJqZ8T5Kx8XG9n7Dxcd2PjbqzBp13bGzcBoeHfJnOqlXSEdvapCPXw5jewB/9uIbebGHvltjiPOg/j+n/xdE3PESfZjY4Hzt8SVKd6TlhDxU+ZLJcPZdpc2Myl87rqpDK6Mqy/ZTPvGbZvqKbZatm6XB4A/GfzJ4r2AM4qdgDsQUteK4C/QOOQtpHM0CmW3uutODphGXPXLnq2hfZ9731x6xUnFIk9qiQELKRVpq1rynds1Qo50uGHnhgj504ecJe97ob9D7rAwNHwKUyFf2uW6WUscHTZbv//gds30NH7C0/+HobHX9cg1fZNm1ZZ51dnZbPdvigUtEgyGqJZCWtYjk9KKxLrVRmLZubtekxs1wqb+n2MaslTplVNQCU1/lMgkR2Wrgzm4QBJmtF0XHf/Y/a+vUbrb+/wx47cNzuuus+275jo73guks1GJe8rNlKWQNuVQNVXmVm7Njhk3b00Alr7+20vg1rLSGaKiWWEk1rrKvj5RRO1fB1AsZQ9py1Ha8Cnvkn5Hkv6VOCBVmeHZaOtKwsmsB8d3R2WErfXdCfPWUg+5XOXFmxc0WvUISWAtLPZxFu/P/5//R/EzzQr5aI0wwHoJkB3DyH5nksWekNaFYOw+NSuSwHz2YzcJrl0ZyK5tBsoEcums1Mgd/NeL6UfPqbJm2EL69LyrjAN+JeAqAj4rkYvqDQlOfLkJ2loAmbGrCyMkIhS/NieSWc3aABmrXn8HZZBJ8dSL5EFsvqUxrXZxuWMhADNKuVc0NJ0/6xCax0ZisQ2tFK29LSiDSlU4Q0I2XJPPSK5TQ4C4jG8cRTkzOWyeR4YROTk9K5SpbG52DSv2rTVi7PWLk4Kv2QTWuLns3kTMLaO9otl0n5kvVycZpvGa63+ZIj18uSVq7WFWjZ0jXTeddnmbniewT6MqHQ5pmNDXvBfFI4DA8PWS7fZlddeaV19/R4GeHrObp0xe/RF5WTp48QnP8x4EDR/wrzdYfDWhdhRNdbqzGLOhn0HQU/upljm6dnrDgZjm0ePj1kM5NTNjE2ZuPj4/4BcWpm1KbsuNWSE647P5WZK5s2bWrNXGnBcxqYufKtb32r0faWBmS6NXOlBU8nLNu5cvULXmxv+aEfV0c+LkEsaYCTAEse2aSrvdCjYSNtR4+dsJHhk3bp5VdJcLvU2StfDbApdi9nsEhOasAqK1GHBps2Gxwcs4MHBu266863SnJU5cz65rh46KtlnDKmTr+mYadis36CkIyV9IzGFeVRy2k81HBV6bB6JWepvAbUxHENOG0yzAasXKlbrj146onHMXvpZN7KpbJvVjurQXRqumzHjp5WQ8ra2nX9GjwnZWQonsqpV8tCveBpErNpSyUydmJ41PYefFx4JG3Xru3Kmxk70z6AsoQpxaDY0IwWOlfCtwoBz5IaKBNLK+ZNlZrGV5GVwLk4zrnpUhjBUsbSSpVQAHXlXCijzaC50bd0nTZPv7w4S/FsOfw8FzxvlgfOTP0ffjxFSCn5Ujksh47ZFbazgMHSdDSrM94vZfQti44FTouzwdJ4LI+OuX7qLNBs+RzjxFJ4+r4FSxexDGhOy9MOopHTR3QTfi8Cy2nLofc6OzSrc4aT5tLTBKJFtwJYzjjwTEAz50qzOllOW3wmYOVjs1qy07qyimkqf8345dWxdJzosFgUSMrMD44o9mwSViqVrFSu2MTEuC/9qZRmFK9qbEqfrJeVpGqJ2rTEWun8lMqETZYTls3lLCMFkmXlPptEY1Qmg66ZtHK55idOcoLlbEp6Lfu6pFgiJL2Ve/V7Kd8Ul01z2e9l1meiECYmp3zPky4ZaJde+jzr7e1ztuOsZp8UDkfI5XOuvybpMpaCJvyszrK3IY4dMVZRoaNSChveVouioVyyidEpm5qatsnRSRsfG7fJCeE3NmhDU/usWBt0J813i3OFNnD//ff76U9RVhmjoBvHU7FYtIsuuugJ/QLOMtJceOGFduTIEU9LGgBbaOfOnTYwMGAPPfSQ5CcjO2DXHO8w7u+9914777zzfNb/yMiI540TjzxiPpdcconnATC2M3sIxyGGfowD8GGGVQWPPvqox0H2mUF0/vnn27p16zwOdNHvkY544AxtpGULhmuuucbx/G6AlnOlBc8lWPayoI3rN9juXefpXdXy6iwqGpASGvQ42riswYujj7u6B+zQoSE7evy0BLxghc4uS2fyPvjx1WBWA1SxNK2xJ6X37Uqbs3XrB6xYnrV0ji8ISZuZTtihg6fV62R9WmNVaWeKVRseytrDD9fsjnsO2QMPnbADhyq275Exu++hMdvz8Jg98EjRHtmfsb2PTdiDj++3x4+fsD0H9tvDh07avQ+M2IEj47Z3/0nb++hJe+jBY8Jx1Hq7um3r5tXWUchaUkpmLi1DiA3R6uwTUxAz1ClqwBWpdmJ42vbtP2Jt7Tnbvm2dOtF93tltWN8r+pnJw1F6DL4oNoyv8x12uON/XqiTX6k3YMFg8FRh5TmoWpeRycKB6+kAcn96SwjQnI6l63Q5fHi6efVMQaBjZbTgP1wpN+or9ro1p6NZnc29RblbJOj/RZ8vDE2NGMHSeCyDDv+fcpYI0szBZamwJIDj0mgsA5rT8kxAs1lmy2vLK6TjXLChSZUtB5YzDjwT0LQtLqtOnn1YOZbnxrnSDPy4Y5Vz1oBzRR35ou8UgCX7DEVhHEDndGeJ9DMcC8wYnpgcd8OTGSzEIztvk+QnHQ6h9GW2ep5OTVgmWbRUQsFKlk6W9btqLNNJKX1KheQyWcvLKMtlcz4jO5NIW5o8ZHPVZYixOW7UhdGP+biIY4jZMxh1W7dtlbE2YCl32DRo0hXD12mVftlshi3Ln87k0cLAR0r2nAFflh3pke6THjI54Z7LuG6e1T0GNcc1Y9gnkjWbKJ6Unj1OKW58PtllQRig30nLgpxfqq/f/u3fdtxf+cpX2o4dO0wGs9OB7v6Lv/iLdsUVV1h/f7+nQZ7+5E/+xB0UL3jBC+wv/uIv3Gnx1re+1TZu3Oj7zuCwwOHyiU98wt+TBl6ytGRqasrLo5yrrrrK4+MI+eVf/mV31lx//fVePsZ7rFPw+Kd/+if7xje+Ya95zWvc6Adw2LB/yO/93u85HW94wxvs6quv9rp4z3veY3fddZeX29fXZ5/5zGfs93//9z3fF7/4xXbddde5g4c8cMZ8twC8aS0LasFzBZbnXNHvTZs225WXX+E7kSOHqwfwYuft0JGT+s20y2777Oe/aq/7nmst19ZrN3/tDjtw8KiNjA7b6VNHfUDo6MhbOpNS955TngrKgV3eZ+slq2sUy2Xb7PDBQfvABz5lN934gN18813K50t2y9dus2/ccczu23PE9h/ca8dOnbRDx07Yvsf22yP7R+3wsWnbf2DYDhyetMePDdupkaKtWrfGNl+Qsf2HD9nXbjR7YN+wPXb4lD3y+KAdfPyYTRdnbfOGtdbfW7BUrWoJdWpJDaB54ZnJ5G1yasYeOXDKHnr4mMo5al++/T7dH7DODpxCPZZJ56yzq8cOHDioTnSjr7XlCwIDHgPYwmH0Cb+4bTlXzhk4O8Pt0wrN6Vi6TpfDh6ebV88UBDpWRoua4Yrr9bngXAHA4myBznSx5wvDcmBpPJrTEZwjXM8emjkUmgI4NmdXE2hOyzMBLefKPCxnHHgmoBnPl1cnzz6sHMtguJ0bAVkcyJ8Tefy6RACFxZ4TAHTNpYAZKThL2OMPPbVcKbsRW4k6a8Ph67npHodHvVqxWnVWebMRLv3ajH5zchCzB6p+Kk+1priVWatwP4vDRFflw5W+Dh3NL7qy9DvR2GOwIj2RNxzowIwVTifBeD///AukF7Y7Lo4KOIlGTtf0vlX5JpeojzN5s1jgcAWA/Jw2pqEIP/ZATKcy0lvj6Zxh81+Omk7LUBSVNjx6xCanR5CM7xrnCjR98YtfdH5hQHOQBsY3zhT2xyEOjg0cL9x/85vfdEfF7/7u77qMff3rX/cZJTgojh496nWNQR5nqLziFa9wGfjCF77gzhMcWZ///OfdsYIzBoDXH/7wh+3yyy/3WS/YU5QFcMWZct999/mMGfLjN06Rxx57zD74wQ/alVdeae94xzu8TOS/p6fHXvKSl9gnP/lJr5eTJ096/r/6q79qL3zhC92pRn2CPzRHPnw3APxoOVda8FyB5bU6NVD+OIUnl8lZX/+AHTly0o6eGLQNG7dZV+9aKVhphazdevt+S6Zr9prX3mC7dm+x6WLNNm/aYhs3rFE2GpxK7H6OcJsGuLqV1GkUOjOuoE0XpzVI5NRBDGgQ7Lae3i32/Bddby+8/oV2ySWb7IrLN9irXrfbXvDiLtt94YBdetkFdvlVF1ihI2lVG/c1pbVawsZOZ+zAY0esNHu/3XH3h60yXbBCaq1V0+ttZrbfZjO9Nl1RA0zOWqnMjJOE5dIaMDVYzQqfuvDKpTqtv2+dXfS8Cy2Z67Kh8Zr1NTYsO/DYIdu/f789+sjDdqnef+mLX1HHV2l4icPghcebBkxDZ8DjN4MyHV0YtheHhY38rLCMKC2YBwaYpcIzAa5gPQdCM1gszZnhmYDFyl0YlgOLpVsYzgUslu/CQB+wZFgkzZnhGQEVo9KW/lsEt4WhBecOFuPv0xEAxqQVhUX61IXhmYLF6FsYmsFiuJ8ZniuwGH0xeGNuAoulOzMsBfH9YjyKQbl8W55PLtBHstSwJj1KqmpC+mK5JAO04k4OHC2VatCziAtwwAJ7tGRzbTJ2CQXLZXdbNnOB9Eq+5p9nifQOS6S2WT2zTbrdVkvkNttsVjpsepXVUj1WSciAtrx0yoxC2moJPgiKHuHks0TSHAcdZjqgD7LMo71QEF5hSUcwoINTxfU+xaWdLAWR5qWgVqsolGy2VlZc6akKemoJ6bFJhUSqLtrqlmnLSqfOW2dvh/X0d/o1k2NGTcjnuwmQDRxDLKPZsGGDOz1wXsQZKTgtPv3pT/tSmve+9732C7/wC66/UxfUGQ4l0pCWpTw4UGK9IuPMSsFp8ju/8zu2b98+T7tSIF+cLJSB4Q8NESgbBwo0cI8jJTpR+M1zlnp96EMfsre//e32kY98pJGyBS1owTMJy3Zpsn40n2u33v41duTooI1NjFk6V7fPfuHL9sl/vtXuuu+wnXf+DjXuDtu397B94xv32pbNm+zlL7vWVq/uM07c4Ti9dKpNnVbogJJ43TMlmy5N22yiaqkMawyZKdOhzqXNSpW0TU5P2r6HH7K7v7XXHrjzMevImQ0N3W/33n7c7vxKxU4eGtbAOWFt6ZwlZjpsdiplPW0F2zqwxgrK57Ltz7NcZcbaZstWLSuOKc6sOia2zGSgzGvYTFZtlqE0l/FBcXqSjW3T1tPdboW2jG3ePGBr13baqlXdtnXLFlu7ZrWtWdOvjrfNvvWtB+2lL7nWbr75SzY6Ou6nDE1PcZx03jvnUqloVZ9SypTPsOaTQY6OcLGwHFDMRdN+p4VnAhh0mv4Rp0loBpCzGI3fiWHO8F8k8L4ZEOXMPL+bw2J8jIH35wLOLPPJBjWDReV+PjQKWhEsXvaTC42sVgCL5/skApl8G3+eGJYDi+bdCM3en6uwGO4Lw5wDZYmwWLozwzMBi9H3ZAKwGO7PdGgGi+H+7aF5vMX6o4WhGQjbJf+WU8aZOD0xUAjLXjheGb1JvGGGSXXW9SifDZKUjDrPVKKzjnTkW1O8sjtjSrWsVRN5BemUlrMZ6X9TsymbUd6ldMqqmYRVMqZQs0q2ZNXsjJ5N6TqhMGb19LSKDrNiKAS8MX7BEXDjdkFb4D2uJa9P/UEIcRfW8WKBOAt5c2ao1ymTQxOqKgtDmuUjCUvpmkwr/yQ4ViwtejJtaWvryFubdNRCR5ueBWP8uw2guVAo+GyVhTNW4ruf/dmftb/7u7+zv/zLv7QXvehFPsMEXsf3OM9IQ2DWSHRqRF6yb8tP/MRP2Otf/3p3aBw4cMDjLIQYdymgTBw9BGbLbN261Zf3MBMGZwl54LRjhgtLl3DyXHvttfbGN77RnT5/+qd/ag888IAvmXvd615n73znO31Z0pm4tKAFLXhmYPlHMa/fYte84Ho7fPSEDY1NWj3JkqBhu/Kay6y3r80eevBh27Fjqx05eswOHthrb3rTS6yrM23FmUlTDr4siL1WVOR8SGiATE+qTA0cCpQ7NZawe+89Yeyx293Xbn3ryjY+dUy9T8ouu+xCu/DKnHWvnrQTh9bb5GiX5bpPWyXxuJWKZh3ZdbZuXdLyhaPq5O60b916mw10b7admwesvV1pJjpMo49lk5PW2ZG2i87foA63IFxKwqHsX5HBIZnWYJnSaJtg+mjdBlbl7Oqrdlo2lbO77njIpqZLdtWVV9i27Wtt9aq19md/9tf2/d//ZrvxSzfaju3rrK3QbhWcSbM19zIzc6VSrjDM+iDn0zlXAOgYK4VzkMWy8IgD2dMF5N68BAa3JcI5wZG8VgZPN6/OBYBjczxXTgc5rDQXqUCNu6cK5wKLpWE5/Fy5XJwbOhLLUBKXhHPCyuXI39MPbjw17p86LJ1DU6X8HLAhzjo5GyyH1ytvZ88MLKedPSdka6XNzOlY+VKApXjh7/SPuj/bX5h1Il0HOV4sCJrJOLxARsfHJ31ZD6dEcjoOzg0HpQ9tkTylc7EHy2xJal7V6rNscDtrqWy78NVrlhiRIUt8CJxcgH4r3VQaaNBn9N7J9kogXxwlJE77I+gG57DfyoSnwRD2Ax4A0i4C5LHUsqDlQcAnFOLI6F8DT1DUnzhumWzKnT3s/5JMJ61UmbZDhx6x4eGTipf02RXfDcuCCCzleeSRR+y2226zW265xb761a/6jCPqDNsGhwvLQ4j3rne9y2kFuLLk5+DBg3bTTTfZrbfe6mlxfrCPCk4OZrOwyS8OFmavbNmyxZ1+bJiLI4Y8wAFbio1zWYLi7aYBUZbIi+U9N954o5eDM2VwcNDe9ra3+d4vLBv667/+a18KxHIhnCdvectbvD5oBzfccINdeumldvvtt9s//uM/+kEk4Lp7927fgwVcvhsAfreWBbXguQLLOi2IDuWVr369veZ73mqHjx6ybKFgBw8P2U413o0bVzE+2fSk2cnjp+2Ob95ur3vVdbZ2Ta9ZbUxDQUXXvIYDBJ4lMbhauKozT2oQzJz2+6pGqUwyZ0ceSdnf/O1dGggS1rMqYRt2H7ORiQN2bH+HdeQ22uZdbXbi9EM2fGqTDQ9lbONWDXrZGRsfnrbZSsoy+aO2bWfRrr7sGjvy8KDtfege+6G37bI/+9O/s2L9N9Wo1HjSp2zNQLu9+U3X2K6dqzUmT1g6URZmaav71M6MVcpJy7WllV/WRkbHLSH0jxwbs8OHB623p4MhzEZGJnxjqdUDq+3Nb36tteUT9ulPf96uuOIq62jPuxe5XCo6T9OZjDdg/lY6xp6L0xmeC6cFnQtAJXD94mygd80UOFcsVohmmJa8MqYuh1dL0dKMzuWAy+gS+YBjczxXrtjTQ6xUcmr6WxmAwcqwOBf8XI5cLA0rpwPZTtB5rgAwRFYuoeHr8ErgXLQTTk5yg24FwF5lS0FU9M8G54KfnJoSvvwvDsvhdY2ZAo37xaBZG3imYCkDElhOW3wm6EjMLl1GM34GOpY2MJZTJ8vh11JQbWxEuxQ0wyGhLhwZPXz0iO9zh8yPjIxZxU9oVFqcKMzmYHlMvaRHVek2Rb2RVslvvUknu4QrcsqMZbVcX8LOUnQOWeBeo81spFVX4RR+hessfwmVpzygGMcKy5JOnjzhpwKxUWmbdGKnZQFLFlKmGrFUfWl+NuMFdIJNKIQcuSpPiKuLFqUvFsvS2TlEIpRVkyydPHnMbvzCR23fQ3dJV0+7Udk6irkF/9IAO7V1WlALniuwdG/fADbImi6WLJNvt/WbtllP7xrr7euzz3/+Zvud33mf/dmffsw+/JHP2Fe/cpO9/OUvsL6+glXKRavVypZLhQ22fADw4vDgzyqUdcfJPBkFBji87TmraTStWVHxqsqjZLVq2fp72+3S5w3Yrt05yyXabfvaF9vm7avt2hs2WmdHv00PdmiM5ThmvI5lK+SmbHTkmN177zF7yw/+tBXLM9Y30N8ot6ZBV8MSIYFnORhgnFRU4bw/dmPPZSzbnrRqrWJTY9PW0ZaxzrZZ27ax165/6VV29dXn2+7dO+zSSy+zn//5n7AbbrjC7rtvv733//uoPf8FL7YTpwZtfHLaNxNL5/K+ezsjLdNYfY8FlbdUaAZwsikslvHCsOjDJxfAY6mwLOFaJN8nH5aCRhwUl7MEvm7pZoWhOSxS9BkhKLxnC0GxArg/MzxTsDhuTwjCk/+f+t9K04e/ZwbOrIfFwlKwWPxzH87F3zmBb0ftiaEpCJPFZO5JBP23dFAZi/VnCwNArLMH3jcLzf4WS/PEsFII+Zz9D+P4zDLPDN8psFhVn/PQKGslsJD/i/+FcpYMQmapEMaSb0u1IDRiJKQ1JTNWT2etklCQjlbWtSi9rSy9rYJzIqVn6E+J8LvIxykpY+7E8JzUHlSmGzB64HpQleONk/5hJISGTqaQ4jOX0ibr7HXCsqCUO1bQIXFqVGarVq1XpJ+VfYYKbnR3dtZrlphV0H1KmbJkCN2zbsekix6WLB9ROKrfxz3Mzp4QMqcVd9SSCgkbU8mcLDSjZ0VL14vuqEnxgVAA22jb0FNjrxfpi3w0YzaI77Ei8sI9jq0FvQVMUPBZNTzRI9pVTb9VG/4M3njdNCJzzDPXai1soMuf5y1s5vIkRqM+9Uo/Au04mJjFk0xyEtKspVN10RPit6AFLWhBC55+WNbMFQap7lXr7frX/iu74WUv16CSspzGuscPHLZvfvM+6+7utHR61i65cJtt27ZRfXvZqpWqf+n0QZWpLercU7MaTmcZfDRoJaY1PmQ1SPZoAK9bOavRQgP0gUOD9sG/v9GGjrVZf1/edl4waaMjd9nQ8bvsgl3rNNitt67CKvvi/dM2WMzbRWs2WH18yo6O1q2Y7rNrLp2xKy86ZBMzaRsqnm+333a7Pf+yK+1rt37Lxmdf5QM725WtWd1mb/2B3Xberh6rlRgyGZY0QIr+2WRRCoNwrHZaoloQ/VMapCasWNH7ZKcdPnLSPvyRfxYNSSu0r7adu3bbi17yPPFNDEzW7Z57HrBtW9dZV1feZmambLZS0uCJs0G8EK2UcTZYztez5cw6afbVU5XTuHnqkJICtDIIisRKILjrluYXMrgUnIuZQM1cSVEJOjvwbumZFnFNN3E51QAI8uJ3/qwJqcsAMlg6k6b8VH/RpEqWBinY7gBt/HzqsLSMN/syuxxo2s7OAawYTzESGV+JaGD0pNV/rwTCXggrqxNMfRzUK4Fm/SdtaqmpxSSn+S2VzXLaezNeNANVSVNoNpYAGLdng9C/rKwlNuMFbxQj/FgBJJrMDGgGK6XTQSisNJvZxr5sTxUofqk6XQ6go1QknnfefZ998gs3Sfepu3Ml11aw3t4+a5MCWJ6ZtOGh01aSjpPNpC2dLcjITyleyianS7a1P2+veOEVdsEF5yt+XvpSwE3CYAX9np6c0m8+YtWkS4SlLN6dCnfyIW4ywR4jszY9W7WJ4owNjY3Z2NSY1aRTZdIpP+nRdJ9WHgk2uNU9ThfKqokJ1UpFeOV93xZmmfD9jMnJfExLsjFtIhxvnMnkLK1Qq7H3hfIS/eh34FKuVmy6XNa7qjtTatJt6fcnJsatu6fX+vp6/bCH4syMrR4YsE2bNnr/MTU17XvuHTt2XPcT1tPTYbt27/Y9QHAYhTZBSHje/CZfL0P05PM5XwKVFp7s2VeX3l1VpRCPk4EooyKaGSkzGd6xZ0fZN/WtKz/4CZw+fcI+97mP25499yhNa+ZKC/5lQmvmSgueS7As5wq7s7/81W+0N731HfapT37Wjh4btvPO26XOeZdt3DSgzlyCXdZgVplW/IwVJNtjYyNuILHxUk15ogie1blCeo1zyPf+A6ftQ//wRRs/1WVrBjpt2+4xGx27yxLVx+26a8+zXReu0eAzav/nz7vt/n3dduk2DcylY3ZkOGNjtX67eGvObriyz/rWrLLHJoY0qPfYVz5+zB478LjVOi/yQp6KcyWZnLByTYNVsiAFo93uv/+Q/f3ff9Te/hPvsnXr2jSAmw0Pz9h9e/aJL9uNtZr9ff3W3dVpY6MjrjwwoJaryjdzdiVwOcpsy7kyD3CymRm+lGIPtJwrC4EMls6kKT9bzpVzCi3nyjw8U86VpfpgRoulHOTActr7d4RzpXFdCqIRdzZoxgveKEb4sQJoOVcCUPxKnSu5XF66zB77s/f9hb36Dd9vl155tbV1rpL+UrN77r1X+uFdduDhvdJ5TtuWTRvs3/zEO2zH+RfYTLFs9z6wzz76iU/Yxt68ve7lL7bt27daWjIyiwNBtGEEdeQLvrQn63vbJfWMPVLEvnTGP4AVSxVda9ZZSFs+k7LxUtFODg/Z4PiYVdTn1pm9ovTpesUyNWatVC0rwtnnpVQqW0pKaba9w50UScXHgVOrsR+JdE51hhX9xpliiawv88G5Qv0jprPKD/7DQ/wrU9MzdurUoJWFIw4N9sjAMGtry1tff7+VVd7Y2KgNDQ1ZNpO1Cy+60PJtbTZ4+rQ7RY4ePSY+DUtXXutLiKifjPRkaIYXtA3yxcHB7zDOhw1yQaRUKnk+SV+uHpZa5TAglY79PpgZXRF/2PcFnqVxIonXno9yOHX6pH32sx+zPXvufsrOFfamILSgBc9VoO3sUZ+FzdkMkOmWc6UFTycsc8+Vsr3oZa+xt/7IT9vx46ft0OFjNjJStII66Ucf2Wu9vTl7uQbRLZtWaSCYstL0uDsWmKJZnCnarAY632DrLM6VmlRmpdJgVbBDR07b3//tjTZ0tN03m91+3ogGtvtt+PCMnb/zfBstf90uuaxgdz34r+3uPT124aYRq0w+bMdHczaTWG8d6QftivMHbdvOq+xv/+lR27hxnf3AG15k733vP1gpc4EG96fuXGGaa83aFC9jBx8/bR/7+CdsdJTpqWbrN2yymZlJW79xjb3kJVfbN7/xNdu9a5sf4zYyPGb5bJulEykrzyrv5NmNaPjfTMlrOVfmAfWjmRm+tJEjXi2dfJmwtGLfzMAIfGg5VxxkNbacK/OwYjzFyJZzZR6W038u2QfDS6yuJSR0Oe39O8G50qytA0vN8gGa8YI3ihF+rABazpUAFL9S5wq8yGZkpFvaJsr6nclYNZW3kdFJu+fue+zOO++wQ4/ts1q1Yq+44QZ79ateaVWW88hI5/jiyemitWWkLeWSNit9cko6Jku8+7q73PgpTU76PiX08jhyZtVBMatkuliWbjmqNp6w9evXWW8hZZXpMZss1WxofMKODw7ZqeERK5dmfOPWQjZpOTVonC3l6SmXo0y+yx0s4zM1K7S1Wbt0nUq5LLzEW8lhob3L2to7bWJqKizfFs6pdMZ6urpc352tVaxUDPvl1UXfzEzFxsenbGpqxp01fX190m/7rKuz26Znpq2oeJMTkzat8jnA4LLLLrdVq/rt4MFDNjg0aIcPHbZypShdcL1t3rJZeZd8U1U2GuV3oa3dnSGnTp92J0xV/OI9M8a3b9vuG+fyuzRT8pksflKS+g7idXV2+FHQnDDTls+LFtWB2mOYuRIE8fSpE/aZz3zM7n+KzpUWtOA7Bei3ljNm0XZazpUWPJ2wrNOCGOw3btplazdeaFPT43bdCy62C87fbOefv85e+MJLbMfOXVYotEkhYDOtrKXVp+eyGZscn7QOdhiXwoy3PSnlx9fV+lRP1rGyoRhntCtKPq3BIGWnhyY0cD9sU2MaOPWsq3dKA+Ww1cqcPKShPrnWTh8r2JHxhE3WR6xeOWHZZMVqmbxNVMo2MDBmlz3PLN9ds2phyi67Zq196aYPWal+2irVna60aPi0jvaMXXxhv63qz2sgEt36w8UCMnXhZ0mWNeUUWFPLST8a7DRwldVwK9WidXfmrYbFksjbL/7ij9qFF11k5+3eYps3r7OxcSkW+TZbPbDWj2ZmmmZNjbmowZEvFnUf5sPAdybAf8JSsPTbAE07mJVqXwKfNvssA7xYqRkukTwHcC4yWbpOFspGrN7wzO/mnj3b4F/1V8QOanSltQo05+dKYTkD+UphpXg6hiskldqg/14ZgMnK6qR5Ds1hxbVOh+EyvtKcVkjJMopfjuw0i9FMxkMftFJerBxW2mOcExqUxUqzOSd9CjisIDDzIymdbXR03HLtHXrIh6e0z9C47/577NFHHrFqacZ6urvse17zatu1Y4clpCuiN376nz9rH/rwh+3g4cdtzbr1rtfdcutt9pGPfNS+fNONNlMs2sUXXyRdKOdLdSq1WZuVjsSSn1tu/4Z94IMfsW/cfa/1DwzY+jW9NjFyykYnS0Iqa4MjU3bzLd+wu+66x6pKh4HU3dPhM1FODp6yaWa8ZLrskceP2pe//qA9cuCYbd+0wbq6+y2T77TjJ0dssjxriXTB9j76uN182x1WT2asb2CdHTpy1L522+2258EH3EGxcf166+3rtYLoz+c6bHx8wgZPD9qqVQNOE7NTTp06HZYEFUuqN9pByjo7u/SuIN6NiR8nxbNxpVltu3btdicN+Rw/fsI/hnR2dtvExKQvHXr00f126NBhO3Vy0A4fPmrDQ6O2fv1Gm54ueh6UdXrwtI2MDOs62Jgpk/HTa8A3l8sKB+nZ0stcm02Gdjk1PWWPPLpX6Y+78xod/cmcFtSCFvxLA2zc1mlBLXg6YXnOldmabdt5vm3aeqEGx6/brbfusW/dude+dddeu/3r99jU5Kht2rTK2nIZ9+InZbizdpX1odlM3ny3dQnv2ZwrDOZlq/l00LGJaXvogUNWLbZbWyFtA2tr1ttft+7eaVu1rmyF/Crr6dxole6Sbb6o3Tb2t/vge2psxpJtfTY7XbITjwxpYOmytRfkbP/+R80mrrXZ8oBNldtUBvNOatauvC+6sN/3dZmthobl0725Cj8CzhVz50pZoeRTYtmGLZdrV7yC9fSsUqPM2Ac+8Enx4W67f88jtmPnNv+ykc+lraurICVFg9vUlE9Z48vCrMoWZ7y8xYBG3iwEJBd/F0NT+BfiXHFYISm+aeMiPHwyIcwaWTo0g3Cs4tlhofLP/ZnGQHgWZrecLSwHj2awWL4LA3soragUJW4mnpTTHJbO5Mz6eaqhGTTDtVkeZ5b3ZAN9L99l9GvR98sJXiezQX6eavBMmgBjz2JpnxAacZ8qSEoZcp4yzI0Ti+HWCMuDpeM1y2c5pZyJ15lB/zVinh0Wtu3FArBY3jHE92eFlVTGQlgOQ5aAM/F+6mFl48lyhmbiLQW8XSrQJ5xZ7sLABzWW8GTb2nzGbkn6y+DwmN17/x7bu2+fDQ8PWVrG+zVXXmVXXnmF1+Hw6Kjdc+99tufBB21cBvv2HTttx67zfCbKnXfeZRx3ixPmyiuutFX9qyxfKLiDpFKr2k1fudW++KWvWEX6YVlhCCfE9LStW91jawd6bLxYkx5Vs8PHBm3/Y0fdobF502Zbt261TU4M2ejYiPX09lhGOtbYdMK+dfe9yqfbtu04z7as7RW9ZmOT09IlB6x31To7cvyU3fPAXj0rWkdXjw2Njts999xnnZ3tdu0119rOHVtdLBOqy1wmaxnpsR3tHTLIOqTjhtkj6HXMzB4fH7POjk5rE6+YlUP9jwyP2NDgkM9s4cjcbVvJry49kFk8U3o+4/cT45N2/Phx17eL00UrFNpt1apVtmHDelu7XmHNWpucmrDhoRGVNe2zyCmDmTHEw0Gybt16VWrIm5O/0NfD7D6VKMKnpyft0SfhXOF+sXbeCq3wnRro0xZCy7nSgqcblrfnigbWF73stfav/+2/s2984xG75dave8d++eUXKT4d+bTt3LnFervbJJTKpMzyhlkrT7P+M22zaQ3U0hiW2tB2JhVmcxw/NWp//7dfthOPZ2xgdYdtP2/YTp580CZPttnF511tuc4Ry+Un7Ov7++zQYNp29imPsdN2eqrfhqdX2bVXjtslu+6zG7+yz0amXqGBqG5venOfffzjn7fxsVdLYXgyG9p2NZYFTSqwLChltSTr+TJWLCatXK5Yd0+7rnX7x4/eZA8//Ii99nWvsLGJUdu+bb2tWzugwa3i00VrZdEnpaFS4wvMyrRJvkusWB/9F7IsKChA4f6pQrOjRJcDzY5VXQ7Ek6vOBs2/Ljk3wu1ZgEFlaVh5nbCR4IpyEC+bLQuin2oOK5fxZnDmoL0YNMN1OXmsBLxGV7hU61wsC2pgEm7PAs144TmsgA5gpf2nO1eWJX9LAUbs0vLZlBcrRUFAFisdTZbTFpekRcmXpnSZwEzSZxucoSujZjnJVyobzdJjpKckntMy2C3bacVq3fbtP2Tfkl6496F9NjQ0aDu3brQf/eEf8uUus9IR9+0/YDfe9GX7xp332ZbtO2T0r/UZGfVaxV74/Gvs+Vddaf3dBfP9Q2plK3R0+NKZr371ZpVTtxe++KXSFfP2lVtus2/eda90z4y96eVX2ZWXbLVStV16VN0+/8Wv2Z13P2Dr13Xb7t1bLZuesaNH9ipuwq688lIbHZ+yIyfrduddd1qy7Ty7WmXmpx81DhZIZNts67YdGp/S9o077rb9Bx63rTt329Ytm+2hBx+yY4fZ1+8qe975uy2XrlsbyqzwrLLuW3psqcTyoHF3ErHfCh/qjhw75u3noosuDLOTixz/bDZTnHGnBWlZtnP5ZZe5Ts0sklOnTkmnDssSNm7aaJOKx6wUPkwy+2R6ekb1E8ZqnCg4bdhfZkJl48ihXF+KpzresH69veiFLxL9wlWJwCH2K64v6NngIHuufNzuv7/5Ucw4jV75yldaV1dXUxlpQQue68DYdPjwYfv617/uS/YiVNVOWsuCWvB0wrKmHtDJsv7z4UeP2OjYQfvpn/4++9Efe63t3LXaNm3utq1b10oYGXymbVaDCes/ZzUedRTalW4ZBriwYLkMu6IziQbBZ4BgWiPTK3t6c3bxVTU7/6pDduHz77aLXniL3fC9aVu/bdiyHY9Yqm2fJdMnrFDAcVO1UnHC8olVlpx8sfVmXm2J0oBZsU8FrVD5ksZSLs/6rBxmsjz44CMaMI+p0SbszW95pf2n//xuu+zynRpIL1Jk4VGa0JiMEl3SYDuhdOz8viyWt6AFLWhBC1rQghY8KcAkXmmoSI+rzCasq2e11J60Tc+U7MiJk3b42AkbHp+wdK5gm7fvtO7+1dLd2qyju8eOnRq0g0eOWVtnp73+Td9nr33tG2W8XKkMU/bPn/qM/cX7/8oeuG+PZdAJpR8eeuxx+/A/fMjWrFlrb3rjv/IlMtlcm61dt9HSynN0YsZODA1aSfpgtq3DHty33x599HHpUUnbunmH7dp+np23c5fdcP0L7YUvuNrSfKCbLdrBxx+1mhTJDWs32LZNW+2SSy6wiy8536668lIZTjk7fvyoDY9Kd8znbWBgwLZs3abrWmPPnrHhcauL7kKuQ9pi0jKiHUfTyRPH7LHHHrbp6XHL5dN++s/Y+KjVqiXl2WZbtmy0des5bIFlOOP+vqp3hfacL1saGx8RX8NHx3Q6YZxoxLOhoVPidcm6ujuUfq0NrBmwvv5eq81WbGxsWLRWpHMWbXJyQnpt0T9W4vhgI93uzi53vHBqEg6ecHzzygFDEydLK7TCv4TQ/INiC1pw7mFZy4LYbGvdxq32ite8WgPhZkXiaDh15ImkPfzwAfvyl2+01QP9GszW+CCQz+Y0CGRsbGTc8vmsO09YDBOWBVEGR90xUyWtpzljWUa5XjV2bD89NGX79h62ykzeCoWM9fbP2IQGocf2pGzfnSm7+7aU3f+1frtrT7udPFWwjkTBsvWclWsdVqrN2sTJSRt/vNtyhYRld/+BVTKftkfubLdqKWuluhQF0ZZV+R0dmbAsqJ+lQqgTQakQYlImRFtSOPqeK2k9qiiURS60sPlayo4dG7WPfezTdvjQSbvrrr128y132R133Gu3fu02O++8rXbk6EGnK5dN+ReJTEoDtQZB/DuN4p4yMJCu0E2kTFaIhOC5s+fKymCF8ywasOIakYwtjUfzL8TNufFMfI1a+Rf1IOFLZbOcr+WNFv2sw/JwfZoBHFaABrWx8j1XzhGskJ3NZKs5wMsVIuGwQvk8ByiQxYq5sVJenAtWAivveFYOgaErgnNCxQoz4VSdjs5uu3/PHnv/3/ydfeWrt9i+Rw/Y+MSkj5csNBw6fdoeeOABO3b0iN1888129z33+zKZTL5gJ0+fsmw6Y1dcermtWdVv4yMjNjk+aiePHfGZGh/98Aftlptv8bJeeN0LradvlbW1tdu+R/bbHd+60yYmp133nBw9blPjQ3bvvY/avn0HrOZLuDk5p2LtbdIPezKWSczY4Onj9vDeh2zvg/tscmrWl+KUK+2WyyRtoJe9+swOHDxoD0mnffzIEd8YNpfP+wlALH+64vLL7OLzz7fRoUHb+8B9duLwITvy+OP2KPEPHLBEOmEbNrJ3S6cdFb2Tk+POhax0ule/5lU2MLDapmempBce9SVTxSIb5abs/PN229VXX2lT09N6d0R64REbFS9QnXp6unx2yejYmPA/6af6HHxcPB4fs7Z8zjauX2c7dm73WUJDg6d9r5piccZmZqZtanLSlxyxYe/GTZvEK+ntfPRzjoZ+JbZLZk4vd1kQ+sH27dt96VELWvCdDrQBZpsdPXrU+5MI2LitZUEteDph2cuCOIr5qhe81v7xIx+zVasH7MILLrStW7coQc3Gx0Zt08a1GugKMtwTw8YAAP/0SURBVLhNA+CYdXW0a1A4qs4/Z6V0l5XraUtbydL1sqVmdV/NenmzybrVlKacZkpl2h58qGI3funr9vhjpyyVLtnqdSPSmaatPL1d77utVs9ZKqFy8kNWKo9ZoVPpyiNWGV9r7cnz7KrrJm315lvs8YN32dVXdNitX73PXnren9knPvV5O176Xj+2rm4HrW9V1n7gzVfajh19VquMWFuOve5Tumevlawl6hmNNAw4Qs6N3rpVZ5mPkjaOvGMPlYcefNhGhyfs8iuusLVr2uz0KdGHEyWTsC98/kbbuXOrbdbAd+rUsHKpW8LbtgbA1AqV6mVAM4V3NrnypTDpZSizSxnzAceVGWzO1xU6DODE018jzQDj9Vwsu1jh1ytVyUqXPKxUsig9gQdyRdnIZFzhsrV6AkpW9tXD5bMJIc0cXnxBDVx5dsGXFi0BTenQ62ZUNMsDaNa3NctjOatHli6Dd8vIZIVwLvjZDChh5T6JlbaRQMu/BDg3S8ZWCs7RcHsWaCpbogFjhGOA0QfduSoDPLYL39dDBgrLTJhuT36lUtG/FKMzYvRzAAB7hAAsV8E5kM/nfF8RnAPEVYbKI+n5hA95NS+PZTAsqeH4ZHCYmZi1mSmOIT4q/kqfqvRKGeuydG5M+uNxm5lkB79Nlm/LSMs85mnSCWbVSN/jo9gCfvgd/zVYwAX6wk/1+d4gpBM0eATd4MgJROyzMj097TNIrrzySp9x3dXZ5fogH+5YYuz8El04KDiamSOnI1+Y1c17luHwHpoph2fE8TL1j+fpDB/2wsdO3nON/IefHCEd8+Ea4tWcNHAmsPcKjpvP/vPH7P77m58WBA4vf/nL3TnVTEZa0ILnOtBejhw5Yt/85je9n4pAe2otC2rB0wnLsmzZOf5EY3fzn/3Zn7J3vOOH7doXXGbrNvTY2jWdEsaUfe32b/gxzUUNQDMzZatoUGTD12otqQ67pIIUJL9JNogl1LMaBJjJUVQnznF245bNla27U+k1gBXaumzdmnV20YW77PzzO+3qlz1kl77447Z1x922c8egveaNFdtx6R3Wv3rS+nt6rZDvVkPqsLu+mbR//tA6mzjxRivNvNQe3Xue/f37Ntvkibdr5ChapThka1f12HVXX24Dwi8rHPKpNitPp608kxZ+7Qr5OQdLoq4BTkYvU0aThsMlY6cHJ+2Wm++wL990q+3Zs0+DatIGT9X07HY14nvs5Ilxe9nLXmrr12/yowv5qpAvhFORqrVqY3RvQQta0IIWtKAFLXjuAQ6HTDpjeRnv7AWCcYIuiMGSkOGe5rc7BzD6TXHy1tZW0H3SpqZn/Mhhd5ZUKh6vu6tLRnzGvySX9czz03N3bEi3XOhgQNdkZmxbvmDZTJsVi5NKMyaspI/NyvC3WUtlphWvYuWi9LSkNLlsWU+nrVLi+OesJaV3Cc1vA1wGDR+GByB+XgH34OwJx0pDP3jMSp8Ft0lmjExP+ylC7R3tviyHmcmkT2ez/hU8l805TezJh5OHez8xUumh2Zfy6IpBh1OGeNwHJ05wqhAfPsOLWjU4nKIByHN4H5wqIR9mn5NXC1rQgha04NmHZTlX6MyLGiQymZqdPHXI/uzP3md/+zcfsk996sv2/r/8mH36n79su3dvsEJ73kps1DWw2iYmZ6w6yyaxHOlXtnRi2lIahJM1DXo4LmZxVGhETmjwSVYs357QwJTSM3Zl77daWYP2LLNAKjYzWbU9n9tmx7/yVhu8+yV2+v7L7LaPrbbhB6633OTrzUZvsHRtly+3mSyNWs+GvF19/YXWvz1vL33TJZbY8mkrrvqYBr1TVpp53IZOPWIPP3i3DZ8atMqUUCjnLZ/otvRsQfjlHb9kPS3mxG/GGugVZkVPSoP41NiY3X3nA1Yo9Grw77aHHnzMhodHbMeO8+y6655nt9zyFXv44cdsZiYoFywPYl0ty4KY2dIYx1vQgha0oAUtaEELnlOAwc6mrG7U44lAVVNg/5FkUnpMUsa//jgJMsbnwxH7fvheefmcdJ+qz+YgPg4EnBK+b0g67TMjyJfvTJRRLpfcCQNwrDCzPPCAnDh+yg4dPG4zpQlLZmZc/zJ3rpRtNjUkHVPXSrvPZk7jbKlP2Ww1b9l0t+eB7toMgjNn1nHFqcOMEJw9/ly6G+/ifiY4QHAgbdq0ye9xkuDkoBxm6eDk4D7fxrL2Np/ZQh4l0YejhbwAd5rgeGKmiVBMiUfuZGo8L1VCfDa+pZx8Lu/l4OiZw9evOK/Ed5+x0pzWlQDlEZaCs8VZ7vP4e2FYDBY+X26cM8NiAF9jHZ0JpInvF0t/tjyBs73j+cJ38fdiIb5fDJrh9WSet6AFLVg5LHtZ0Ctf+wa7/hVvsPvu32uXXHK5PX7wsO1/7JDt3rXDLrxwp+IxrRPPfNKX1jAIJDQAZjNpq9moBpiSpaodlqoVfCZIspaxekqDR3aQOZBWzSXt8OEJu/ubebvnrgM2eHLS+laZXXDZqNXqD9m6vgk7f3e/5fuKVqqdsFNHr7WbbnxE+J5v42M5GxpOCu9uS2WmzDJDVppO22xxoy9LWr06a69//QXWlipab09ag1XBurvzGpDrlk6oU6oxpbNuGaZGaiAUguKEOp4FV/+rZ61YSVuxyFeVjA+MJ08OSVGo2fFj47Z6oFe/T9quXZs0WCZsbHxSPGDqZkqDM1NF6/7lB6Xj6YZmSkVrWdA8wImV8mLlIKW1tSzIgdJby4LmIbp4n21oLQuKwLtlZLJCOBf8bAaUsIxuvAmstI0EWv4lwL+UZUHA/J5qOBk0RtInCzD2CQD5hJkrOF1CPxUdEuhSOFLc6SJdCYcLDgxmrbDfCUtkcKREgG8cAY1TgcBxyywF0q0wGJHeNGYJlgIluiyVPSapO2mVmQ6rl/r0u2LptmHpZNI6p9cq/zbLFZjRUdKIyHKApfmxaHtvsAhamBUyPTVlpwYHraen25fO+B4nZ6TjN84lAN44HwTwhnfRaeOgaP6s8ZNDIyIEvoYXxCE9v3G88DjOruEZ+np4Fn6TS6yjc7UsCPrf+c532gtf+EJ797vf7WUuBNIfPHjQfvM3f9MOHTpkv/7rv24veclLvB7J67/8l/9iH/7wh+1//+//bTfccIOXwyyfX/mVX/ENesnzxhtvtP/23/6b7wUT+FJ3J9b73vc+zyc+++hHP2of/OAH7e/+7u98z5j//J//s23YsMHTstQDuu+55x77gz/4A/vJn/xJe/WrX22vec1rHL/+/n7Ph/J/8Rd/0V784hc7bX/+539uH/nIR2znzp3uIGMpyQ/90A/ZT/3UT7kNxJ5CP//zP28bN250fB977DG7+OKL7T/+x/9oF110kX3oQx+y3/7t33a+ksadh6p70sKLj3/84/ae97zHrrvuOi+fAN9f//rX25YtW+wTn/iEl/kbv/EbfroNOA0PD3tZ8GnXrl1eL9hk0PK2t73N8fzsZz9rf/iHf2iFQsHjPvTQQ3bNNdfYr/3ar1lfX5/j8GM/9mM2NDTkPOvt7fWysVOoC3D/N//m38imKTZq8l8WQGtrWVALng1YnmUrAa1okFq3brWdt3u7OuwZO/+CbbrfZQ/tfdT+/L0fsPf9fx+0L914h33lq/fY8ZOjVtYgh+d+qlixalkDgeF1Z+DRQIDRQskaICrVdg2EAzY4Wrevf/MRu/m2PXZqZNwS6ZylMx02PZOz4cGU7d1Tss9+ar996AO32yc+9i27/db9dvqEOttqm/JIaQAvKd9Rq2gAZjOxSmXGUomabds2YD/+jktsx/k9tmNnu/Wvyll/b93SyRkRP6PBriS8qhrkWa4zbdl81VLpML00mZ61ZCZh6VzWUpms7XnwoN1y8z12+tRJ3/D3gQcO2Je+dJPKy9n1L7tAjbLdnUxs4hv0EJwpIhTnDF8+9KxcUt5qyEsFBpClwnJgsXTPRlgKeL1Ymmc8NPBpwXOoTpqE5jD/lelsYbF8n43QDIiyWLonExajf2FYLM2ZYbF0C8NiaZ5sWA4slu7JhOXAYumeTFiMP+c6LFbud3NYjEcLw2JpznWIjoWnOyxW9nxYPM3CsHi6JwZma4QQ4rvVrgCNOEziTBUMeOJUZLDE/UWIz/NyJeg7OBxKMgbLGOXSAzGWMYK55/RFPlTheAmNz/w9zgyONvb89I74LLGu14WTypmtY+DXpCuaDCfpgBUcMWUZ+uiaaSsV9Z5l3Q0nEY4NZqY4LQIMr0iUl6/nlEHZ7jzQK2acsOwHuqCvv7/Pj1YGJ5+lozyqfi++ii88Iy0h8oHAPQZz5JkHPQvxQuB9DDF9jIMhzTXgHvKLS4HiMxxTdfHS8Vd+4O78573TujLAeeN1dgbAA3D5whe+4Ab+D/7gD9rf//3f2+DgoKcBwP3Nb36z/dEf/ZH91V/9leNNOvKLefK7p6fH/umf/smdETgc/viP/9jpWQhBDkK+8OGqq67ytL/6q7/qH4XjTCLicAUoD+cQDhTy/dSnPuXOH/bQwfmCk+HWW2+1v/iLv3CnzRe/+EVfvoWzhBlXyDBOkF/+5V+2v/7rv7avfvWrbpy/973v9Q2BcVZ8z/d8j6cDB8rFmP/kJz/pTkQ2ED59+rTXFe9wZuDcACfwx6mydetW+5M/+RP73Oc+544aDP9f+qVf8jzhW5Q76CLvd73rXXbnnXc6r6ELJ9Rtt91m73jHO+x7v/d77cEHH3Ta4cdb3/pW+77v+z771re+Ncc7rpH3HC9OfS1Wvy1oQQuePCy7JRXpqBV6+3rUwDk7/KRl82l75auus3f99I/bj77tLdbd0+0zW775rfvsCzfeZAePjlmlhke83SrFvH8hq6enrGpTNqvHFUvb4EjGPvSP37Q//fMv2Je+stcm1QnW1Ohn02k7OTxl99xz3A4f7LNjB15vB+77STt01/+1R7/6QTvwwGstNftye2zfWhs8stnS1e02W+ywRHGVrcpebFdc8Dx7988M2E+9e6Ot78tbsjghYqc06E5rzCwqsBaW2SRsqsZAqs4+WbGp4qiVajM+s6NYq1u1nreZogbqckEhaUeODqmTnLF16wfs0st22pvf8q/cgXL8RMkOHzli27Zv9BkrU1OTohtFpjGdNAUfEpZVR8dA2IIWtKAFLWhBC1rw3QgYmRhzOCVwvmAwMgMCxwNLbDBEcZpwdLFsSj1LSXMqWyorPY7TcSq5huNG+qT0uXqtTTpeQe9YmoRDhqXnLC9SYQpcsLXj8hl3tihjNs+lPIxoTjsCB4xxvnifPj3oDhsMZJxDzMDhyzaA0YpTIZNhNvTKnRffqUC9YbR/7Wtfs5/4iZ+w1772tc5DZkrAI4B6Ih6OiW984xs+w2VkZOQJxjzygJH//Oc/366++mq79tpr7T/9p//ksz+WAtLguPmRH/kRd1J8+tOfnis3ArM/3v/+99v3f//3+2wRcKROcWTg0PGZSMIRQO5wrLzoRS/ydLfccov/PnXqlDuGfuEXfsGdLswAAj9mPjALhZkiODbijBqcFcwq+emf/mlbv369f5AFKIdyccj87M/+rM8s+frXv25f+cpXnEfNIPKb9MwCYjZOxJ0rM5JwzOCUic9xBOGA+e///b/7LJ3IU3iO8+qOO+5wx0zLudKCFpwbWFZLogGyNGh0dFCDXMnybVk/dae7p9dGx2bsM5+92T7/hVusUi1b/6p+y+UL6mxG7KF9B6xYqVoqWbB0qtuqszhOxi2Rm7GZ2VGrJYpKP22f/+LDduxEm6UyW20GL37aNIRq0DPd1DdpUFtro/VxG8sdscnsuKX6cjZUfdROl++z8681W7v7uFUz91u27ZhdemnB3vZDl9lPvf1Ku+riLsvXj1hb5ZStLuBMYaAlqOP1wD0DcNrqCYVkxpKZrCVSeV3bRXmHPbT3hH3s49+yP/qjz9nNN++13t4eDd5mDz/yqB06fMiGR05aZ1fej7q74MIdVq2VrViasnSG9bjhawoDMmtq67NSEnTP8N6CFrSgBS1oQQta8N0IGLE4N1galMLJontmqLQXCrZh/Qbbtm2bf8yTnW7pZN5S1hkcJymWCNWtXCz4rIxkdsxmbUbPCtKsOqR74VxhLRGHJuS8HP7mtC6/kS7WmGkyNTEl3Vb6qMpnlgqHNxw/ftzjMJvgsssulV5JeJ7t2r3LTwditk2lXPG8MGAp47sRmP3AMhaWq+CQwmnwgQ98wGeq4GxhOU10dHg9KOCgwGnBch5mjsSZFLzDUYGjAWMfJ8zv/u7vugOrGTAT5HWve539j//xP+wv//IvffYLDpEIvMfxwZIiZq2wnIb3LO3BSXGA47bxvDUA/FnehOMGRwUOiIGBAfvX//pf+yySf/fv/p3t2bPHZ47g7MDxgmOC5TosCWKJE8uIomOFI39xrkAjTqX/9b/+ly/1+Z3f+R13QrHciGVMcUbPUoCc7tixwx1YDz/8sDuJYhquLAFi1gqnWcXnlAsO1M3999/vy7FwuCC71M8rXvEKe8Mb3uB0t6AFLVg5LNtNmfQF3nXfLV1N1dauXaWOccIHpd27t3sHOVOctbXrNtnzLr3SfvJdb/Wz/f/0T//K7rvvUatWNAhqYKzWJ63G8pv2hD36+Cn72w/sU9oBNep+K1XarUuDae+qVZYttFki3abn3erY+iyRW2O7L7/UBnZVbDR9s1lbzv7VW37IfvjHrrc3/eDV9r1vuMFe/z2vtFfdcJWdt1Pp6wWzwe3WNrPLUqUZS1XUaczqmYf2xrVNg3le1OQ0SKetOsvyoqSlMnk7cmzIvvClO+3Gm/bY3n3DNj3dI5p3aqDdaVddvdMued75tmXrWpueGbOh4SO2c/dWGxw8qYGgaNksRxCGzcvY2IxOsFqpqfNFiWAGy3fnQNyCFrSgBS1oQQtaAMRTh/BSsOxG1qBlc9LJZAwODQ8pnJZeOSk9UDqTdDVmGc/auO93Uq/mlUp/qWmlZ+ZKXgqtgs9cYbkMm8SibzVAdibGZpi5ovxUBrNXavWaG7X5vIztiy62l7z4xfbSl7zUrrvuBTJit/tSF2YlrFu3TobyBscT3Y5lNxjoGLvg+y8doPm+++7zZSg4BP7xH//RHSAskcHBwpKa//Af/oMHHBC7d+/2fVZwPEQHCsAMof/6X/+rz7pgtga/oxMARwr7l5D/P/zDP7iTZOH7CIvxm7Q4S1hag2Nk4T4bZ6uf888/32fTsO/Iv//3/96+9KUv+bKht7/97e4E+tu//VvfzwWnQ8yDcq6//np3iID//v37HUecFcRheRLLmpAZlh6BA44NnDjwkL1hWKLDLBL2bGHpD/fsNYPThf1TlgLkDZlkSRL8ZxkW/AIX9rZhVg2OGvbHWcg3ysZ5xZIjlilRN8gve7uAM/VG3q3ZKy1owcphWRva0uCuufY6e/Obf9SmZ6bcJZPJ5qytvd3KlVkbHpmwnh6Oput3B8JNN96ufPLW3r7G7r13j73sZRfb2PhpO36cmSXn+b4t1Yp5o37wgT22bs2AOsXzbWhwxIYHhzSIbbQsnyvqFd8pno5r04Ye3zA2mUzbXXfdZZu3bFIHw+ZMdAQJY82rj5kaNNnThav5lTsGv1mrTp+0vt5em5mpq7NnWlxOtGR1n7ZyNSlaEjZdrNj9ex6ymfKYrRJe69avV+eYtGPHT9h9d+614eOTduGFF2rg2GqDQ8dt89ZV6rRM9J3yPWbK1Rkvq4FMuPoGMwp1noFnwGsx8MH/jIHkTEh6PktDszzOBTDbZymIAyqDEXUIMHDw1YIvSciV19MSsBylhY2CVwLnglWs5V4p+CauSwCD3lK4witkfaWw0g2C68wGW77fdlGAkqVgOfLdbKo2S/aWki+aWVNOEEHxgsLeuG/gxtX3I2go3yg3jRe+/1TYg2p+/fjZoF5VuhVUCdgkzsgg0h2vyNZCHPnNF2XwYzzgORtO6l8D4v38s2Z1Qr+4cvlM2Sx9vtAG34X48M9paPA70gYkRYvzW2mrlZJ/KWejcXCmfgKNYT089eF1QpaNAsJ+DXGZp0y2dNbzowTSEiiPTdFZ+uknjzTKn8MDnMKdX5OpZCPPgCtFOd+VB+XSb/Kc3wBlMM4Rx42GWXCugKYAXMLX+VgGQD7kQcAg5Uu9bkVf0rIZZm7qt/LxNLzwy3wOEZ+loFpLe9Iz0xEC/wIOZwPkojYbaD0bkFeD0LNCvcl7z2OJTFzGfew+O0R5OBs4tc0QaQIsk5mrxCWycvlydENk2qp3eQmWz1Bn/JjnaWQvTyljKX4rM5v1pczIDg+eeIUNtJGl+JGQLiStai4O5cVxMikcQaRcCsc0Z6Rncuwx7ZMv8XzdJ0zPFBU5ZVnlk5Q+mE1WzSoz0s+Ur4hNZApWrqO/KbsUe97lxH/6U7VFlUd7manzwYtZLGGzXcejsTfJ2PiYcCjZqlWrbPuOHX7lPX1CxJtrSnjxi3f613gern7TeBjeRzrRM8ORzginmpraLXpn2MuFZUb0E9BNHJYmhf6Xfop+KLSh0I7onz1L/y/iAAQ8RJvSMkMDWukfQp4VO3XqhH3hC5+0Bx641/F5KhvaAgG3b4eFfFoIkRfgH/M6Mw558owQ458Jod3Ow8J8gYV5RIhx4vPF4pwJxInlE29huWfmd+azM9+dWV6MS55nw2VhnHh/Zryz0cpzgOdn8uts5S18HtOfmfY7HaCttaFtC54NWLZz5drnv8je/JYflZE86Z5+RdRglpKx3GHZfIc99tjjNjwybuedt03xO62vr8c+8fGv2NFjJ23Dun676OId1l5I2OnTwzY6MulfF3Zs32zbt29RqbNS5Mmy6puQccIPBvPExJQPlu5oqc0oXs1qMjQ4259poQyc6lfUEPKM1o6nuhqNYzSUeAXCNaW4lQonGhU8XbWKEs263aQdOXrCbr75Nluzbp2tUqO78+57bGDtgK1f32/33Hu3nvXZpRdeaieODGsAm7LVAxqMt2/UADkjPMdVfth0KxgPdNB0ZAR1Vt/mXCHO4hA7u6UgGfr/JaFZHucC6j4L5+wQjw1kwGf6p2pEMtCu+i04O0Ln3oh8FiB9M1ipcyXAyvJYBppNYTn1ujTDgtyvFFZsHKxU9CDB28zZM2ou3ygcZ29nQLM8YEMzbqYxQIgnAYgnQSDX/lt/KCsotAsHbyC28xh/KZB6rSKa0Xt2IC2nl0FubE9PvAZjgPdBuQpl8Y5nKPYYbhjmS0EzOshrBWQ44AgXkm40EOjzI4/9nQpgw0twjoaNlyvwetE1kwrLM9mIEsAhguIV6oMTRsIeDIHu+f4YfsAD+rVMmnExnCICsO8C4xJlOE6Bcf4uQOS3X/xVKsN0+eCE8XQad6NDJiq5OIGCYUVZDQeOysJI89mkvqlnzD3gSKlceVaRAQe/MCAnx8d9NinjJvQytre35S2fYwN21V3MROCp9Q/a4eNSUE/gpBHv/EfIJMo3IfLkbBBP5QthcUCGm8Fsk3GgmeEAz5rJcDNehNZzdlwDe5bGcx6H+XyiDPIIXuIcCDIfSoyyiWMRu15mvdIgO2Cjv+B10e9GJk1wIOIs65/PAi5fjbo+GyRqODHDjF3HWXRRB+lUxmV5Zmba0pLjrLe9pPSEko1LRsfHJ9zxQVznhHDP1EvKrxycK9WiFXGuiP56MmfTZbVZDTq5Qo9kuc3KxYr3y23ppE1K78gUctL1wsavnFQ0ozYwLp2XtkH/sGPnTj8lJp9rHKms9h/2gQn8o9K8qZ1Bb+QlcdxxrNfO70YAGIPoJ/TE8tk2d6jyjv4n8gSA1pBPKOPbeOtV1sCnAeQJhJY+D4xDAHWOnAwPD9rnP/9J27PnqZ8W1IIWfCcC7aXlXGnBswHLdK5U7ZprX2RveeuPaQCcVlcuhbDRx7NulYGcI75Sqbzde+/9NjZWsle+6iV266332KpVvbZr2yYfQA8fOWV33bXHHRKXX36xOvB2Gxw8YpddfqkU2kkJtIRfyiL5V31DMxwhGQ3QGuQZjDQgo1R6n5/AYOE0nqx/4UMpDYqPXjaUtaC0CdzJwheAHh9s6lbVAD5p+x46qIHltJ6btRU6rS1f0KBetq6ugq1dN2CPPLrf1yN2dnfY1OSEZRRxVX+f7xifSJaF+4j4VdWAKZ7VZtxpwL4zYVAKSo9fz7VzpXFdCprlcS6gLoWoGTBY8yVqUjIGXwrtBeto73BlQkjq2kRxX8YAv1LnynNFiViaE8LT/1sKV71babWjwLmcPnWo+YlgT52nlJ6YFTeWwKO5fGMoBcPzbIDyvBRQfDMq6Csd30a7DV+PgxJMAAeU62AIhS+9yBuDOW1jObKXxFBaQcViV6UbSj1AiX7bKDr8DgZCVDL47f2u4oU+s25pjQXgG4yCYDREOoBI39nAjb0V0OFAlak/X6ALebm+b0OjfD+1BCNK/c7U1LTGh8aJI8Idp0e5NOPGm48byogxjunRBIwyDCCMDWZ24NzPZNOeN+C8EAmpxvjjtOs36cif0znIF6byjlNGgowkvByWHjDDkfxnhBfGJI5n2MaMPmb24aRxGVG6qvDjC/eU+k+W5JIXBmmhjaUTwoWZK+Ir/SgzcZwXutK/cs+HBwwlgI8Ak5NTVITlnK6M8KaexVThGx0qyEO8ibxwIs8CQkmvwxf2aCRGuYh8X0ouQlmh1LMBeSwFvF3pEcjNygDg7VLg4rkEHhTRlBbVa7jxf3M3MVVwBjIDIvQjhJhn+F9tuaEl8PzMACx0Gi4GxMIlEOt9LuaCJDGvs4GkQPIQksSolEngIxfORDb6Z4+IsbFxq6hNztK4VDrxkaV6UrIjGU3XimpQwblSr9J2K5Zk5lm6zSqWsZr6yMosTle1mTJ6Yto6c1nPY7bhZEAWKQt+sdRjYM3AfJsTHoDzEu6h2wiVOZ4p/RMBOvQ/8q5ftE36m6JooO/ByeXtX/d8XOKa0NiaU5srtLdbZ0eX2mWHys8pD9ors+HU96hcP1GokZ4ATpR3/NhxGx0ba9RbrL/5eiVth/JEZ13Vv8pndw8M9Nvg6VP2/ve/z772tVvEl8w5c65QfkwHED/K43c6QBuyA7hMnMGL+H6xd89FWIoenvM+1t8zAU+Wf8RnPEM+nwy/SddyrrTg2YDlLwu65jr7/rf8iAYKNk+ScGvQC959dfIaHPgKyFTptraCOuY+e/jhR9VpH5fwXmar+tbYnvsetgceeMi2bd9iV1xxieJSmgYEKW9jY6N2881fNjbN3bBhva/BbZcCunnTBgl5mzfCXEYDiQwV3w9WjYvj9qo1cECxVaMR3vHra9ArNOBICacdYuCggI5N1+0Tn/yi9XR12bXXXma9vd02Njpl9923Vwpm3rZsHPBNanGkXHDBNtu+bavPyDl58pSvt121utsqZQ2iRb7+VZQGRb6sRh82r2VwRcmFhw01K1zPuXOleQfYLI9zAXXRvxTQCSJLHKk4LsWe+unQwE7nlWooEvFr89mgaUeqpCt1rsxKjlYKzu4VshwTeikIA1HjxyIADiuud3eueAN6ylBLCs8VoEF1JtzAODuxy6ET38BS4IbyEgyFhmaSsXDpUcAJA1Nt2B+grKoNlIqudKNk05cGozfngQE/KjdnA+SzWTNYCsCGWQ44RFDycSyACwFHAG0UXMCN9+DX09tr/X19/jw4DGTC6B6OgCn/Y8J57jzQfzhjlqTDnRErIESgHFQGzqr5Ezo4RtXpkFEyM82SglEbHR3xkz4GB0+HWXNiIGMZDoUhGRscic8zaAZl6ETJIrTJ2HLFT++4kq5dfVaP3rHWHQdxe3un0wu/cOAMDVHWkB/L6c4VYVoqlm1qeqoxLiTcYFm9esDWrl2j9B02pj7xyNEjNjI8ovLzerfKDT3qhSURfMnn6FkMUD5wsLQS+igTLjL+pBXAkeBOFdUdzhJfBqUrCuTmTZusu6fHZ6+QFocRjiTG3rzK5aOAz1wB6yhojQvjO/IQa3vBf3OAIc+MAPBluYPLuHgD33IycBnPweVsEE9tWaotBgff0hAkc3FoltahSSNDthcak4sBsrREE3Aal6ITgFYgLGML9RtnUXBPey012i8ygTORIuEzTrN0Jm0J1W2cuUL9EaLjULkoj4qPJ0tBdFb5/2feOwmqN78sTg9leptXOfCNQFulLwQXcD1+/ITL+sxMUbRBHxv/hzSUk0hJx1Q/nqoVrV4pWTYp3Uk6V7lSdR2insrbbCprpUrNjg+OSL6rtn7tWuWdtemxYcvl8/4BbnJiymV/ZGTY2yHH2rIPBrhAi/cF6h+5X9iHxXvkM9IZnwWnZqgj9vhgbxH2IKS/Cf0K8YI+Db/10HHuUvn9q1b5nhw4d6gH4uBsgm7uwTX2zQSWD0EjcV0elPccbnrGx0V+t7Xl/T0n4LApcH//KvVJY/a5z37a9uy5z+vkXDhXiP/AAw/4pq2/9mu/5nnyDD0Zukgb23yU+fgsXoM+E+7jbwIALTF9jLfwGXg+HUAZ9OHs98IHY45PZl+Tn/mZn7EXvOAFXifUGXuzEH7gB35A9swVjT4/gPeXymchPeAdaQUiTRF4TliYZjEeLATGrHvvvddPM8JJD15vetObfC+YhXGhhxOOXvayl7mMskfO7//+79vmzZt9Txtk4FWvepVvPsweMT/8wz88t4w/wpn4Rdy4UhexvNDmg4zGNnAmDeDNhr9sXMzR1gDPics1puc39wDtijr5oR/6Ia8XgLgx77PJA3m0nCsteDZg2TNXnv+CF9lbf/jHNXBMSollimUcPFBQGegylpByxyDEl7eCBLQuRZpBwmZzNiTFEwVh44ZN7rnneS6XloJQtju+ea86/n32k//2xzU4pGzv3pN27z171GldqI5hVu/vlsBXFZJ24YWXqPPYpMZfdiX60KEjfvTxqlX9wiRhR48dVQfCbJSkbdqy0R599BH7iZ/4EctLgTwxPGWf+vTnNbh128P79mnwWW8vuu4F1tlR8GPLqhq03/j675GyOygldkL4MXU67cuUeMe68GSaKd/wSWSpccevTPCCwBpiPdU9lp0i1eFRmJ6OQjErvtXEv5DG/1cIHZOy8zxi58yXYZXiz4FYBgo1PKdDIF/qiDzKZaaNh46Pzj52WF62QsgzdEIo1ziFqGsUoPkyq0ob8ANiZ8cVII4bNfpXZQ10hvW9rGeWEam8QycV4pACeUAJZNd1jDqMBwwUjAnWXdcx5JWngxJQjn+R9WvAizwJ1Cl0YDigbKBIkdRPZUIJEe6kAUeUe9IC8CIaDw4NfoYLij3OOupaiqlkGFLjgEGZXFGOAo/iQAGtoSwMEJcDgpPSoMcJCuXgOIQG8vB8lC+xyNv5qz8mWEVWhDzgAXEC7iiecTAhjZfdCPE5+TUD4iyMF/JgMFMelLfAAAYffs1RpHRx0ORlMABI24igmBVYQQo9nKPPaVRLiHRzr7oEUGqZJk3cwB/FqBcVWEivQT3mowDfMpJb0sNT8mCw5j1fD9141CBKPGbZIRe8gz9uXC8YYEnHb+gBR8ea8hQXOUDxnpERjrjzzB3Jc5xQbOWby+fcqKRfRCGZGJ+w0bFRV3ZKes4Uc6ahT05MKj9mTJTdGCqo/XH6wBYpOJu3bJYyK6MeQ0C0gQ+yjLOaL53sMwU9gNd1g9nwYJ5nKTdw4TOzOOA9ZU0LL74KDw+dtjEpKMMyLjBmOCZyVP1nMp20zkInvYziF1UPbMKd8+MdUT5Q2OjTZtgUXLym30Dxpg0zAy2rPhJHh8uD40PbDXgtbMeETCYvetq8T3XDW3mz34AvbVB6/pjpMZcGI0v9JfLov/WXyXBka+gTmIVx+vQpO3r0qAyEo04TfUxwvMy3B+LSdtpEF/3O+Ohwo75p57FvSbg8YCREXtJ3RdlALpAJ3iEzLD+I+ydMz8zY8PCQ1zlx6efJh/op+tfs4FTDmGzvaHf+geOw5AQjGYOTL+2hHzenAWMTOpnpwtdt+icAesQsj19jVozwjP2C97l6T1lxiRHtLcq9O/71m7QsgcirLlnWm/JlGjjQGAsYHxr9mmimbHCgjkjPFR7Ee+LhdIP2U6cGnQ/0txh5GHbIETM93Wk0E5wv0Asv4Tf5wxccujiOMExps+zBEWbxSLaEEfh7/3QWgNYy+YqvqUY9+XPVB/XIe2/D+nOZkGzSxnxGg9LBM8ogQJeieJ9Pf0Ie8CiMDcpnjgeBfvBjLAhjDPIU8quIn6UKfYDavPLhGUA7oo+CfvbnwRHgbUjvvE0LH3g4U5TsSD7oR5AJ36fDZWPGA3VPPPoTXwqiDMAp1ahf8qa9InN81ICfyAK4O76NMSzIVNjbhxBkRXzSO+rC8XaeBdmCluLMtNrbsFLNel+ATDN+0p6Qd2aLsaFsSf0f+dB3wg/yX79hva1eNeDtFR0O3QAMgrNStLMkT3/IaToruVObT9VKlpAOlmXWWqUY+mX1i3X1kVOlWRscGbNJ6ZJdXR2+hx91VBwfdlkbn2IWm8YTAf0ujlJ3+onnXufqY515TiNjVaO/IejPnf2KwXN/r9+8876YMUFXHLksc6I8ILTHYIzSr9IXtqkc6Ixti7RRhoBayDgEgf/fuAdwEuE0WwrgW8Qx5s+4dPDAY942gXPlXOG0HIxjNq9FBqADxwqb3r7vfe9z4x3DFd2aY43f9a53+Ua2nMzDKUwcY8ymsfQd4MJGshyVTPk4bdhsFmcNJ+PgCON0oZe+9KVeBvE5jphjl3/rt35rbtPZcwm0NU48wg7i1B8ccsg+YyI04VzhCOjoXKFtwU+MeQx0TuZ597vf7ZvfwiccGxjz6CmchsRmucgfV3jC8dO33367O0Euv/xy37CWemDJGmFh+dBNXcEP0uAw4VSi17zmNX4U9M/93M95e491GGWM/vWP//iPnV/wkNOV2KAYfG+66SY/SYkTkS666CLPH13h937v9zztNddc4zSCH3VFPwLdbGzM8c7oC69+9as9LbiwSTBHTbNxMfIB/uxXidx84QtfcEcQ/dif/dmfOX7IBM4i2gxlMa5zwhKb9NJXUgfgjsOLU5aQA/hJXsgzR3F7X7UAyLflXGnBswHLnrly1dXPtx946w+HWRv6TVsNg7EUNqVzpViDD19N6MxpGNNT02589PT2qXNcS+7emFAWGBg3bWYn9j7FPWmf/tQX1LlcZqdPzdhjjx2y3bu32KaNG9XYyKesDrbDNmzqUYMaUF4o/BjzZvfe86jddtsd9rzLd9u1117qysL9ex5Rh3Ofz4LZ/9h++zfv/HHLF1J2+NiwvffP32svfcmLrX91v3/BHBkdsXSSZUh80dOAp5F0VX+PrVrVp0HnsA35l88J79BohCwBotOlk+M46p7uHutX3A6+ZLpS3eEDcpz2SqONYxQDH44plDaU5aDEROM9fKGA//A8PEf5CWkB3hFw9swqHwwAfjNN2POgXvTHoMogzz2KJnEwYEviPWuQJydRApRW8YKizZR4GT7qwHBcEJ+R3S9+DR0zV/AKX7/0l6k5H+AHX4KhFZpQ6DglCcABgqKFgccVg6q7MzhXOAGgXKYzlOHSUFgpI5ZH2ShB0OaK6wJckEFCcDwEJcg7yAavlaXqMuDp4Bfyjnlwo0sdpS84C2JdMGDAH8oPBlUwHucV00A3X+GD0UG64Ng6G/gg50WGOkGxg49eb+IRtPgXZ5WDATTvtAg4Ew9eUnbkgdMt/MOV38SN7xYH8lkYIni9QofzMD53hF25FFL6Tzd+r38qx/mre/JxB4looP1JMDwv5434hdLsyrpeoXyHcsMSCowb8kIOoZdX8JJld8rVf0MzVzfmlC8Usi6fQZZZbxggGBjhq36QQ+pwUu2WewJ5d7QXbNXqVT7wr1612gdRDB3e14VHSWnJy/NT/Q4zA2KMr6ozLt/imMttVxd7SvVZZ0enzwhARjAUOBbxkUcecYWE8otS6DGiulUObRX+4GzB4IAfOFP4CtMn45O2Bx/AhXjgS5+DkdSjsjCCw4yJdn9O3+vxhTf9BvgCyCfyCq7MMsSpg1J96ODjdurkyeD0UXv1elIcZBojG946H7wCPCvPnz4FnlJG2KsDpwhGcV73GKKhzSI3M+rXcc56qxN9PPfAvf5wptL+u7q6/cj+1QrwsVBo9zx573Kg+EG2GjLUyAvBK8uwknXlNLIh+t59+2z//kfVTw86/tQn77IyZEK/KJlz+QlOKNodS07pbzCqkE2WtsJH6KYuyQcDMSwLCn0xfGDmB/WK81lR/B39E3hBN2WEZ8z2Cc4ZnoEDeboxC3u9L9ONcPD6Eg7QTFziQSmGrO+Xol+UweyVkFdwmNCHZPQMpIMTKMg59U7fgfNDTPO6gy7qjnjUo5ehd+QhJJQnDj3qnvQBQh6hPdL3ghO/Y/vze68T9dGFvMtsaDsY1cGJ7LKFE1338Ad5pB1BS3d3lxtMOBhx0lWKNcnnKT8GFx739vXapk2b3DmDrLXlw0ybs4JwSSTSohN+0J9CSYMeaOGX3uFwxOmKgYNzjrYA7vAVGWQWT5RtntGuCPAs9GlB3hfKZATiJ9P6nQjH9LIZ63Rj5hJONGQCIG9ClBXKo5/w2UbKc1ptFh0JYx18vb7mylNd4nyhn1OdRdx96Yz4irMSYmvqQ5ET39Ok0Rb4AMZsJ4CykQnkgzrmN3Go6+kpHDdly6ktQh9lO936Cx9f4GGY/QZP2tUvMebjDKbuY39RqcD9pMefVt+MTtKpvvASGTTI2+OPP27jYxPer6GDkCbOMkOP8o2hExoXM2xoq3KnJy0tnSgrWmeKFd8/aHy6aJMlybXqti760WO6OtEtJAPFcaUVzdkep5G+AXz5QV9Pe4Bf9DWuX4g1/p6r9z+B5/yxoW2gxpuT4xggtO/YruJzT6e8QtvEOcWHMF74W5XD/8ilbkCJXL0LCvlxF/7FK3XqUc4Knl/Ev1FnyBnyd2D/Y/6BEziXzhUcHv/v//0/N54pD1uCo5AxXDmuGHw4ThlZ4TSan/zJn7TXv/717pT4/Oc/b//3//5fH4fBk3aGrGDsc2QyTocXv/jF7iiAvxjhOBHe+ta32o/92I85v8E34n4ugbzBGTsGZwUOnn/7b/+t85L2uphzBRpkT7ljCVpwpshA95N4OPr42muv9Zku5A3fcKbQx0EfTgee0y/xjNODcFows4Qjkn/0R3/U+YRcoWsw84MZKjiYvud7vsfbH6f/gCOOB04gIv5CeWT2B04eHCCcMETd/+Ef/qE7SiibGTCf/OQn/R00wVdOMwKfn/qpn/I8iAf9OGHAjf4ZWxFHCngy84XTlzhmGjsQXnA8N6cjvfOd73QcqHdwo5zbbrvNT1biKGjo4LQk+oAf//Efty1btniepOPkKXDA4QRfcdIhJ+DCASf8phzqYSGAc8u50oJnA5blXGGAOO+Ci+y13/tG6+ru9M4ZRwoDP53BiJRclHbWdIevLFIqpMCUG8o2gySKka81VSfMUh92ZcfpcujgMdu8Zavtf+yodXf12PoN2zTgyaDo6fOvkrfffqc6+nY12ufJKGJqc11GU0l45aymwfuxxw/bl2/6qm1RJ0bnhfL+0EN77atf+apdctnFduXll9hNX77FLrhwh63pW21f//rt6jRnrL1QsNVr+mSQTaoDkjGTnLWx0SENNEekdFRs7ZoBdaThSzhTu1FKcrkOdRg1GXQT3smiEA2sHrDNW7e4h50BibzhAZ0+NNP429vDen6UfhoxgcGPgQcDwodQDb5BwQ11QPqopAAoy64Aqcz6LIpBcMbEOqDTwsHFhrGdMv4Yw8Pa3k43IjD04Ofx48ft+IkTbpigTDEosna5Uqr418J1a9d4Z4rRSHkElH8MA77+UA5T7icnJ2xkYtAHoGkpgRge0IKyCK0odBFvcF5Id5QxoasOvE3KUJcr03RyKOMYMiijKL4QglPBHTjqOEmLAtUtAw3cceaFZV+KiFKhP4YTNxTEzGCgha+YMDcoLwooY37Pc76YVRt8DMsJwrT88LWL8lbJGIcO6oy6gRZoxVDskaHQ0VkQLgsMVAHKDoopd5Ef8BAZIQp4wQ+Ufuq6MhM2RYYO8uB5uGIMSQFWeZTJzARwCV9So1GGkwreNmg9C4S8guIV+EJ6jK6oBGLYi4/6D955fYnmWG+U5bLdyAM6UNJp88g9DrTJSb7ISybUdkjjbUDtDSM6DnB8lUWW2FhwVmVDF/LKF1Ycc3ldeYbSSz2o9PAlRn84Ue7fc7/tVTuPsxUA5zu8E9/4Ko1hzm+vEz2DBnBBbmir5OfGtXhHO6dNT8iwQbZ9arfLEAqnDAXhSP7wnDbB12bqg9PH+vr63VClHxwZHQMT5w94cdJPQfEwnAD/Sq58wYk2zNfcCjMBhV8EeBam+GddwSnKUFMluKMFnsB37x/UhryPaDjnQmLaHPU137cgGxXxkPrguTs/xYdQl+KTZCZ+EXV5VD9E+wxfoINDz3mrdxTgTgLwV3B6Gu9xGLsDTPhTjm6cD34vIB1xwR+66MN95oLafJuuGD/UM+/C+8bXfcVzR4jSMamJ8Yg2xLhFfVFv1B+0hhloGMb0G+GUMgxB6ISn7jBJh9kcxCNPZJ/08BA6goEYHDgRF+qdviw6F+CD9y0KyGRwLoa2Bb30VfAwtOEG/5QG/vJhAVwrwinWZ+jLYx8X6o9nAG3G2x5/ym9OBkULfQF4e1B9AMR1Ry38Im/RAj04bAIeKp175cVpf9UabTnMCvQ6IG0DV3AIeND21R5IS3sifcjI6ho7Y18B3o6rvw9lBDwCT8CDd9QD/QGySEZToyx5Cn0+4xjlsXwCxyNLHHB6RDlaDKC9WAI/5FIZ6l/EBx5wdZ6KT4xVyAwzQcAPfCPOxKVf8FlJqmg+kEScFYlHZB3odhoDuEzwXrxocGkuT08VhKYBIVXIMryIfIPvpalpx5M31H3o64PTERkDHxxv1AtOliC3NE+cbjiYcOBOeymxXgMCDZwVSEt5wVnc7TN/u9Uv8mxS+k5R7WZW/EG/cKeQ6j7wMDiXKI9n0IaeEx1f8JO6QEbUkoWr+grhTPvD8YXhAj6M8xOTwZECzThm3ImiK30TZUypjoplZn0I55LoqZYtJzKSoo+TCpmB0tW72tqkK+YlSwkfYyUBtRkbHxuz6fFTyidpozMp6aPBWUVbcNBzjys84Z/zQ09CPYRx2R1ajWfBkakUwsXTNGjk3mlQHGTH+wfhDoMc78a7XJYPb6FfinnE/OJ1LlBzjXgxABXxL8jW2SHEnXes0Feg+z1+4JANDw17nHPpXMFh8hu/8RterwAfLjDSP/KRj9jb3vY2xwEDHmOdmSrveMc73NB+4xvf6H0zThKMbGasINf06bT3xx57zA10ZkQwq4Pjg8ET3MmPWTHMbmBpCc4Wyo88XQlQd+DFzBLy55hlnEfgz9Ig3iGfOFawj3Am4Bihb4N2ZufgGHjta1/rvKEvwfCHdpYVQSd44lwhf3iNE4rlLvCF/NE94Bv38AJnCVecNPAHeWIGB/kxswb+vPKVr3S+My7Ad2aBuBwK0Gtx7oALS36Igw7E2ANtOLipBxxd9MeUQ//IPY4XluMwKwSnDOU/9NBD7gRhRgt54vjBqcNMFI5/xumBU4m+nA9g2Hr/5//8Hy/z+c9//tyR0cjanXfe+QTnyv/8n//T6Wb2DM4VnuG4YRYT1/e///1+pPWv//qv+/HT0ICtCs7UCfWwEOBBy7nSgmcDluVcoZPt0AC8Y/d5tnXLVlu3boN/JRkdHrGTp07ZkDptGnBZynjIo2FEaEClI2BzS/5QJvmSw3T7QkGDuoS6Q4Y1U94YimnMbYUuO3L0mNLWbcOGzbZm7XoNYkx7lfGuQbWtHcdBwsbGWNdKrikbHRlTGSiUGf96OiNDgobL19EtWzarUXfavffeZWl13qv7+9Xo2S1+XPEmZEQPy0A7ZSdOHpNSV1LcdikoGgzzbPbH0oIZEYRhKz7UsjIaM6ItDHjwyhWFfEENkim3OXUmJ71T4XM/03HXDKxWp7vO+vt7nT6mF2u41kDCF9DghEEBoOGj0PkArfLi4MiVgR5aXUFR/MHTJ+z0qZM2ODTonZ07tJQX9QbwRbxPdHaKt3wZhn6UbTqt4ZERG1a9sUSA+uDYXQY11jBDC3HpyN3IVT44qzDyUCamVMcsuTqlsln6MDY16PWM0o1SwQkazOwhbk15ovizfwFGKN08HZgriFISkJVKmY0VO6y3t8enCfeq3EwOR1A4IhF8qWuMMpQ86IfnOI8YEFYrgGtbPvAN/HlP3cAnAk4T6HPjR/xxxdTpDVPqwXW2pvqQAcugNjY+7ooZdUie1BlOJww6ZJl0TPWHFsrm6wFTLDkmHAMQRwFGDAAu/gVMNDNYsZneiRPHfcCBNowOZAY5I82scCVNDEDIKihoKL8+KKpOcFbk8mFjTFHckEeMmPkBZDHAoAzOqjA7Azqgk3aO/LW358TPuEyAWUlFr48y09sb8WkQpMH4BDfi0a7hH3TOTJ1QuxlTCAMdcsTXzWj0QhuGLrMqxsZHlXbGjXCUfPad6O7ptVyhT7IghVkJyBNeofAh48PiI4oWfOTrJbwBH+obQNYROJxiAefgeFLBzlDyKMuAq0nxd9mF3/ypnkK0oHgj0+HrPgpzqAtk0B1hZRmd3Gswx7BgkMdpnFF8eiWMIPBhij81RBuAd7zzZQCqN/hGevJ1Q1D5hKnqQdElPvnwBdynjAuoZ4J/ERUdbHgKPdzTXyRdHkK8WB4OgKzyDH1V3vkCuANJ+VMvOCVCeeELbAzwj7aAA6Ktva1RfsifgqJ846TCYIYGNwA8noLauscVVGuhDbvhIoZSb/A6yHrgP205PMNgE87KD4MurT7Z88Dga/TvADIY+k6+/Cud/sif/MAf3HFo0teGMlNqO7nwxVrlk080+pGTIEc49NgnhXLph8MMFXfyUJY7kajn4DDCmCcNdRIdGDgEmf3mjirkQLgQH1LhGQ5tZhI4D+AHeSkdeZA+8h46kEHaB30VaakvlurgHIfikAd3oV6gyY0/yTZ4kQ/0827hLBneVdX3yVTy8Q2DNzqcoB2IS2PIE5y8b4fmquhV/uSTzgZeuxyqfr0c4RaWjIYZGtQJfEbmnS+KE+pKMq9xO1mn75yXO3AgLc7z0CZY6kcKqPx2AK9SJThH0r6MTg/FcMdLuKtAXwJHPxIcfsHhQ3xv/0rAWEa6MI4wa4f6oH+w4NxTGsZPb3vwQO8UxQHcoDGVVZ7sD6fnUbZD8FgNPsEDGfTiK44knhGXfou4hSyOT71X/uDtTr4M+AZnOH0ySw2D3NEOGnGEt8s1y2gUHKdG+UCUT8qjTjCMmDlHoG9NKZ5vnqx+wT9uTKHTsewo1D9lB5kKTsPQfpU/meuKPNKv+1XBaqJXyegvg4MzjP+kYZYaukahwAeposd3mVZ64rGcEb3ytPr6qjLJJesmMbOB3m5bv2ZAup30hd5+K0ovKqqMLo3FedFAP1GtSE+RAXbk4F53vhaTXd6HoiuhewZ+hzYQ+t8gN9TlXN8l+ngOb+lXsj6uhnp0/JFb4Uw66p2xTo+Ef5jpRlri8d4dqIpTEV4uUyo/yBCyHtoVQB8c04bA+3k81Khczz0rKJ63e93OOVdV7uTkjB0+eMSXgQLnwrkCEBe9P+ILvYwvGKf8ZtyGdhwJceYHdeB9qAJAPLcdVA+kBzfe8bGW/gQ5BRfK4hnxgz7R7n076biHb+cKqA9wot8jX9oJZVI2AJ68g77QLgId0M27aE+RJl6JC4+hB0D/i78pjzTkibxAD1eewQN0UHAgb4AraW699VYP3MMzHBrM9FiIKwCPKH/hM+KDb6xDyqYMyloIlEV6+gRwoT5J5x9VF9AAvlypI97Dt1hn4BfzZZkPjrGF8kb+USbIFzwphzzggbcf5Q8O8Ib30MM9+JEHuCAnZwLvW86VFjwb8CScKx22aesm3wyWL06AD/IatOjkEM6FjZf7KLCV0pQGk/DFgOeU4YqwovMbA4FGxdpslEcaW06NcY2MZ5wDfF3JpPhaLGNSDYSOACWAtdo0uqAAymDUszjjgYZJo4ydw8zMlB04cshxgr6gGAnHhrLAPYqI46jgBmsDX3/i/1AmgoIzD7onClf98w5XSqLTiLErxRgeegckpU/jp5S8oEC6kqWOISjMQbnt6Gh3ox1Ds7un2zrbO9DGbWpyyvdLoK6GThxTR8NRgiizfFEKijoKlkp1hQHnBLxB2QjKqa5SVNnPgiMMwxdPeCajQ3/wFapwTLFvBPhghNEJkg8BmvQfTPFBvFLBAEHh0MCmx66ss2Za5ftMCJZGIQPij//WPXH9S7VCXkZOti0Y6LDQDRPxA96gVFA35AUEhRhDC4M3TO91uvkNfrp3Y0Ny5cjwv9LQIZ8eHBSuYXo8+JMGA5bOFoUmnVSnnAhG6RxQ3y6geqX48It9NfjaVhHP0MI59YMOHUeHdCo9U3RE3tfRBIC3/B8UzLCnAEeMMxiwRIz8oQWjprevxwcKbzfIo2jxr+3prK5hnTzvydPlC9olX9QvhoLzTUq5l0s9CQIvg1GEgUfboEzawJTaBJtuYkAyo2z1qlXW36OBRbJCe8SJBP8x7OEq/K4rW04xoa7AMSijTvoc+MCp8iOe/lJxwIF2F2gLhisALsgh79zwFD1mOPSCI4T05EmRfH3EyUedQD8vG6Q6EMcL0/NsQfkoD3/teEScUAaD0u/tx8tEjoJMBcMr5c5WZkVhsIQNIqWU6B7lhbLdMHKZx/iAEzI0aYNMrwBEKl8NJ6emvTzeQTdthDoJzin1o6oD+Em5/tVU+MC3wDsp7lLKg4MIqnik9w36Q5pAV4igd7pEGiiPwqtqq/DFZYZnAm9vCKxwo73HuJQfjDk2Ug1f+nE+ijpHwMviXwPHUA9B1ub6S6BxiYB9kk4Hg4O6px2nG2nJEP65fDfqw+lXnjxDDugr5+RZ90CWfk9tB5qjTAZ++K3TR3zGjJge2eYa+hTFhYe6+gweXWknzAqi7eXFl6j4wQ9khHoNToLg7CYvyoR2fmOkl6uNGUWNeqN/8o1GFY/31Gc2F5YRBZBxKjrCvjvIeqAx5BloALw/Vt3wJT2TwUmUpcqVGgdt5E2DV0pH+/X9gNSWMehCf86MgrIbnLRl6KQv61Bfxp4U7PXieCqvILNpyQAOVGanQVfga302OIWnoBP51z1lej0IvB4I8Nh/01+pbkE41JBfasye0VgW5CKMN8gUfSIb5DOO0+bICxpcFuA9PKEsPU+r7goSMNdFlCd1C/9Kqnf44mO74yIcqE8/AQqHTcgCXEpqI7UaRnKg3/HTS37DI5cDyS2yhJEeHNTqn0jv2cuwZ+MsxfHlYvUgE8gy5SMz4EKdQxPjFXRMqD9jXEDu4E1HXf0LafUbxz4fiTZuxIG/xtOxtwxjEHm7g9d5InkULsgtAppK0e/RosBL0kFQPXofp3sMKRz1HR0sZ9bYgjNH6aFrdGTEZ3DOTIx7fvHjTVn3cMXbpgIy5nVA3gvaUeifzHLpHI3SZykGvSjIM4F8kSGMLvJgyPTTf5SQGX2UidO9VFTfKn2KuPSzyAWzc9kQFn0R/vGxyJ2/hXAyFvkzKxKc3TCWDIErehHy4XjoL+Lq7V20ky62Hx+rGoFlk8ygctkUjixRQwdGt3I8RRt4KAPP0+kTri4n8E5lUl5WOix9AI5uX/7o4xBl8vEwtG/aNU5crxN1HeDqHxEVz+i2aTpLADJPucg5V/pu2ubIyIRv6ks+GKXnwrmyGCBr1DUzT1hSQ1kY/SwBhKankmcLFgfvWxUiwNsWf58I8KflXGnBswHLdq70reqzTVs2uJIdjOfwhROIyjUQG7f/37jPJKU0EIXG709UTryqPFdIyYuX/oJOInT0DEwMUDgSXMnRIEAZKKssH4j48ds7b1JrMGGqPV/CKJEBD8MhwQASC1ZE3sUvFAQUH67qshpR5rH1J96RxdCA+oJ7gZKLL3GQDvnFPKGVNcQy6zxO+IIVvgJBVzTawIlNJZl5ErzYGsR9+c9E8NDqHU4S8g/5YogE49udGP48OL+Y2s/gTR6+plwKCE4T+BYMhqBIOv3CmRB/Q0w04uCv81H3gRvMRCp6XA/+TMov+ah8cPEZD5IV7sGfeuQ3WStXK3TmrL2z4MoaQD7hRsHrR0H4RB7yfGF9EVC261Vi6p3qL/AgGD0YNihklB3TBzxDWQSUws7ONVJ6OJUq0AdP4A9XAkCe8Jk4EUhPzaLMVmWIB2fjjNcRig1pUYYxEkIdhZlOkefwGhlA6a6pjtjo0+ugITfg4gq90mPUi2J/j8KFYb9wOQjxmR3S0fnErzgeH14oDYo4bZ24lB/x4DfBy2ZPC6/XwAfKRwEmIJ+x/bniqLYJf/lN3ChTzmg4rbwJgOcvuqgT6KAeyAtc4S2KLwow8X15ieqDPMBJiWG2lxWXVVHPrhyTOeVwFbgkKD75tHfxBS3INPHdINS7SGtoe6EP40oar/9GX8LeCSz1gvZgDMnY1j3ONJRkcIYHyCTWATNEwAUcoiI/NcUXU74yh6/x8NXrW2WHWUbhK1jAL5DKM8eTfAWzHPcuvCgzQx7CDwgbctLeg4EfHFZBcace3OmmdNDlCrzoh1OeNxnEqwBDD6D9Eh9ccSiKY04L8pOR0g84t/1f4Lqi+3/uWPIfiwO8xMkb21mM632G8Ket+7WBA89ddl1+Y5tG/kO9uczRvhr9GOmIE8ARDLSSRs9jfcNvjyEc3LHWwCca1Tg+6KecB7G9RnyVH31sSX0b+bihJr7qZaN84alxx/HhT+VRL7QNnOf+XPXqG6TbtBu31BV4ZPNZK+SZ6Zf1sQjDDZzBbSFEvpEXPSl4OC4N2l1WGng7zxS4975EAR7QR/FVMX4p5H3YwD3MNMGZQP3zgYAlcexPMjE+5c7CalU1rzJSCfq1hI3PhLZLvtQP+QGgibzDM565fJIn8hvrRvGY3cWm4hHHSC9X+hxCfE55XPlN/MiLhHiaEg7MoHPDXb/RAeCfEnibZrYaMgV/GVcL7ljAGKSdTguXcPIftLsTTU+iYUs5lEdf4LQE4vjndRfHxrTGWALlugNdV/CnvDizgzzAnzypNxwrnKhHPZFvV0JlSIbcUaSyOro6bS0fmvr73dnioq2y3HlWCV+VR8fH/NQpZl4yDrG8Exmjf0JnA3dw4KheHA7MsMTJxkxR7+/AXTh5/66/adX30KlTjhOzNXHGBYeIeOF8NyuWJZ9673Wo5/4XOpbwDFlQiHUGDgSAcYC2wzvas+erOPzmHhoYtxOz8FZ9k/JxJ7au5AEN7MtCGmbx4EBE/hx/Fc64ihxjOLWLf0Bs/+QPuE6j8txBpbxdfpFF4qg/T9RhNF/5s9bWETZXJg11R97kw4ww8GRJPHmQAOqjEzDOnKUMloMydrDMnaXijPcwir7Z26lwJv9cVuOs6kZoiGbaL3xUPO+NA+6LAbQAOLOgw+VqZtqd2LNVjbNl0QYOkoOny7myECI+K82nBS14qoAMtpwrLXg2YPnOlf4eW7txrRX5mqABm87bHRbqP+mQ5zpQPaBL5WejbzXGED7mehwFF2OuCjyLAx7KB4Yk4F9LVA5jCdN5XVlqfF0IU44ZDFCEKTd8HQqDXxjEGcw1PHrePnAy2EkRbWDpAK2Oov7jzqf6Kr7U7PAO443APcQ4+uTQIGzuCoR7ZqcQxwdLD4HGADJAMgQnf24A5r0rZuDP1xv9oYDSGcSv+yg3GGUo/d0dbYrBF9jwdZTcU0kMW4xVli2Fzd78axVfCp0OFETPyn8zeBKoX2hGOWEwBly5xsBFwVTmC3kQecuzUomv4YridUAdxngopkGhIqA4F6WAMOOAKYiu8AnvQjtLw9pdqYtxCTAn8gweOjTKn+N84zfChL8qGmjubCG9V1YwQDC+UMJ4ThwUIox0HCHMdkplOsSnYOBE5RqFKhqp4OTl6r3zMpatp0GVIl8U+doTnB7+1RoyFNWNQ2QLGpXWcVQIMiK8pQxT18ExFdoDcSmfNuF7Rcgo4NnCOBEX6sMNl8asCZ4RJ8ohcsaV57QHAvdtuTbLF4LTBFyT9aplkkFh5n2s7xiIx9WXRzFLTIF8nc8NQxe5pGzHSwFARqA/4AQuYSoreTFbia+iGKlBZjE8pIirLG8DKJp6F2lB0WRjbaehgaczmXLEEydEz9KSY6AqQyVOv144DZto5IcMkJcr+Xoc+CglN48SH06QwbniXx2z4XQPiimVZWgqHUB7iXUFPvCbtjo9yR40gUfR0AxOxnDKC3HBOThXCJJl3c//Fk+UN3ynf4Qn1HXYc0n9AbNvHG9mQeCgzbnTmVOGkCc3WPwvyJZvqO0KO+0K+QnySDznr+ihLcW69udeNxiloW8GR2fe3D0Q2lbg/+LAFHX6I/jrs1ZctgIP9M9lxB1GLiMBx5hnrDOeBeNZRpZww9lFf4X8EQ8ZAzxPXcEmpo+OEH6HMkOAVuh0PigAxEEG/F0jH8cFHFU+4xNGa8QxpuE37d/HtsZz+vToJECWAdWEjOyUK3jMIPA6BUfoUx2wHMPH2Ub+XMl/ITADEAMZOaMtkg58KQfjE74QFqaNNC8sK/RXGK4hHmMp7Ti0zzB7CQfE5ETcvybwhA1kyXaUDVAbRmlwrohuPXfZo7xGueAWeBp4LFbC1JC24ZCiTOJSJsAzl0M9Azd+o/yykSJfw5nlCa1JlVmdnrQZGeVOr0p1o1m8UWKXNxyg5IFzkj4e3uiVeEBbFV2iP/Y54Ao98BYeEUjLM6dJAfmdb5dqb+of2jo7LKs2ODE+bkPDwz5zIM4KZAl0rrHsjX7D+0/GQpUBr3CcwPeuJPvJsbnrtPg+7X0f5QDsQ8JSl0o1TKWHn8hamBU57fvDgStchyYcPBj/VBR4YdwjHwByTNxIE3TQh9N/4FiYGB8TX9X+vY6QkTCGsTQFXswtaYr1TKBuuSp/HxOywaECnuDgMkdetGH9hY1s5x2D5EHeof9U/pKLdCrjS2EjDzxv3UfeUx5tG6Gj3pRceEVHvcYOF0ZwAjfPwsvgMb+dDyqLKzLDO0mqxg/0TOpL7UXxyBtawJvyvO0oDRmFDXuDjBCoE3QT4jo90g+mSlNKz5ga+kBmTzETyuVHz3DeB+cm/YTKqWmsVjk4a5WNyhcfGUPOApFe9Brw4hQm9DqfoWXMkgrj77lyrsAPZJA20izudyrAU+rc+5QFNEZZ4Dk8/U6ASEuQ2QDxWQRoeSboebL8A0/66ycra6RrOVda8GzAspwrdOy5Qta6etoto46a6ZsojsSLgzMCT9ozA9DeJmNdg4obDIobG7AHpePqAxPaltKgYNC584XHOwOVMV2ccgWCchgcmC5M+Sgn82U7BV4mzxhg45cDN3pn4xczFL3QqcRAY3d6NMiiIHjjZzDTleBKg/J0xXEOQlkOytObvGgItNFR+dCqh8oP/DwvBkA6F9IGJRdcKYPGzyAX+abHDmH6aKCPR/UqCi7GIB0TtGNENQw16RjkiQIHzexXg1LJNH9mrvjGkVLIK5WwdApFC9pQwEo+IwCjRTyRoqgSHQlXFASBF0GhxHCDBr4OsvwHHrtho6gL65407qjRlffkTyTyQfvgL375E5f8GR2uOxxUf9wDMU83Bomr/ChBtWTpWfIOceElQJ6h3gjmShLLyFBgxQ4r8VVvpijlt2hj02XJBkq3cgQXlcOtnngZ/IZnlOsKjhShSB+1TtkoyJQd5Qks3JiVTIFXVNrIkav/wQ/dB4cQmXGPgdIwcoQ7MhH3LgB/jNNQ70EOnSfOO/0F8fa0AHG8fBTBhgLryuZcPeBIkIInhS7Kns1KEZd8OR0qHyXW+Qi98IFnekddoiDjZIlOCYDyQ9bwSjiRTi/BCboiTshLWJ8Or0JexCFv6tgNHeGEMcCz0I7DEjF+xy+yTj+lOuG8DbylKxErBbzgf56GO1ACaFMYDBgwGCF+IhA4SLap72yONeSsTWaT3fC1GYcbyio0cBwpzwJtwUCBh/GLKLhUKzJySsEQAQHiuVNP+IM3tDhAAoIqnEjqdDWCzCKPQDk44eiD/Kq84B39A0s5WIpQaG+zgowjFHfy473nqb4PJT0adOAPPyjf61f3PMPRxJX+CgM04hecUszegm/i5cJATvpHeeByNoAWL08BOaJcyiFT72MIgiAjgU7y93TO17AUwRUsxYEnjE/BqRyMYcBlVmnm+Kc8eAfv4/gDxPdzfcoZ8QOejfbuKYSbUPR9lRTgk8/YUAAXdwA2nuOIUm6eD32Q9z8yXJEtd57Vq1YoJK23t8/7ZZw11M3CPgxZIj+W73HyHm0G/Mgn0B2WmnrbbtRn7DNYuoCxT3zSkTd8AzeAeoA2DGnfU4o+p8Eb6pB0+s9x9eWntD/JDwYazhVv+2XVhdrM2HSYwRD794B/Iw/xADowIMP4N993wi+vC5XBkizo8T5IAJ6R3li3/ObK+M+m6+zVxsaNbCqfStZtYvSU89yd0eIp9UJbw5gnH/jCFdni6z6zI2jnbKZOPXR24ORiSWTJxpkJMsKG2+ON/U3CmApf2ayfjwQE6g16fWygL2X2j8ZUaKHlBhllxkpwckE5chXaLm+RbfqbwBf+suIHy6SYdYDOA04+20X1RB06Thq7aNvx6GJmqII3NDmeOfWbotdlWMF5jnz6uMrJXkX/mILzB/zhDXxG92J2CxvMjo+M6xrbP+0njLHcB4AaZDkE9LfQN4X6R8bhS8g7DE6gQRnsT0V/5R+NJFv+kcj5iA4QnCvupKyp9xPvmKWC3COn9P3RqQ9PWMrmNJLWyyYH4YxMKqQbHyUi8Iww9xFE8oBs0Y5cxvTnsxRZuqz2AdLwnXqCDuL4RyLhAM6hj8RxBH9D+416IuXSzmqcIJUoul7BM/gSlkiGNsEVpz2bVOM09Q8K6lbmZq4oL/pwSZnnGwF58f6Xe+EJr4KsJnxmGg4WYlUrzAaCx+fGuUL8Bx980Dez/dM//VM3UAPdYRa2y4vyihBonu+jY1x4xzOuC/sm4pI+xoeewOfQNwAxT/JZWNa5APKlfj/0oQ/5yTzsG8MRw5SNzsyxxWzMyiau8BH5iLAY/pHOiDP5gHeEZjTzfGF8ADw4OYd9V6hDNtRlY9vQTkIeAPdsfMux1+D5F3/xF3NxSEv9XXDBBR6Xo53ZXBYdYSFE/EgDLhE3rgtpiXRy5fli9UbZ4MNJQZwANDcbUPnHuox8imVBJ5v4sqkwThGAuIvJ2kIgbcu50oJnA5btXMnKyOjsCRtoIvQ8Q6BRvhgY4peE2OAk+Q1lKxydt3BIOLOTiAYHg5YS+FcK1n9j1GBQUhg74OOACeXxRSQM2PHrFEofm8CBkw+UClGZ9C9jGlQqbN4n3FA+wqAWOowQglIdcePZQqUbQOnEXAEfovEcyubyUnzMZ8oL01r5Qs0ATsNVWsUn31SGgTSc/AF/Q1mUP8+bhf9TSrgJd9Uq6+cDLzzvOvxWHk6HOjc9887RDR06IGYVsIcKZfI1M3xlQ8Fz3uhK+RgRKAIAChvGKwBOvIfvdFCkjV9gUVzhNQ4weE1ekY9xk10UlVBuI0gBwHDDsEW5Ik1Q0JSWewIKhZ6h0DXYsCiIYkv6powBzwhzdabAU3js8omCpHoCXH5V5ozKYt8f8Ilfd0iFMRccVyE/sqS+3Znhv3lPubNSUoOiJsrn8AhxQvA89Zw6is/47XQ7vRhlUTHzXIKsiOeOO/xuEEP57pBSHi47/NYV5Zl0ETxfhdAGAn4oXCrdeeH1uKDdEnJS+HIqimfUNc8oh7RunAq3mDcGFvnyzHEhD+HhyuA8Gq50U48uH/CadCyDkhxAEwq0fwVuGINeltL5l1TJC/nj/MPQwIhzg3whnPlb8VWklPB54yzU1Xx9ANBGWThW3NCQvPIuzkJRSxNO4VjQYCCwD0TYiwj6SIfTxdVb/Q51F9AJdSgZq0ohqapN0Rb1j/Ioh77J2w11LmUeXMKsGJWt8iVm4nGQjVKJvIIBFpya0EJZqt967BPZqJBNjqNDhLoXFzGUyayWUT0gh6GPdEPJyw64gkt0cCGTcCg6NJDZUDb4h/ojD0+ja5QByoVP9DVRDogDDfCVK0yI8eirkF0vU+9cDpilCPZKuzAuRpR/peYd+VCPjqUMMXDA+G+UxeO5um78OR+oGAFXeEjwo1q5b7wDYlrwd16pXwhX5Bq+ivfMSETIlAz854BbPaMfpa9xfkjOY78T+YbhmcVu409l0Q85PkoX2yNAXJR8ZA3jj/fODwUvSIG4c0F5xD5GiPkMRq7OU+cxdS86CHrIpusYUtQvshFmOshAVx551SP9HzLqAlnHqYrDMBzXOz3FCVQy9qfDvkxzfGhc+e3Bf4U+OAZodIeE46rfCRww1HNw8sIn6CYwltHuwB9+QDubsLKZOAYFp1HgBLXZsKlhTzezWfKOK7M8MDDZP4p08AV957iMEU4aw0Ahj7Vr16hdq53L6Me5wGwiHCkAhjT7erDkqK3QZuVi2U4PDdrx48dsfGzcaQA/6pj8SN/Z2e2nHUEP7PCxRbgzXuLYoP1T96Sb38clOA2zjC8qN8oGy3CcT7QV/dEXoi/BDzZ7pf3BJ/ZZg1Z0jiyba6s/oV5BILTR0OfRh0QnoNdzHj0k53XFM+LQHsJsDOHNDBLkxbkRAFlhHx7EDBxx0oS0YfYL6TlFCicwaWP7IS6O4LmZfmobzKYDH+J4OSAK6EIbgw9BXuhHG3JMUPxAT3DcOa/ATenpP6I+kS+EU+bIN+SjPkb5ulNKfKNs4tInMlMGiPnG+mMPJa4sFyJvdCPSU6fgAlA+wG8+BnAN/WbacoWcFXrDPjs8EwoCxr0gO/wOS+6YX50KPJBO5+1HV3hRyEk+Uzikgm4LvwDK9b7G9aycvwd/ZGFoZEi0Sv6kyp1r5wqnBXFKC6fDPPzww37aDCfncBIlpy1yChCnAmHAf+ADH/DZZuDGEdxvectb7FWvepUf9YtxTb/DSTF/8zd/43u1MCvtvvvu8/wxdjltBrxp6zgAoJkjn8ETR+v111/vThD22uG0Htpv5M+TBXjHZvl/8Ad/4BvxcmIQ/OJ0H/CnjS92FDP1CA4PPPCAy9g3vvEN+/mf/3k34H/zN3/T0wLoYNxDEzwmDccT4yzGEcDpR5yUA185GYf7q666yq688sq5cjjNCD5yQio033PPPT6Ljz0qOYHn7W9/+5zTAqA8+jFOK6IsaKCeOL4Z3nPiDwczwDPvm8RfaOCe45QPHTrkeFAGm+ZiG5IfehN4cKIR9UQ+l1xyidNI3VGn1BH9NScJwQv4CQ6cHMQ7cCAvgCtOD54jU8jMu9/9bseHE4Zw5tFv4yCCNvJFDjmliWO7Y1uMQLqWc6UFzwakfuZnfua/0YAiIIwIGrs679271zsaBqY2DQ49fd0+MITBgcanTl0NMP4ODZJcfCizhPKhaYf3jcGPwP2CQBk4VMIXjTC7gHwZxFguUNIgHtel0qDAj0GC33Qa/uUDJUCDZDD2g6I9f2W9MIZGxAE6UfbCvY/Ifgk0eRweJkPHRP9Euag2yQQzLQJNTHP30yz83rP3AR/HB46gMBuHmSMoFcFYDjxCIcZ4xUmh9HoW6BJ9Ddp8RAwF+28PvFOoVjDOwmbCGJx8yYFXKB+s1+VLKJ2nb1Io5ZnNiLsUML6CARY2+qVMAqTGKc6BP0EGvA4dVykIes8A7lfRAbDBIV/O/AsQuHtth/Sk8SmvOTYAxSFDkNIGvSniUX9KJx5RjyxzmOWeelSd8Zt7rnXny+KBLzvggOGBwU5e/nVbv73uUWoVDxlgjTiKbVyW5PgK13CKBAoKOKsuwVt149N2s/AFB4PqT3Go46TXJUmpV8/Cn3vdij6/6oHzTWkxiPyrlNeLAl/E8uG3P5cRg9x7G2gY16SZqwcMGtERnHUodFHeJd/OM+gLzq3gIFrw3uVf7xppXI6RcYVY/1HR9ngsdSGIhyzXoaYgkHaK/Hp757dChNAecaBINpUmbEAY2qkbqDxfgFN03DHY+awmyV3gcTA+Xa5nSlZSHNq+z6py2pEVlGrwDm0S3iweZq0kurinbQQDPPBijo+OzxO/6oOzcva8XY5RhpMo77QN1S2Kr/7nxDD6Gzb4BEe+4GMcgTdLKHzZmdoH9yyT4j1l4HD0fsnLCvJKncFO/5Ip+WMGUnDGwH8cDBgh8Ah5Qq7oQ5A55JB6DMYBzimfIQB+0Oz0ccUYmJcRgm+CueC3tzXR7vTD18Bgr3/6p1DfQR6jUzfgHoym8BxZwPjGMA7HIMNrnkVZjnUf+q4Q4A39Jn0ccuay43nyLMgRwH00epBFgHfuuBMP4SNpgpMy9JUOtFnFjzIMLtBEXtGBxPO5OLzXFTkgPy+jUU/ulHLe0WdRDlVFP0Ba5al2S1r6G8cD+Wukp60iA9QD/fbo2FCDP4wpwQgLbSLQx733CwoofCicHe0d3rfHeCjaMY47rWlP9LHKj/oin7gEhnSc3saR5xgqOAF8fBcRse0FZ7eMVtIpL5YFOW4ar3z2HnSKoS4XohV6s1LiOekF530oPziGQt3BII2Xys8D9deoQ+e98mQM9Lz1nkD9kDbKJvyJvIEO7onDO/hJYMP66ZkJjXntTl9F8oPRMSoDE+eA80rp4UF3J8t0BmQsbLUtW7dZX0+vl+cbjc9Mq9lJ9hRwGHByHLrQkSOH3QjlFJqjR8MVucXY2CqjY/euXbZThtguGUjbNm+zVWzEr76cDx9sirx29Rrbvm277di1W++32LqBNdYhvsELyoMu9lXZoTjr1m1QWO/XAcXr71/lDqPurh6V1yt8+/xENZy+0OMzHVT37pxyucioDwn9FcyHV2EWYLt192KArbJVMix6+/od/27ljZ6AMwYHeeiTkeOEj1E+NmaCfOqWmlWZWeHTKb2CTZAlj3oHvRwXr5bus3047Yi6i2MP/QT40J8F2aKtB4dt6K9C20JmCFF+mDXFci+WPJEvs1ZCG0cKCUHWyCw8emL/BYR8w7jEQ/rLKD88g2+xvblzuCHD7vRRe5Dgq50HXsJz2mI0XmnD9GeuU3ixjfKdVvFT+bJRdWd3h7dR76Mdh9A/eKIGbsnZRjl6lOCDma4szaLVeb/q40kYr+hHoMvLIr5wgwbo4h68mPHm2SuwRJ2IyBozFdauXeuGMc5G6gIgr+3btzsflgLiM5uAGRw/8AM/YAcPHrS77rrLnSUco8vJiDgAyIcjc3GkcFoQx/lyvC+G7aWXXuoOBo5nxjj+6Ec/6k4YHCOkx/j/3Oc+57NDPv3pT/vvG264wY8gxtjHwQH9HHvMUb2cQkOe9G2B/08eSAcdHJ8MXvS7GObxVEjaAIENewnMZlm3bt1cPeAMwG7yvkL84Qq+n/rUpzwuMy+YGQLuOCZwkv7SL/2Sb/pLfwVdOKOgk5kdHLNMfBw7yC/1iuOCODhjPvOZz7hzGAcP969//evdcXHdddd5PUcAZ8ZjHBkcu0z9ISscd41DDAcEdfHoo4/68dLIFsst4QNyHo+Svvjii52/1Csf4MH/3nvvdacOeeFg4whqysBRQv3Bh5e97GXuXMHpBl3wCocV5ZEe+cARxTHPlI1zCDni2O3o1OFIaI5mhn7oYMYNfKLef+u3fsuPoKYeFkLkFw672KYBeAkdOPFozwvlpTHG/Ml73vOewcajFrTgSUPoUZuChksJrSswaqChUwiKM0e0Tus5m62yw/zw8KANDqpjHBq0Yf2emBiz8VEFKSlnDShB6jjZ1M0VbjXY8fEJ70yHBwdtZJiOdtSVn2Cs4IVlo0jw0aDG7BAZEHNBgwhfrRjL1YYUpKzpCr7BGYGBPR9YDsPXOmbHBENCnaxGNZTzoFwHQwhHSZKvzDJqMtIycjkpFDm+GDSMHaODZYBlcMPZEQymbIYd5jn6MASULRSRrBQYVywZuJ3PjIJCFGSXCGGGDgpL+HriM3f025046j9QhjAuULLZpJCBnc4Q5wbPq0rjR+tWgyKtTJUWRUT0Km8UbOp3Zpqpr9MayEM9o2xS/xOT46qfcFzx3Fd4H+yjEhUC+UIbV/jHpq+VSjCo2DODuoDvLM1h/xbqHeWJgCz4sd3IwxLBZzNRhDpOP4ZWPK2L/lnRUxEtxZoMOeE4LVxnCLovKQ3vcK+gNEliZBihwDOlnE0LxTMF6jectiT2+J41ITivYj3Mll1ueBYcK7ol3lx86iMEV7TIT/XAwObrqxuOFZwuPiVYCi4DoSs7KgrlC576lzIp80xD99MXGmEhL6iPUCfB4IgGPcFPe9AVHOIgwwDjhp74PzM944MhA9GY2itHdWOYENg/YFrvqB/ydwfKGYMYOCIfHmcOp4DPPI7ch30k3NBrk6GHA1CDOIo/PAhKLsotMy1kpKpthxMjMNCklKdQ9jlJiFlTLLc5e3AHnUKcXUVbCTPK5vnFsibaACIEzwmMs+6QUR7lEhsDFv0rfamoPnC6rL5qQsqf+DJR9FMYRocndY/sqg0oTb0OjzGA2Q+kcfqL8qcseEPb8n5I97QLHEu+dECyQbXjvBMGQcYkW7JDFJAvnAjq76rqeythpk1wHAcjIThIJDNSzrlWKmwqLfmfph6EP7KvUEQeVLbLBVcFd7SID2EGF3KtqwL9vjsnXQYJOGrmA9PN3dGkK+/dqaI+emqKPSCQh+AgU3LRlnbjiy/XtBUXcAFGHHxHLimPviTUUdholPEGAwDZpP8Bb5yk9A8Ywz7rUe3DDXnVJP0eShWOEsqgDTk90OI8op+TfCi4AzH+5rowIAjKx+WCtkubbTgwyBcDDXyZteE8A3f1LRiTLK+iXYHfJKeMCX/aF7+hjXSBF8FJEtult3sB9zyPhhxLV1Bg+coW91PBqI17aPAbgxgHD3j7jE7hAr8I8MiXQap+qsIN+uALBjlpg8Of8YJNz+c3sMapx3Mg8kW9mjtKQtyCG+cov+0dXY6PHzUu/AOPgtFBXXidkFHoJLlzYHYMjprQ9uadKp5O8VwuGmVHPnEPXRhhx48f9y+8wyNjdv+DD9lnPvd5GWl/J2X8w/a1r91mI+rP+vpX247tu2QcPM+uvOb5dt2Lr7cXveR6e8ELX2zPf9FL7SUve6W95nXfa695zevs+c9/gV104UW2a/d5dsFFF9vVV11tL7zuhfYiGQfnn3e+bZOyv3nTZtu6ZattXL/Buru6xY+Uy+DY8IidkKFy5OAh2//wo7Z3zwN2/z332j3futPuueNb9uBdd+vZHntk38N2TAr/qHSl4uSUzTLbRHXRKf6tWbdRYbMM0DXW29NvXZ09MtpW26ZNW2337gts1/kX2s4du237tp0yLLbJ8NtsmzZsto2btijONhlbm92B0s4XWNVhKh2WkLEHFQ4t5MPbhnjLUq8ZycS4dCl0Lg/S5cYlr9NFGd0aExNpySOzbds0LjX2jMvoylheLs+I9rrkICejuN33UOvsKKhPz0s+0Xdw4nVKRsLSK05B5OMCjh+cL7Rtl1G1c2bKuENaV55N+ZgkvGj7GodG0AcVMNDQP9hElplJhMlGPugrPkbRDqvBAcoyLg+NvoJ2SR9CQM5oty7X8IU/8YV7nnmfyTihuCXRG+QyOLJdpxIzkFucTDjBcBrgtMDg3bBhva2XQc59r9puSuOZpFxqmvJXfzhbUh86rfFXumxxUuPijPomNp1VvzpbUeDqQc/0G71org8RXrGd+NhGf6M+MYaF4y7jMn3jgiZ3TiDyKN4DtE1wgodccUjQl+AMwEmJYY1DJ8YnPUYudYDDhz4HQ/7973+/ffzjH3eDmj4GIxvD/eabb7bf/u3ftssvv9z++q//2n7u537OHTIf+chH3JGxb98+z5vynyowW+V3f/d3bWBgwPOJfVDsmyNAH/x1mWpcMfBxevzRH/2RO1MW0klfH8eJ2IchGxj473znO302Bk4YnFGU/eu//utOGw6s3//933dHD7ggd7Qb6p0rfMKxghOD2TY4KuBjLHshUDYQ64c4OEWQW34vpDG+YybOI4884uUzJt1+++32K7/yK44zM3J4HuWA/PkNboxb73nPe3w5D2ngKc4UZiS9/e1vd35RBmVGfADK4HnEP+K8UNbiWME77mOcFrTguQLLWxYkkH1gafZBk7zTMfj0Xf86wldcdfAS7mBUo6zOK0VcEwh+o6EE7QpY0PnxTj8xLH3wR5lX43SFWe+IqWzUOeV8Wq7vPSFlkH1GfHaEFAd+Ezd8hWewwZhiUAzKLg2z5gYv6eaVea7+NU7P3TimoasNa0jzxruwkWNks6cjShB8obNESSBvBvLQWdHpci9++G86gqAQBqM5BO5dIaaT0F+cPYARgNHeKHJRKPueKxhW8BwlGYOM/FH+c85L6OZLIooyJw9huPnUV5XBNFzvqChEdIML+AHgAO/965DqjXd8acG4oB6cx9SxrvlcOCc/zFbgK4r4rOcoHy4oDQPRjSfxNny5xFDBiOSLnfJS3fiXKxmZOMYonxCcWuFLNXW/EBbyJiGDOynBjHkjLf4lm3xEB7NUcDKAA9OVGZj4gomc4Ugj80QC5wpf5p5o4ID7/BcykAgFR5mInT2PceCFIMlR+YDLlBsNQVlDVoLcIQNBBkkc8uLkgdB+PKhcN96UnzD04nnm+TTSxuDl8JUSwW2UCxA35uc8FZ+9zPDa3/tVZfuffks18k1tY958WaXuw2/adJDdYMCSV6ANufL9V1SWK3LOskAfNAT5BpfgTMAg4+unpyc+ees5s1LcSVcLjhUUYX7HmQbKTXmEtrkU8L48d5oVuPIUPqk8pzX0Y4Djh+wKD38BuxWPcpn6Tl60Vf9SqfihbVTn+h3nk3jiX+QlW24w657jSlXbniWOnajM4/SBLwRoxsnGFUcrvHF+eh8YZj9gFCFqpCWPwONY1/BYtKgd9HB0uxQaHFO04eDACTMjOOIT2rkP9IY2B81zvNSVP0dNcWlT0DbXJurBIHKZoo152w3yFfMNjiL1N0rjzhnFA0fGinSWOg6zPBxrXUPZQUbiPY6c0IeCX6ATHMAnnHSWmy9XaaJseD3Af9UF4HQSXO6IyzgUvkx5fgRkuUEnNMMD2hJ9FNj4f3rmbUpxuJAfpwV5/67X5A2uXKEBeQ54660S+J+uyIrT7ngmrdCR9v6P/pP3yA2OcIwJjGLiUR+k93wVYjkE2iIyyHOntYFHDPymv4vgNAicPuQWT7yTrHpSQB7C2N3gtwLy4fs+6KrsfNnErIzEUFcNWWUTdb1H5qKRh+JMO+GZCnKnFPlCU+xDuAePtMZD6hS8Ip0LaeG314+u1HegQVzhmYC4dDi5POn5rXTiK+xnaU8vsz66u2T0dzp/OXELXjMLqKsznDhTlOFaFy4dXV3W09vj+OAEYxN28mTGR7feARiusb4og9+0VYBZMkU++Lhxj/xCR1gKyAw8+BPis0SAZSHB8QrPiI+TptDeJflQ3yJ+QAvtgfIKMlqgo6tT79VnwAv6YTbTJQ8+UrjRRf8iGn02l9JSyTjxvQ5EIwThnMRQn5pgg3mcGcG57kd2S5b40NDekfVp96Mjo96XkBfOrKnxSefFli2b3Thc3T/gjj5khVmN3hZ1rUm+CN7vqExw4+s8RjbLLnCYeH/mbbQh17qnvpFUaPINtqEhoP1tENuw6ymNts+963EqF8DRiXwzFof+KbR/+E350EtcrpQNIG888xDvG3qczy6l7gXkQV2Slj7cdVjVKbqPy6UgljU1PeZlI/PQW60GJ6uq2XmEk1doitBArKQ+0Oy/xQLajOc9D6H/Dn0v8sKJY+jNlOnLglRf4J3PFhQ76Ko4M1a6LAh+0MaZEcBMF+qW5RrM8KDP4R5nF44D+jN+U+c4Ddhng1kh7A/CLA/SMLaSJ/kwIwR+gRNLfuA1ThPe41xmnyXkiFkd1BN54sQ5fPiwpyMNaZfCfzlAebRL8MaxHWfE8Jy2At+gEYBvOGUAZp8QjyVMAM424pKe9sS7eEw1+VIGS2W4Ih/MhIFnOCKQT2bDQB/vSAvN0M/sFxzL5E88ymMmB/Go5zMB3lDO7t27PQ/qj9/QgDOGeiCPKLcAcoQMwVvkHP4zkwRHDg5t6g1nCrTgYKeemIWDDJAvS3sA0kE7+/Qw+4W40EIcaGG2EoE8wR2aoQMehGWfeZ8dRdnQAT+RO+qCPOAndJHnQuB9a1lQC54NWOZpQSYDPe1H5wbZDQJMXAZ/lBAapNqrv8cA0ltvwK74JiTUGmSD0qkBVJH8ayFGEnnpH3lFo9vHfy+B52QqI1eGFlc3YNRx+q72anAEpsWSBgWPxkVw41w4+cCtchjscm3ha5rjQd66D8puGERpYATuAx0BCx/0GjimhY4r5MLDnTHEbZTrxoTK0iOP30jkefC/0yhFMpWKR5oqClaokPGyFT9+RSUZgzoDJvfhHeXMSnma0bPQycJfIgSaGwO68oNHKZ8hERw4UalyHBUoh/Jd0W7wXRHmeBDKRSkibngeeUs8Tgxg2qqXS76SGcrGscUSLHcwKK3zp0ErRjp8ow6DUohhs8AQUh4Y6AwU5EO9EZ88CGQCuxYqTlUcNIwF/HRW6i8agArcI2XER3GlXHjjQZ0t/GOZUsg+KIbIfCZODYY25UMHDr+denikcuem9Qoow3lBDF2dT7wC4Xpw+ACUxxr6NHJO/aWgTfkqH75gkSTKExBlgLjkxXPwCXH0SHgHeQQ36hcDKdShy4xHIinlhMGSZ/6nK2zzNf2UoQgYer7uXC9oPxgG1KW3OSmOTBNHSQc8Hw9qn+KzL9UiT6HKsZP0I/DfCxFglGJ0EIc2C57QFdsyijF4u2O0qPpj9onLX2itng/s1F9wUKkgHpwBHk2PS8K/kcDTEN+NfCnBMAMeOr8UmSLA3x1aXreKj/NB+JIaZQGFBwcmfR6A/FAWz9j4EP7AM/pD+MVR6jQ7jjX1NoIsNsqgfNIil2wQHmRcPBeuvPeZJBhH8FXP6Nv47TO1VD/g7HkogBsnksS2EeoEokNa8sQRCw5AoFf9CGWojshXLaqBE9eAl+OmwPNkQjJWD0ob8kc9+qwZtVWvU+GJw53gjjLh0Ujq4Pml1B/IaIP/wekIrkExDVPqmZ4fjANmZflyIZVHWp6zXDTHTIqkZKTIDCrGA74gy3BUCPmG+o00krcHl+PAt2yBdh7ojG0LwwiZckeL2gPtyZefqUXDk+AQwJkfFLQZPwVKxqj6BfIk0HfBCzJWSQ25RXr0pMETysFAYszBiY4DkVKYxcKRu+zTwewPaEV26GNwFHhdiQ49cX4A7L/ABvPKyMtHtsLsqDBDCbrpa6EHPtH2KZf4Lo8SjNIMBiZ5NvomvYcfBMrBeMO4FSsaZUCZaNG7+NW+ZhnHEUcoBgIBfN1QVoj1EOscPJzfXk7AL6X69XFceLpMKn0oP/Qj5OV0QriuAO/JC6WZDwg9XQWXIww00kMPOJOIskjFrBp3sAh3HAQYNwDHGNfqaRkAA7Zuw0Zdu214eMge2POAHTx00AZWr7Kdu3ba6cGwaW5bIR/2VFHZ1BFtFl6TN1f4G/ALMuUyoj/4hFFDgCbi8s4dHdNTLqfJJNPuGX+YZRI2oSY+acmT2UQ432j3fHBCViNf6XcYz2qV8DWd/HpkPKxdt16GEJuDh+VB1A8OFvhVKYX9GJhxjEFOn28pGf2Zss/KoQ6Qc2aHzCjgHKK/w4jyKfvdPd5/0/ch/9QjdTQlOSyqLfMcuaRehkeG7fix43by1El32vAu9I2hfTJOMmYgN9RXkHTkW/8jAwL47/8kq/zRhul3GJe8fYkX3s+LT1yZYQNffEaVrvAdHYM+BMeLOzpUPvmTJ23PP8B43VCO+n/pv9FBFfZhCTjTRyGf1IvjxpCk+zn9SbRAEx+O6IfJMMhCkGcIAV8AXtA8WdLFPR+GqHMfe1Uuy5cpgHyddl3JK5QR2jD00vZ5Dr+ZAczmxKmEdPfGx59z4VxZLpAvzhLsCWSL3yzdOe+887ztnIsyvlsBuSHQHuEr99TfcxmizD5TQHkt50oLng1Y/mlBDeeKKzrqzMNSGQ2AGAI+uNDYwwDD0AHwmwY/W8NjHt4pQXjPP+55jAK3SINzxR7QK05nYG0793wRRjnyTQ4ZQNWxuMJGZ9MwnoMyHK7eCSmbYmXccXa8GemUPfTyPjZ6gsdXAIhLh0UgDuXE93PpQNF5EQZcz5f/BDFfgKtvkGphIAt8mOdHeObJPV2YLs2vgFfEPZ0ln/k0+uGDbVzvTxyUJ/jh+TQGYsCN8jDKO45OB8qZBm3HhPcqi+cg4gO3aJozClVhAaNgsDWyhQzJAXzCAERG4hedgCT5BUWYepmfCh/xAmcg8tCNCeXDc9LSMXKN74MDBsOAGUqBHoA45I3cumNQz5gWSxqP5bQF5cfLd7zgp9LqtyvfTIlX8LXReoECxlIZ+AR4PTSUJiecZ/BO9/7Lr/yO97ooDVfyC0YMdYMMxbqpW2VKRqqnU0zPCJzmZY1nXheqB1dA9ef58V55IeQobZ6+ASEtSnegFWVw/nngPe0ZXrrxprTgFXGi/oiLcesOENUfCrvTKppQ6lwhdrkJZbtBiBwogAplw2vuKYd0tHcUdsphMMMAwFnhS5SmZtTeVX494LcYIA8xT/jheTZCoF/tIcsMh0Z/BW3wXVlCT3DaklPABbn3K2m56i+jNqbW5L+RJZwrXCkDvB0H5Fj8RWYwdnB+YNRQfid7Wqgclt1QsBuqTnujTPBWTMqEj/Df8W3QQKAcoe/xwSPGR4acDq+bsFcANDofIEsA92j7KsZKUtL1KpSleNQDSpl/RRfObgw0ZNH7Ecld7E8Cv1KqPNEn/GhPBD/WueGcSoCfClRy5RXKBbeAJ4jomq7LiA750y87bkoW8Am4Y5hRXxh98AIHh7D2uD47T4aO1cOsRgC6faaH0rmMq5zAIwV4Aa+5NoLzNcmGffAWtNRfSKZ9PBEfWbIXnZ3Obf+nP2jkj0R6Vi0zTT8sk4u0YgixhIp+12ffUB9K53XnZUGDguQWnuqprgn/2g0NGD3MzKH/or9l2RP9nHJwHEKfFfotD/rT6Oa8BebqViE6u3m2EPyXnjkfFPwkK/WfAbfQJ8zXeaCX4HSIf1E2oQM8oYVZZkEnCOMOtMOX2Ed7X0V50NDI241f2o7oYa+PbBtLWNqUb5hpQHolUp7MZKLPAh+wVztq4ALQR+OIwCHV093uBinLGJEf6gFjGwcGS1HaG8sQ3XGlfOA5TkmWyZ48ecpmijXr7V3jX0A3btygdlyyBx98wO6//z7Hn6/wzPKAi/QD7F/mhrb3fWGzVJaVwkP99Cv15DNKFQ+aoQC+4JTknjSk9yWe6vt4mE4WnG5ojPUBf5EHlsDwHLl3Zx8OBZVBPNIAlTKzUsZUt0XnFbLN7AX6Jo4+9iVchXbxM4yVyB37tzgujjfjbNWGJ07OLcVDwmJ/532l5JO4zFgdkdHM+27lG5cg4ww6dPiwHRNfcdxQL8gR7+AF/GJGFDQByJU7WrgSyFzB5U/v43P4488afIm/Yxum3+I3POG37+PHvmm6Bj7QH4Z24vkJvE+jPvSctNStO4l1z1iH1zqdo0xiB3zA33WiRj3Ffju27+CcCbMnGB/pG9j0fk52oY/cRAN0RBrjfUVpvI9V+dBCfhW9D3EC7d5PMYY08uQ3p8XFMT468TjKOmkat0QK8Z5J50qEgO98P9KCFjwTgMy1nCsteDZg2cuCUBpyBTbqQ0kPiqMLpDrLoPgSFJHxrtEpx0EA5wqP4kAQO9hw71E9LgOlq2AeN8Qj8IAVD0QBP/3vZYZ7foX/GdwY7OOAxB4OXWo4NB4Mw2qNNX5hgHKFSH8LjYpQVviySnoyZnDFgI/Tfmmg81/gGoqt0jHIkje8i+D4gVyDHoD9EJ5gNDZocFAU0sTgPNE1GglRgU2m4DvPxBclAxfqiRkADMKkwcDTBdQcYimNnyGd/iftYs4VAgNtUEJ0nauvRn2LBplKXsYcnUrrddCQjRg/3jvuiosSQB6uFOq3v1dyfsdBHmWHgJLtyoXoC8ofy2fCaQnQqKQy2MLeBfFrEwqLlwceulInlBH4Fwx+54fjQn1HHmZc4WadOF/myMvLEw5MXSQO4HkpuDHLA/1HTYh8/0H+pIv3HmEOgpzx5zD3SjcocrrEd9GY8i+7XnbgFcgLc48DeHz985NPJLvwH5pR6KLjwyMImF2BfMNL6CE/4sav3YHXQfnlvfMV2VI6NvjF2I0z1Ugb+RpkFHrFLxlDGN5BWaXvoO5YFgD+YZo6jGHdPHxkHT5fkClrmv0pxmVA1KAw8HsxUHIH8vd6DD+9DIA2mlc9zvMiLFlqJHNnAEsZ55wueuazsTxG+L9NfV5WKEAjPGPTTu8PlZY6oU9hIIZmcOc39xgjyCg8ZgkCmSGTHnQfle2Kn4C2wBhWOX6v9+QDODY4ZEkr/KLyzn0M4ONy0YCQEir4L8ibsvf8eYlDBCOYPTjcGFZAhrwvVHxkgEC/gEEY5F7GWSWrfEJf6DNr0NaVjkkgFOaypn6J6O4E0I3vJ+X9CzGZAh+WPnj+eu+GDvzw5SYsY8krK/py+p9GH6J7vyok6shVYxq+cCvIwC3IaOboYxxZQQYhHLZw35BLzyPwqFiZFi4yRnRPXxT2FeHrsK6qRzIgf5d5/cZwgy/ISqirmlVmAg8Bn8Gk9/4VXGVkVe9sxI7cOW1K4+3E+eW1Ij7I0GSZq/oZ34QVo7+Rj48jaj8YnsxsEYrOk5C0IRfCkY0ukSfo5ff8O+jyW5Ub+ObvFaJsBVkgPnxjeV7oAz005ID6B+/oyCWdyxn5Kx6ODfg2U2z0qXpGscg0y2Don2kH0IMMh/44OCZpGxja3m5Uf+2d3apDlpYEJwKzKhokSA7gJbwDwGFe3n0Wh9IxqyBfwIgMR08Th3JYGswSLvjHtPTenm6f9QHfKN/br/JiLw+WAPb09NnmLVt9qj10o5gfPnzE+YnBOTo65vWZFq2+2atkOfA+GOW5NtWhmjzOP5/F5HwJ9CInYaYK9VKba1/0S/QZXPmtXsfbw0IeAu4oEM7sucG0fJbygDs09PX3+XIh+AmyyA+zRXB2sN8H5SKP5AV/2ccE/gbHSpvT4XqOcKYMlkvl8mlDN4yOMpZI4SiBv/Tp6FfsecfJS8hHn/jrjvKeXn93+PhxO6p37JEyMT4R+OYOIdpY6I+iXMaxg3qFpsBTuOqS78/9nf5cNhsySl4x+KwVGgvp9C7wXH0wskobRj6VmWetgKyTBscb/RH9GnLDM36DAzxDWFJp+qTAP5Z4UlfgFfqxwFueeebgp7wJPIvjMLrf3Dipq+PZiEcAmD2Jjo3DJ7Td0N6cHyAvWUIvdB3KaQ1x6CvJC1poL/SxOOuQFWYHp5+lmSstaMGzCfQDLedKC54NWP6eK5LLbB7Fz7tz73jZeNGVYA3IPPOp1oLYKUfnCpsSMmAo98bAEJ5zZYBwg1vPlYULefjaiEIaBlsGr458wadO+4CpMDcYqSwGBB/EhDdKDYMfyjTKC4pC/KrcVgiGkQ/SuoLl/EAVBj6eQ3NsiCgb4QtA0fHkHcZNHBBJF/IMPPGvbE6+nod/4WfjP3eu+FPK1f8KgRb99hgK+i/wRj/8t/KHPr6OaBCtVPkKxJcyDF8UrrzPuIjKGxmhBEBnMFAIIa/Ie9iNIuLBjZ955wqAUhecF8EoiDxzvBx3Ka5lprEGHjgNyjMaQsQHf3jLb4KXK/yCQhKmN/M8Gni8p554RtkonOTj6RqBshwnlBnHDaKYcQIvpOxKNuAVXwZ9mr5CwB2ZEm3goiTk5TN7hIdvMqtA3TJ1mn19qH/wwIhEuUQGSAN4+QqUQxwIn62LFl428ue5v/N/8A3cw/Mg1+KpkA9KZVCgMnyV99Tz9YSSFJx9Qe5RFn1GgeqMOOSHsYdCpYeU5PlCO4Ywih34EgDyIB04+0XgaDb4Ax84sYb2RDzkCiMCpR9AFmjLIf6C4LQEGWGpmxuhCgudleRHG4V3XKljAMOSL6fEwXHDCTyJ+ryivBgE/sKnUJfOL4WgQAf5RC4Cb4KB6wkEXo96TV8BHpGX3hZIT+NQhHxGeCcCruAWN9wlLnzEmcLATP6k4zfyjRHClGycN2qNbvDFfgv8yI/2yWlIzPIhDe+cR3oPf3jPPgfBkAnKP3i5HEGEaInGSZwlEbCmQNHBtQGQXZNiXddL5eDPqDNvd5IReEQ+gPOtAQvvcaTOzmKERR6Tb5C78NWWPMCBfhcHTZAjd7DAX9LUS8Ir0BvaXnA8kZ5ZcKTP5drEH5YGhgCNUIz8w4Mk+2axFbXSIVfsqUGfQX44Nuh/4ljiFCmiy0rjQbhDVnmO7Hosp5V05MN4Qz3H2STMjCAWX4SjoVkTvjCUL/l85QZnNt+kHnzsUF7wmLqGz5xexj2yQpE4nTqYrdGWdxpCuwTd4HyAz6QHW+QaoM8gL58xpPyMjxZq1vAP5wNX0jgtLsuhD2FmTFayi3HOO/rOQAd5KW6d9hDiLgzEZUyEpti2aCPUAzQzHkP/4Olxpy0ajd7eoFX34OPM03/0G+BIfcAj6AYvd64wc0J9DX0q/X50qjMzg7TkqWQOse8BGPOcvjaN2TmW0bCJc9gfRBg77owFyMiObTt8nxD2XsHwHBsZ9XwpM5z2UrKujnZbt36DO2J4N3h60E6ePO11z3gLD7ifVd2z35u45vTAb3fwtAtfySin27B5MPRCh+/3JVqQMfJVQskAvUMYa3F2EBdaOvOd3n/jfGYpBTNooCUeEc1YNzwy4vsZsH8Js1C2bt3ip2awV4EamE2rbOJzEsiFF5zvMjwtGo8dO6p0++yxx/b7RsvkFY6ODsdxB9xmhVvGaqWK7zfBh4XhoSE7cfKk92s4cdauW6s6K3hdcUw1Ogh7PkEY+eHwHBNNY+oLQ18W9oNhU1b6K3cuNGQxiAftsRHib11o+9Q/9R1lKbZVrvAL/S6Oi56qEcflR/LZhoypb6Yt4yCn34jyTVun7fEbHJFbikTe6RuoE3dSFKf1ruztLwbwEZpeJuOfF6zE5Id8w0/AZawhr4EOT+G/45jj7V3J+ZAT8fBxiR4TZ7jaqiI7vtBOmgjwLOJCfdIGwAG+o7fAl2y6oOT04S3nSgu+e4A23nKutODZgCflXMm1adTR+6DqcRsU+ykN0gxCpNU/V54RZDf41WlzMgydNsoIBjADPYNd+DKIgS0FQwOYG8UoicqTAYK8CHje2zJhTwZX8DRYuJLfwASFmi+XfE3h3r8GN5RZAmWjkIUpvA1nQcMYVAmeiw9wGATCnfzjwEg8/5Kg/FyJUjw3HIingZFGGaeVUg5LGjAu4YV/hVK8mAYFzA1r5YmyF6ayY5TrGYaKFPY5RwbxuApHH+OUH+Xpn9MEX+AHNPlA7oMuOCs3JXCj0vNp0Kk8nHdKiAHBFFmnUb8jHynPjaSaFNRy+GIGruErSlCaI17kWZrBAFf9NPIibx+O9Z9fuRUuPkgr8EXIp+qKdhR9+K1SG3QG5wv84jdKAQo2mDk9ehaUIeo/1I0r/iJNaOkZm/aFvWxIi5MJvrhiJ9mKp9QgI1628oKPQI6jonGw6Dlf+lxZo15ULl+jUXhcIdRv5ydB9wD0q3Q9A+9gEBHgIzS7fCkSzzym4x/5jRMiyKnLBM4VvXJeiDfgQKBu4V2YVcO+H2oHRNQ/54Xih6+Ooc7ZGBe6CVEJBAcA/nobkcJGHbIXS8zf8xUO4Odf+pQmOnWoX/KODgnyBM9Ib3SGOo+U3g0g8Tsoks4Fx3deMILRxlvK8Lat8uhH+Gpb59QdT7AAyJvArcr0dqqywAvgN7igBFMnGL/U35zMNNJS9wAKeXQaAZTvhrm/x7kig4kvlsKTwDP4hPxwEkeHf/Vt9zLhEV8NQTlO34f3tNms8Ir7qjDbw+vF64tZCeFoT2QVxyB8BkfiIMe+7l78IH/k2+tPdJB3aI+NulXg3nFtXJ3/6ldw6CaYGi7leq7tKI9IF/jH59wDnmcDAk8Vv17Qc/afUf/dFvZVKJY45WMyOMXKLJkgfZChQntYIsCXX7LPpvSM08uUNixnoM8QvSoLfjB7ClmALxiwOH6QVeqSuNBOfZMX+IIhY01whiO7GLuh74NvwbBtLF0Rv8CLcn1GAfmoXGijPDfyRA9l4GDl9A+vUxljsIIv9tQp9UIc8EZ+abdEoE3gDIMWaGZGDTzESMYA9f5MaYlLXbPBcKKm+wbuUEkbIk38us8JUjgv9Mjz56s274lLvWG844iEBmQS457nnPgCnvSB7KdUUH+GwogzhDEAWsGduL7nSlzeKTlxUH3pPy8LIB/aitjjfGf8oI+kDWD8Hz962sskfugjwmwVZqsRD2ObPEIfRZ0GecaAY18in0kifqZUBsTBJ2QXeuibwJP+EJ7Pg9oysqEynWdKm+8qeD2DE8uI6c+pY3iNs4QNELcpdAnv06dO2SMPP+IzM1wGaE8VZsuEUz2QmdDX02dK//B+N2NTE2H/JNqUtyfh5HwST9zZ14GDNWzMiZHMexxoPruKsVoBPodT9oKRjjN2QoE+kA1rC5K54vSMLxXCocuxzGzSSX+DHBGX5TqnT59Su8NxFJy8OKnp+4ZGxm1iumT9q1bZxRdfZNu2blW9cOoZM4KmbfD0aRscPGUjoyPKb1rpw2bYyAjtDODUr+MHT/gGt7R30mKkcGXJLE4e6hbZZsksDnieISRID/nMlCT74gEzQuAFzkfqhmVb1Cn142KHYCkVH+qoC+e7P6OZhnYa4jwRvC14/8AMpqAHef8N6DGyitxkpD9y1DSzI/v6+iVzMp6kewZ9KeBKXNoYH6PAjfLAhTbp+uRscPQCVDf3fLiA/37qotoQGwkTX6LvV/TGeKoPbZwZQtS39z+SAee106YEwhd6PA19qfIlXSg/6LDiDOz1eH7ioNoXDKS/IwP6NtoM7Q/5DTOfSuob1F9n211eoanlXGnBdwvQVlrOlRY8G7Bs5wr9eK6AiaQ/HxOCUsHAMOd4iE4FddR08hjSDCrSIj0NShnvGFR9MNQ9yiOCzaDthrvy47eyccXEB0gNjtkkSklQ9DHY+IExFb9CMLAwkDIYoZhBQ3CyhAEqGH5Kpf+Cw4IfQk2DMXiBIIM4+PuILwgDbcgn5BEMGVfyFb+ueCjXKNAMZJTFV7PAC+Un3Ni4FIMMXD1vAUVDvytbugYFDXSCYwhFxAd4cAZJIQSK5OFOJY8feRPqgZzhndPn6cIAHw1eIKblykDLRKOQR8CNeNDIFeWcEIzkYAhHxw+/va5mMVyCAe7OHfAQnhSn3Pw5z8gnTo2FTo8PD1VfzHYCH/8tWYAflI8SQjr4gLKAAUTZxHPZgW+6pyzXLQRuyAlQGPkqihKBoo7zjy+TKG04JzAMUUjChn4VyVCQA3iBvMdpwl6fPnugKuNAsqW8nb8UylU8CLKCAc7pKEE+nU/C29/AEwXoIF78TTrntxKRhtrvaAsOHSovGhOK7fVKfOjpZvp8Phgd5APO5E37gfm0LWj2de6SRf/CrefuTJMchiU9Qa69XC9Lcqo6oW3ShplxAC/JG4jLI8AtTlUPchXaIvnENgX6rngiLwrwcH72VHhPXijmsAGAV6QJ7dpJtXqjTgHShLSNPPSMfOEP9RSXc9EH8JX12PFjrsCn2IRV7ykLB8bcJpDiBbTRN/E+GEteSKOcUO6sn8qFoko9ALwIsko+5MlO9ijp5MlvZJnp+sgcMpsVX5EncKRMlykZ/vQZoV6pYdoudIWCG8U3cBF/FYM6oL2w+SRTveE59e8Gvu6pO68HhcDLYCToRnljMtK+Q75zMigIdRecCgBpYt7zcahHHIEaBIQzeCTUbms1HDyiMZuSoc3xvTlvq6eHTqge+JqdcScFm43Cm/Y2GdsaF3C60+eAD0a3O0WFI3ILf6CB/Ri4L6vteX+jP7CRxDuOvAM/ZMmNNL30eGSqe9omsh9mv7AcAUcaTmDVj9oA8YO8hzEj9rXghSyhYCHrZMZ7jBTyxujglBn4zrhJu6MPwQHNM4znYIgzg27WSjIsMZKnZITSB7qxj1Nd5VSLIT488HpWOTg26B+RTcY25Azjlv4J+onPHQbr5CSb/pbccO9f1W8cdUv7ZsPQ04ODXo8Y5yy3oQwyiLOU4B3l4CQIYiI50Q28DTJAH4bshOVXyLfPspIM0/fgMEEpZXnK/kcOef/BXiUcQwqPIl/hCf0F7ZL8fbYM+oJo8byEV+hngt4Af0gDxD4IvsFjlwG9j7zwSnSZDl/q27u7VEbVy8JZ5zoB/bpwoU4xqrs7u9zYxMhnKZDzVPID/eUSM2zZByrEXyXle83AgPrdYGgiA0NDww0ehbYJfpTtfaTkGgcIug/yydhIWbwnLv0gzxlTKJ/ZKjiDKBsckRt419Mj/qnFwnf6lw0bN1h3X7/IrNu42hUnrDzy8MPeXnCUAdQxZVMWm8jOKCDLnHyEXCh76+3psbVr1zi9J0+dsJMnaadhuWuv4lE2eJTKGPcVK05Vve/kgwMns+zZs8f7NhxAOFigBRpwBOEwxdnmdSk8wWNkYtJGlL+PocKH/hBZYJNV+MF4Dy+5d/lTCLIX7smHmkYmzgYxPTQxdtNXIxPelkWLy1O56rOVVqsuB9YM+EbGxGW8cWdfoxzkNep7yGjQ+wIu7IHiOojqMPY75IH8gh1iGH439ltSvSLTlE9/D09nZ+cdaiEFs56CYw9cyJPn9Ds4V5A38qE9gKOaqscnX8qiX+CeeoBFyDt045hGp6XvoX9ANvO5Ai5qp6XlXGnBdwvQVlvOlRY8G7D8PVdyCcu3awjSgOUzHySoGGtRCXTDnaD3GKI+S8KVIIxDKaast/cxMjzjw3LjzgcEhJuyPYau5EN+/lujSnJWypoUGlds2LdBHT8DG1+TwIFBKzoDGBOCwRTuUdYpnM3cKDUOGnNGvZQYBkWeowAB4AMfCL7HgK4kg9YIDIiUEeP5YK24IX9oCPFEHj/9P55BH+WGAVpBgyIDI0YCU+NxBDDQOw8U5gF6UAJi/vMFgO/CgLGAkQXtkd5QJ8FQ5HQPAGUk8FGGBs8VNQ7QvrwqPHAlm3s3Qrgq1KpBMYZ3nq/wYewnfSyTK/WCAuHOFf1RFmkC7wMO8CIarOTl9azgX++lkEWHE2mIg9JHGtby41zxr9TKl/KqKq9LiiRfqnC0MLV5emra8WIKdZ4vfMKHvJGb2RryGZZZYYygOIKjG0duCLPUS8qayvbagE79hs/gRH3UJJ+wFHmIdQA/UK64oiD5M3jiWfA8KH/BABBfEqE8aEVBo0z2gPAZSsKNr+F0/DiO4Bk4KwdXEDHywIUv5/AbA5yjUD2PBl20E9RIN15dXoMMxPqfD6FN8Z76djnFABaEr5AYmg158GoO9R3vLUnaYNzGWV+xPOIEJbbmfYv3I/BVdU7Zob+Roa02gFEVsgz50zZDHsFJxhfb2AbgIXFQSsGd6fGr+wY8PxxNGBHwxZfWITANYSc/Am0FQyU4nqgrZE3tNEmcmjsNMPQpG5wxhDBmMMCQ6TgbD3z4mosRgozRhf3/7P0HrGdZdh/mnqq6oapu5Rx6pnOYnhkOZ4akhkNaGgKinyTL4VmADQiGBdvP2XCAbTjbgOEMZxtKDoCDnGQYkGXBgi3qmWIUOUNxyEmdc3d1V1fOt8J9v2+ts++93VPVbOnhvTbQd9/adf7nnB3WXmvttddaOxyzpOhmdcGtPEMrCrc+1XxARnJeMEbbWFIHY0U7T5w4VbPfVy9fmd5+5536NCIa4nd4vZ02+5IEOIovU6625V/hDw2tTgC/9HCtr8GNuuUZfa7KC4yejeA3Z8etW1a49EyvkuFl94qZ9ePTo489Mp08dSLpbkyvvvZKGW/LSwvT3n0OyuQ43THduHotPHkjWRn0YOH08PWSXWUcwr3Z7e4PeIhhzjHbjqjik22L4fd7tYKAIwE/6zugVaZAnjIgrGbwDC8y/oOR4gEOjB5bgrE0RVO77W1QcR7gIfSw2tL4gD7wdfjwofo6illqxrlYsin0CDLLwLZSxHt4LAMnderPaDbo7bPW925aTdlbEuAYDIBBS22VjGG7d9/emV7djwWG9aWLl8NL/RlNss7qDHX5PKdPn2qfQ1iVg65ki9VB+B1uqq+BI+Nq8R/aJ9bK0eqjLR+kMzYNQ54c9Hnjg8HFudRz5q2zMdwPTT/xE79r+spXvlxwaDsHD15VrrxW/uB9eBbAUYYjeGY8w2MZlUlDz/Bem/yGp4rkVSIcyTPGcTIKbtFEH+cEIO9LP8lz8vD6Nc7yXn3E4K5+mfYpV1/fsZixKDQhW6xgss1CmfX1pZTJMT9kBh5aIltDb1tkqj8ZB4ImMJHb+BPefXb40qWL06XLl2vcQWcH+HI+whcFv/ksPBFd6+o124Tu1mqQQ5Fl4IXr1197bfr+D35Qzo6WW00nfejYseP1WdrdtlilD+Aj+ckQThB9y5lWZ8++X3xKHuEdOCBvwHUuuLMqJr1qOn7sodpuZPXWt37jW9Ov/uqvFg7VoX+pn6xDH2VoAzx6zrFzI8+v1Ri7mvI6kHuXIot9eQgd6DqCtuKDblOPLYXj9M2R936hdIqig3PBgv/I7G33WqYZrMFz5+adkqVHjhyejhw+Eth7hU71z9C1dAB1JpYMnuUA2YHm9Qnm4HPAoS+Q9+QM3lDXlSuXi//oJeSN/qPPis62un7jWsqxorQd0uivzxkfOZ/gSDlktfG8VsQEPzUm5Zn0teop7dGh0U7ZfpOP4CiZFXiVpd2u2oiXd+/cXTTVzi3nylb4tAT9Ysu5shU+ifDxnCuRsc5b2b3X7Fd77csITSSU20jolSmUAKMQI8TA5N32BZ71FtQ9QPm9MWRi7DEgqN8rzwwUBjpG7va1KFTzTDSjoo2ppGMMZSCTqbLmv/tHaXtwAZNBDBz9jtKWoSf1UwpGkNZgM6IgjUFnPKvyEsdA5OpeWE+T+sDZ+dpAo7iV8ZTrzgzUBmxKo4GSMia4r1UvadtmWJxPwEABu4bl/xqolVvpYnzAyYCrYdPWtK9iwykfh8vAUcEeODfXJZ/gf+nH/67bt7UyC2cFSwIDpuoNfrtMDgPKSs/YSCY9PNb5HpucK3iNwuBdt7PziPhDud6Voi1jwtLyrlJ8bsTIoJRJC4cO8aMEwuU7Z96ZLp6/UGUwKjgnAKIOUDu4r5w94SvGDGUSPGCnDDHi5KWQMtJGu+T3vBSxKHQbNNjgrW5rO8SkN3tbM1tz1KZ6F/y8f+ZM8QqYhqOHsmbFhdnQwwcPT/tiMAi1EihlVX9LDkuTg/lSqItYKNGkK+UTzqQbq0RG3UL3KQZLf6YTX3rXzidfVuEQ64FpKJzCXPwPh/AYFICv0ufafDi/T8APcOuhJeX6Q8mSpAVb0FDvBv8Opwe+bt5CQv11g5+kQzdL6L/4hS9Ojz38WJX54osvTt///venCzFuzGKmxKTrVQvqUm7z2K3mn3rGyLs2rd7qlQnt7OrZdEvoGa2+jrFzyVagDcccWlq10tuCwm+BjROGAYV/GBXOL7hSWymdZRG+CyxFn7QJbfARo6eMrtRxMHS3yspM81tvvlXGD/73hZQFxh9cFx/pdxt9t3kL7kOPIMwWkqJn+IHyvG/vvqI7fErvHUdB83TjSShZGZgcoOpnpE05gVZX+5Pw+/atTKdOnZgefezh9K8d07tn3pyuXr9SM/CW49uKYIy564ym7S3DB2zwhsdd1cmJQw5wNoODY+zqlaYBot9Z5chaKcUIzfXvMrBTJscNY48hyYBjuDAs8YCVAgx7v/cdjHGVfoJvSu4kgmngYBxYySBnOIMHvNIwVkXbuxjxyoX72l6GEIEJLfEBB4sVSsrCPODVl+7YAhpc3L3OyWFFU8t3OCU/8EQ7G/qcHwa9e7COg2+VaRwoZ1DSUQjRFA45k+Ft4Fk74A4O4UtecHhfvBFed7/ufPc7WcCB3J3fVpFenZmf60a/lRw/+M5zdQg1GPRj+ZUDbobcoYOHAlsb8PLhazLN+RvyW+XUZ5qkT8Y4JgOMatIoR511MHLoRU5LhyaDTzidONmX0TFpOCHkOX78WDlZpddGKyYuXrhQfHEkz4/NPASH8LuwlLan/DHhMHQCzcfzfuwNP3uuD3mH1n4HVYWvpW27Qtu1cipxcF0JHTiKOcOMI3Bga0ob+oen3cGPZ4IzUPDt2ctn6pPFaOWw7wMH9ul+hasLeU5uqhuvgJMca3nRXwHauXtnnRsmj6uVVsXXyXf9+q2SI+DTbzjFOIpv5vkbb74xvfHGG7XahPzdf+jI9Llnnikcfu9735u+9a1vlfPh5IkTMUgOFAwmL4y3K+TJvr3B8+zADOdwrlzJuEwewjE+QpfLwYmtUH6LJeNTrjOT8CvZO/Qzefw9KLTuubGSpHk2f8k/+HDfnv3l4IajcX6YNFW/cTR9GbLU6L+Cp370g/q8+6JtRIEkZZZzxUqlmW5gfu8959FcLxjIPLxLFnOSrAX8RePyNnKlx1xtQj98QWaVgyX07smIdsy66qvgEe6UjNB32+Epgkc6JWofJx/8k21dRn8hqpwrwQ1Yt5wrW+HTEvSPLefKVvgkwsdyrhCxu3dnkNpvIHfmQM9u9wxmBLKROIky9tRgVg6BCHeDAAF9+46ZvZ71EtThXd8kVppZgcoL9dXMWQZkXnzOAofuLceQoSyDSWcwiFBIy3GRPEPZoXC00tGVgEHXYVgpt4zhedBiyAhgrzYxdAo+eVvpFUshTdkFX/J0GW2gGogNlrLUsJz3naYHSgPcMA4tW4Y1Sub+GGmcK9XpZ1ilNztUCqY2BLy7lPHcUwQK3vmwT4M8I5FCKUhTsQTF7CgphWW0MTDObfDcqK+czTQY8Hb6Vq4pAdW+ok8r4GYO9+85PLdVbf7L/6kLjKjI4GkDtp0jNSsa+OYMqT64c8ZH4OHYMNPH+aF8AdyFX/iH79CuaFE0TFl5xmDdFcXB/TXbMa5eKdwN5wrcMmivhsfrTAdGCqUk5cNDGUVzfXWf95bRUrDNGjE2lV28lfaUAVC5Q6vQsuBA28BV8G7Cv7b3zGpwlt+t4K4Wfqqc1GdFCgX6xIlj07NPPxXBTqkxg28f/uW0yWzjtfy+Up9+Hcazw1D1i+Z1ihGMBz/KrmftcBDAU1s4kl5A++LfwI5+6MRpsHOn2bjlmtkzM8dwLOMx9TXJ8p//c9GeNkK6bcroOreFBr3tpfAgyxzgmnHIgDnzzpk6jJEB9tDph2pGUb+GWnS9GYOcUm4FiPqLlwrvjVdwdr9sXMtIMb146WLqv1bL6b/yla+WUffCCy9OkXPrxjXF0Ux/y5HuM3gDrWvGsPrr3en6javTvRjaDCADMCPx2LGjVbb8cObcg/oSSnBafSE8QFFGP8ptGYThKUYPesDnufPn6iwD732hxLk72jcC/tSnV6Kk25awffti4eull16KIXo+PN1OSIaCVRSMGnglv/CObSjK1gZBnwqA4b02rtGegn00bSFP4RGPaT8nDthre2PyMlzRDS1v31wt5R3NQoLIo1tBO0fQYvrbgemRhx+adq3sDE7OhFevTQcO7QuuV6qPXLnqHIxt6asx/pZ3lmy6yaBO2Yw7vMkhZWWe9D5bCg5G4LlzF2olFpw88siT0+/5xu+dfuqnvx74jweGNiTwoS+SvPDiC9Ov/eW/PH3nu9+tLStmk62kPPf+uTJMGPa+ZlW8lgAXtSIkbcLH6kZHuCv8pY/Cg34tnfy+QHf33u3pnTPvBsYraT+HR+OoxofgusqYeUufdF/vcm2eS99NWz3Lv5mXyRLpiKSWTWR8Gf6J3Ud3lTPellM4u5P0xjx0xKPCW2+9VasTwJvqKihfvWSU8skMZd67TbbvKBqQ72Cv+lKv3qZftSNyWzlblYOPOQaOx8h+9ZVXpuefe762fdgqNA6mru2ioYv+VoZb4ChQUihnmv5umwojFK/WykK4Cb4YnGQNp5cGuDde1gG4adNi+j561YG6qUt/XU3/XQvtVODMI3ByHsq3M/Jc3RwBeFxbyAB9sngt5Xu2sje6xc5eDSa/MYnDpnBdY/1aOTrANGR/y3TbOHoFxJXzkdPXblafY+yCWf+HnzoYNYY0GPHRiePHa1USeaZM8umd9PO333u75D2etjKOrMEL8K8e5XLwkhPNE5EFaSM8nE9fUc/u9LvSDyITbNnZscP2OXD0til8L+o7+gc563PUZ98/W4f4OjD3dtrLkcLZzgB/+eWXCy/HAnfDZOtsO+pqJUdgwe+cLcJ7Vtq8+UaVR67gA/VJg25WftQqnoTuF+QnOeqeXpUQfrEacwT6UF37UrqRhMqCB1f8i0ej3VQ/2r/vQPFiOc48T3qyYDj+PQOP0P1xjmpRkfqT3xVf6iP0CitJe6ImbQ3u6NH6oa1H+M79u++8WzwC9/fu9qe2R/kCmQFfeAmfuxqX/cZXhd/8aYdxqL9mNq82zW88QpboNwVr3tmC6OfYeuoT5LsicyVAvy3nylb4tAT9bMu5shU+ifDxnCuRsfv2LU7HjloS28YYwVtLFgn1vDfojNBKYStV0pZiEkO6Tb2EtRjt23Ofq5P1lcn4qxmhedAxuBo4bV9RPwNjaWlXLblW9jB8dQqDo8HSb9nLsZNMIKrB3ruUQ9k1eJeyO3emmq1LJmXI7CwVg/CAw6ClXANYOSbyrtqu3MDgXZfZ5RkQx6Dkqh3SVLrcw8HuKCE6tAG48dsrLhiHm8v1uxT0DLAjv7BUXw/pMxxKkQXXDK/gt3IpgOWUmMtpEnUZVlpor7xiw9DKohn3LrOND/kF9KTY1QxQlLk9y3vyjpKpfIZ02gemWblBB/XBfSujUSJuNyzVPtdoOuuzgMnHUChDHQ0DgLqEqkc7EpWnLi2heCzYhpI/BhRjF5oorydPnixBCbeMRe0b+ColJmW6X9vWqxj8powSwnCNvyz3tZRZ6DZt4o1qR66pL2pL5Rk0T+rCFzpxGmn/jeu9KoARzEgqx0Ta6dOVp0+fmh757Gfqiw+U4ffeizH98os1I8bRwGA3M2ZWHSnhQTVdd6lfwVvX+QEYk0jasdJl0LL7mvp7BhtM5Vxc2Ba+dK7EyvRujNNxLgGa4Cm/KW/6hXzOf1nZuXtaDE97h65Xr/ZBm9osgKWNtnZs4H2494lTK3EefuSR+oxn0SL4Yxy9+urLhQOz5XAEJ+Ctw1nzR7GsQ0/nlQ7quHbtRm2JYMA8+cST0+//g39DjICD5cTxfDg8OM8omNqOd9ELfuC2+aJxZkvASurdE5iPHjmyvhwePzgQ0xJ6PAc2+MCfAr7hRClDLrJwOcqtdjKMHP7IcMK8zkPgQNFufMowqFVcoYNZbLg4eSI8vHtv5XvzrbeLFyjwcAnfjE2K+Jkz79QnT60kafo7WLcPUmUcO+ekD2ve3XRLPkZuqljv8+Sbd2QrPOVVG7jB+80Ypu+dPVv01V5OK917W+T67t07g5vD08lTx6OULIZv3kn7L6TNaL236lpdvVmfmF1ciDEdQ/NG6MoY1c8ZiBzG2nHz+tiSZNzg9LlRWyms1tF/Tz300PSTP/3XTV//yZ+cTuc3eKoRgfF2ZC8jjnMa7rWhnBPalHTw0u1hkN8ph9sv/dIv1comeKrxIWXhJYeL4wUHP+MFMsfqsd5+c6DkzetvvFEG1L7wB7yhv75e/S158YSWCEN+j1gwr91Zl2Etzfr3/LDkYr2bYbItgGOqVrMFZy1fyTN8sLzeh1577bXid8bfcLhVnRU4PTbGjdXwPxoYi9xrZ/X14Knehy/AUwdlzvITb9lSY4WY1Q6vv/RSym38jEPswStK3HKQcXmvHIK1VSc8qV5t4rQ8efxk3Vt1dCH9ijMNr+Iz2xrwsPzoxDFJ9racnsIbl8InVzMe9blK+ij5ZdUReowJhW5z43TANu79G1uCuv90Gngr+qc+MuJi+rX+0s6U+cyTuWzt3L9n37RvZV+tGGmn50phvR3kV+vKiYI3wQ9e8gvt4IRTbPUOGXplusrZmD/yoJ30Pa47X+czxonwXTkbqi3TdDH987nnni+a3Azdivdn3JMv5K7f6nYVjEPK5MjmjOTg1NfItivBMwRLbzWUZ9Jy+BpfWxfcXrjmnEN7vNV43TG98tor0wvpWxykPe41DY0fxgM8XGyZ6FwoPLTOpgmlF5qAceO1y3g/X/VtclNZ+gXZuCeR40l9dDuOOzSsGNxGI6m8pfsFzvoE+4yPB4bgcjgZ9W08os0cOtryftpoZRIHCFp6Z3UOvJkUKRKlH87NSMBfLv3E/+Arfguv6Wu9ha+dP9pyPGPBwUOHi5Z701/pwvKQ+++++2457Y07V9Nek3h4lG4KJjqnWsihLefKVvi0BP11y7myFT6J8DGdK2vTkcMr02ce2h8FeGO54lAYa6Y8A4AZBs/GIDGcLEaOUh7nkaUum377uk553v2uATZpS67nrgYkgzVlz2DZBmG9TTr1tbNEDX0dxrsyKdWWnOZxjWPyKFoJ2jqUIoMsJbQUhrSFYtt1cAIo12x/tztAVJoqBQxi1SF/l9EKbeNiGGvK8OWCfVEY9+/bE8OqlXKKx3X7oaNQgpcyBU71tcEGJnC206HPmmgnz4jgEZVXSlsGU/mVTTlqOFIW/IA8bTerPvKBdbNzxXttKRgS3SvXygrCp748kXZp6wi1kiFlSVfwLlJYUk7ScayMlTHD4cPhthYUNiyt9Mvn2g6u3oahjuEcAGfXlfKTxkFt+/YcqHQUbysXpKPAH4xhjXcoHwxrxj78KdgWAqsUyoAJb/kiFUWf0wjPqu/ylcvT+fMXy9hveguDe4SN301vRhBFqOlUTqJEzyhKDD/4dwYKnvMVGE4TeJZ+V9rwpR/94vTkk4+XgvtX/sq3Yii9WuXtiaLee/jxYoqp84fwuj6Q+pVrtjhpBVAFnPoBBw2r2dve445Gw1EGFjDgE83kRGBEcgJQTCmh3uNf9XMuMCqUWzgL3JRY+LRq4t5dB+eGj8JLAyeFn9QrLWVYXejF2DKDvW/v/vrds6/nYhy+FSXxSvFDLXWPItn8WNxbK74Y3ZwO+p/CGS3q/WyMvj/wN/zB6Xd/4/eU4YZ24DQTDZ7R5yGo+b2/5kAhh0f14Emn6t7koIjSXMvKA7vPkf7SL/7i9Bd+7udqJQk8OdsBPhlArtpmdhhtfaXnwJEj04ngVF3D6If3L3zhCzW4M1KPHDnaK0Lyp/5z594v5fj4iePBVz8vZ1XgA3fJxchNX4h68fkXpv/1z/6Z6Td/869Ecd49nTp1ungGrO+eOZN6+6tbPknq6yxWGKCDMtFF/4ITSjdFg5ECH3APD+AwRrz19pu1bUCeo0ePJF1v3dmxuC33tjrA9RRl/fUo+u/HuNwzHTp8MAZPjIDI5B3bbGFaKOcKnmB4OiyUPIvkKDreu9fyY2EHRx5cMO7upA/2rP9yYDt5+vR0IoYGHHJ+eo7G4EbX0RYB3OQOQ0QafXltG/ovTi+9/NL0i7/wi9Nzzz9XMkl58uIRs/940VeryJM7a3emnaEDfjpw6EDJLkZsO1f2VT6yDezSc5zi0zLKS961w8o7UbtMAJTsCy6MaeCrmHz5Uc/AJR9YjH2Mdm3THnLEM/0TPQ/H8EL3115/vVY61cx60qljlF18LYSNyvGqKrwP53P/AF/12yTT1+XhfPH+aPjUNpGWlUvTq6++Np19/TVDYsuT0BIMyVR1dP/fVnKB4Wcrm5V62gTHBffBw5EBBzMmNu+pX73GAe/xIscbWaQMOIe/Xjmws3BzPfL97u1bZRSSJwfIlMDMeQGewnNg8UUujiNn/ChXUJY+t3qHjL7RDpzIEmeUuMfjxnd4rgmRWiXRq2jRow+sng83jSzenkGNHMbPtj5duHCxnP61GmSWAZxIxoRy8Acmq/ccNks+38l4ubjcX1qqVYkpx2HCKbXoxLHx2c9+ZtoT2RMkVRsMpNfPn59eeOH56aVXXpmuRHYywMmnWqWzYssW3N6p9sE/ftDflckBom/Drf7OQL+RNGjYK6Cs1onszdVv+EKbcqYlf/O/bXX9hRqySv/g5COTMRM6wLUzSLRRWX2OldfK9QjXNU1Unp5SOgI4hMG+w8lS421wpL+BpVbzBB5X42WtPsr7sfplFFW384/SVQYe7xNoHOYByQzjnH6OF3avNO2NGZdMwhjfE1p+tROLAxm+6uD+AXu1NnwCiPmZsbVwkdpK7pXOGJ0nZVvRDb/6OyeUlS5Wiw9dWFn0FXCRzeSh3+ARjZ17Imv1J3Tbcq5shU9LIPe3nCtb4ZMIH9u5cvz4/umxR4/U4E9BKAVsTu/9UNwIeU4CCgmBjaF9JjmadZTGBKNUXTZWrhjl1FlOEuVS+BOFWtUQZXhbHXC4sZ+3DoBN+equZaip2zgFLg6K6ix5B6YyElKOAU9tFF7FMxRL6aSgJrOy1FttmUc9dYJnlCl/b4foWQyfxzQogmvMYlU5yVew5Jm29Wf61mrgP7Bnb3Di6wKBX5tqEO5Z83aeLBUuGCEGWGUy7igz6GFZeClyhZvGuzq73sAaRawHZ/X3LGqtAkpdo12UjVbqO4JtfftO4PFulCsYxNWJnuBwfysKqJkbxi8lE00E+O1Z4IBe9TVsI3qh1DU4Dwuop2LRAr26bhHsYKIkDGVUXrQXo1rVZwYpkehCAZcenBRg1XtWh1+mXkoXHLsfSp/Z31Re9Y7l8hRJs/U+MWomnKNk8IKrMHAnUtSdIVMOwIK/FRl00GSzrdqCFynn4FMXGg0laDHvvvyVL08/9mNfzf2N6S/9pf/39J3vfqdobgWG9sAJoLWFc6W/qtL1OHdlfUuXtqQdZUjMvIN+FK/i1dAHHAwEynMbsL6WcXvau39vKWPODLh0+VK1pWiX9qheG4ruUdKUTdPFW2Plxtpde/F7mw1Kt0MrfTO8CH544QgZyh4+MMAZ7JR//vyFmo02ay5NLa1PGbdTvnrgWl3azIhiaHMa4EnKLMXwK1/5yvSFH/lSlecsmd0ZMOFEfQXDvCoOHJbE276ykjKSPOWCMzQMvm5e7/MBtHNXjLkzUUT/4l/8ixms/3IZSGBQX69C2l5GG4LXOQMpx6GVVq5Y7aEPq5vxgv5WKT3zzDP1iVhnq+A7/RmyfCbVtrBDzkTYubvObsnL4n2Gn8hYQofnnvv+9Kf+1J+avvnNb9b2sqeefjpGYJTjpEV/dGJYOs+Bo7FW1+UdOa4PtLztmWQOD3nwCr4rwypIsUqIYevMB/1bmYuLveUvlK/+f/LE0Vx3Tu+cebu2L1l14EDbMo7T3+6sOpuE7FgoPmv6HapPxt68sTq9/dbb4ZteNXf3ju0g5KEveMWA0Yc4OdNnHnr44emJxx8vI5/svxF8khv6trxltFT7HNCacShtsfqIvMAfzocwY//8889Pf+7P/bka6/RDTidtJrPq3JV5lZ13YF3MOMawVS+cDGMUruGLcamt0reMtFpjowx9zG88iACL4UsBtNrnh8PbTTaMccH44TdGLtkfetf2mFzxEN7WZo5JW3U8e/2116cz754pg5qzTd8FPxpDDR4Eb8nwezG2b3OgcHy2IwKceEM6jpAvf/nL0+/62k8Uzd89825tD3n99ddD6921IvB65ISDf209YMiBp+VBO8TJPbIAzdGgnBLpD1amOJ/CV1xOHT9dkwrX0t/wKJnNaC+5lfLgwhXc1Z7g0fsx5twNnad7DqptnQMd5BWHrG3acGjfrP7JgW2lhlUvnDmccMhQjvvAqb/qYyt7OHEcutwrThnxtd0sadCyDsrNWGFlokOn8Q1HLBxY6WL1odVztR0nOCHL4AhcA9enHjo9PfnE43m2NN3NqAY/5HPJx7SX7C+lP3SGUzIcsPijxpHQkdysw9szduBVKyLHuIEX0Rst6HDGUX2AzAXH22+/lf7g09SXC5945V7yoC86k7NWhMCPeqxyIaPxiH6HN+Fj0Kj6cOSKA2PJV7LDKkiOJr/Rl3wkV/H/PStpU7q2juCnlSsbZk/C/FpqgT41yhDVq7+DBVyue9MH2gEzT9xg9gS4LX3P2J93DwqlO6VeZekocKgeDv7lnfTjgBW+MtaBfxxAO4AlT/T723f662P9r2FQXv1Ken91nwg2fKHPVFF5Rs+kE0rXk1FWZbXOzQkILs5G9NUussmkEn71lazireB8y7myFT4tQV/acq5shU8ifCznioH2xPH9GfyPl3JaDoMI4UqfaKAxQyAY9BksruUoiHK+K4ZLK5/ytcJF6SS8M4SXMqwMn6trJWzj8NJWlCiQPYjJR1HwDKwGH4oww0+ogTPRZTgelMNwN8DWEJa0taIlsQZYv1O4NO1w0KouQ5qC0/sYUJRPLgppGNnaeelSlLTLPr3ap7YXVsBaeQus+u05JXQ5g1ytakg7tJnRaXBTv4yeg48CZOgFP8cBZaiWva74pGzPNLYx1kEdcFwzTxlU3RvUwVJlJG1hHFxgrLY2jsqBFAUBbUTlCNoL1xQ4bYaHkWb1+qVS4M3cM24pnBoMD6UUzG2GSDQezhP15R+gNmbeEhrtG/fS9GyYrwqYUeQYaOViKEvbply3LdfSfG0ZM5vem9k0wyrgYe1nOFJIwFeKivZEsRs0bcWQotXLoc3C4cfi3UTbUOBq8BWj2owWA4si37jkqGq44ZSS3fw2M4O8hXsOmz47yJkw169en772ta9NX//pnww026Zf+ZVfmL73/e+F3rszEBwpnulZ8NDndq/i6BgevssY4zDqlTCCvtuGTH+KGL90G7rPgBWetAMM+l47Jr48Pf30M42PKHAM5+ITfzOORHi4ePFSfbnC50GtlFiNEX3vrgN22xEin4gP8SXY1V/OlZRRvJS0PRtrS9SuWt7MsQMeMI7ZUQYi3FZfiCFnS43PjNqyY0UVgyYgVpsfe+zx6YmnPlcw4l8KZSvQzX+C8zouRtl3Jk/NdGeQVX6di5R2O/SUsXE2xpE83uMZxhJePn36dPGjPqIN/RWzHrg9p8jv5NjQn/OsV5z1ChttUxcclAGXdG0IMgh2VP9lwGjjoYP9tZD6wlfy+8y0bTdtHB2Znn/h+elP/PE/Nv1mZDZanTh1slY2cG5YxXLq1CmCs7YyKfNmaD22r9hqZhWXK4VcPbBDDuo78Fwr6fLnnBF4WVpqQ1VbtjkzKV2WQ/jIscPT3igm5y+cLUcOp7q2KPDGDece+Uw93lkoh9WFC5di/B2evhQFZ9euvcVDN66vFp5sH0Jn+FhcYBT0l4QYl599+LNTFJ86+4E8gW88hsfBX+fGpD/hNzgqp0l4AM6946AxXj33g+emP//n//z07W9/u/oDOjBo1Yue+LQcI0Vb28SWy4nLYF1LfZbiM9A5PBpHswGWX+tyOfDpOa76Dj7yBymRHknKwCOTWy6XbM6zPCr+2OwkaGOOk9T2igFfj5PoBC4OVdvtwEYmapPyq58lNs+hYY+r5RAOGPoX2uEb6ZUNJudtfOHzz04/8oUfKefDb3/nt6bvfe/7xZ+1NSRl7s94hO8KvvBBO5ZHfekP6U9oBDfVvkT4H+OXegJFZFGP0/BT8ia4AgfHNAeGr7zZcqGvq4fsUoZ0thXfuumcEhMujMR2yovq5gRk2Nfq0NyTT/JxYlgxQ+5xLC7ogwO2wFNlJX3pPWkPee+Z9oHN6ht81Sv1Mp6ET5d3LJVDBu/BpQNt1WssGYY/+LTL4bEO2bXK5DMPPVRwIIjx1FbCHnuNW5xIfe4NR83LL780vfjiS9Nrr79W/In3yYp9yecspSNHDxdN8I982tr07n6rP1mFY5Wi8p318tprr5dsanzem86nD7311pu1+sbWEmdNMUTg08q6y9F70FqZYp/HtKvaiF+XyqmzreRrO5jeLV3JdicrkdCY0xZP9nhpPG5nByDheTUy9QMTXvXP+Nlt6omK5iNp9H/6Fdll/FvM/c5cOz1U6JcpeIT8JNuUqTyJwKy8cV/Z8h+elZNDV3nliE47TbBdoW8FZ9XHK33nFfBPuH7asdz8L2zWM7UZb3G0FTRgyrPmuY3thRz1xpJaBZy0eNALZffY2HIDjwgcY3APL3tX9gZP0eVT1pZzZSt8WoJ+uOVc2QqfRPjYK1eOHtkThfZIKUI9ELQBTXkwmHIIcD6Q7gS4MGY0jp88XoMd5cLso1mLMpSj0Bo8DDIMIjPn165dSTpe+FZ+auCmMPkUM2GfZwY2P4cCp2OU4iAmLaXI4Fhp/CVNG/rdvhHl2xw9MxDVQOwqpm3u/W4DI/VlEDM4Su9Toedrr6ulyrb02NsKth7wcqkw6qQiGDQNkA60pdycOH4iBvSe2tJioLPfuhWNNr5cGfiMeErOgb2MMQ6WDWN+wE6ZLCOW8qee4NdwP9KVohl81OzKRwR4hT94LUU2daOTMrwD/73V6xnw+wyA2ned34sxQChr6itnDdwWjZpORcM5WBkAv/Uk/8Gv8sV+lD+rM1LXOOCtZhfzXluL5zhXphgGUQYoi2YHGZDS1DaLwJGbXFvxYnwULtCnaMkZ1O8ZSLYEcXp4z0lUys2de9PtKO/4dzgIhIEP5VFu8TB8iY2jkW5HKZFoOu4pagV/4SmKJeX85u3pKz/2lRibX6yzaP7yr/7K9IPvf79mx2yxKAfIjcCQ67Wr+hClPjCmHurhWhTRO3dSTmBFc20BE4MJ/brupg20hAL1TP36Mt5gPP6e3/ON6Wd+5hu1VcWBi4ymdkzIkTxpN8eEz4u++eZb07d/67emX/nlX6pPhHJW7IhxMfqtuvCg9rURcqtm2tCWkscx59OhDENbDsDnSxkM71a8+4sqHCwCucFQAUcbP/pIGx8O0fR35OiR6Ue+9KPTH/yD/8/U0c6/8TWiohnap1x1cSqQSXhnd4w2inLxi7LDr7YmMSLUpY+SCwx3Mu/Q4XZ4JWFhBlI5ZmpLSSngUezhvgwjFGqD27uaOb9yuXCBdwzo+jb4pAMTA7mcPuFtsJdcTR2U5wuROfjh4MH9tUqBrP71b36zDLXFRSuzmlfL6IrRc3eW1wL+1Ge9Qx+ySh/DB6PvcYow2MEkbW+Vu1XGAyeDVXf6j3zwrg6rZmzFAzuZ6JwVMGqTcDP8zTmJ/xkH+Gfv3v3Tj/34T0xHDh2tQ2gXFziQnSmyAmVlBJNjotULoVzR6tTp0+UMIA98ZQPU5LTxZshB6Y1Be9MGshI+4G5PjGkOnBeef2H6Cz/3F6bv/eB7VZfVCSVzSjb0NrmWWRwCa/X+0OFD9ZWc7cHhlfAFmQ1nyoczfbqMsDwbuMRP/Sv/9z/cwp1QT4VKP/PlGIvggQLIQQavPvtrJQAHsm0ctsSVsyB00+7+zOzu+gSyrXX79h8o58H40s6oBwScZPhkMYDs2bUyPRTDXpTfgdBvvf1WxqJ3yrlYDrfAYxWfL/EowdeyHGJMPu/c09tkRAZckiaNVBas7ijeEZXxgbFVwkRpxioe+fQAwWw83YTBbzw31hhnyHq0kIyMtqLR2HDrVm+HICMcbszg7RWL7Wg+HNlmJY5xAU+3zmACqMfStZQ3Jl1q7DJWhv9qQshYQU46FD80gnNRfa5oBrfObNOear7mVUs6FOoTjCl4sbbHJL8Dc8nodhrZlrpUTjQyG0/4a9nVW02sajv/vjM++utNZJN82gN3+qYtK56X46r6X49VYxw2LnCO6Uvu8ZSxkw4mOmz6fPjrr3z7N6eXXnihzklhhHCAc2gXn6bdY6xDW+OFPoBm8LZ7z+70tT2RG3erfHTUj5su7cz0JTDIokdx2CmrxsfwHDzdJJdSV/FNYjk90h5jC+c1unKcFl+nrdJwjo3VmjWeZ1ykdxn75cdzrTs2HeFnjFVw1jTyrulvDKJp4G1wgVe9zh2yggyOextnZF3KqLGv6NUrJdFsLTJycWW5eKpC0tnaRE7pwyUnZ9iqF+RdyQQ/6pFVt8s93vRtwSt5X1F+W+RD8Js+656MRUtlrKSP62P4eMu5shU+LUE/2HKubIVPInzsA20PHdw1nTy5UooMBUQweEgvlHAXayTwILFHgP49P3btR3Pa+cCyHvRbWenYxh6mb4dOD3gMNIMzY8EgMWaxdJwy1FNnxTkfY4kB7ZlBDoz2XY8vAon1Pul7hqHbVQNkBmYG9/py5Ly7fZdDqB0PAuPWLO3Vaw5/07aGwUqCql/ZWpqBsxWE7WWY3gosDlz9cga4J554otrmYMXQowZq5ZchmKsyFN6D9uK0f2+M7b27q/0UiEEHcBlMGRDSuh+xHAUUxcIpJR5cDw5mAM0IafdQdtQBjmpT4o5tUaCi8DKOKeV1dgJ8Fr1i9KSN4yT8QUsBvKWkpNw1ip82KnkuN/9VOmEoQZvLUH7noGxFMV+Aj31lgNQhcu+dLaNLwGM+71m0Ljp0zvFOuLvW+NPOnnnqdF2X5bmtEDZPcphQ4tC6HXiUL/nNBg+lnRFJYaLgaJMrQ1q6xm07HocCxpFA0fyRL35x+omf+PEq4zd+45vTm2+9XobMoYMHyhhXDoN3zObbflOHx5YRYMVX76WHX2Woo/kmyl7wMLamjPYWHeBg5pOVlX3T008/NT377LM1Syz/IiM8aQtzRRt4C62SHq+RH5RnKwvwtnnoomMCQ4OhABZOEvj1ipLHcMAf+mgfRNmfay1DJuQrPvU7+IFbMFy76hycc6VAel4z3dFStRkd8Ig+cez4iRilj5TBp81J0LDniuWSse7JE+eq9DY9W0ISwBjc2jpUxlsMN+UzSCjA5VDIPRrCBeNLWXBKNpaxn3sO5XJqhb+Kt2f8gZEsEuHcQaAF52KvvBF8JcoXKDi7rFyi/I+DBhhVDv10joP8129cK+XhO7/9neDm/aRrQ0q01x+e0IXhj55C9aXgi8JthQleKgf0zNfgtsWHU0ofX6h8ZvD7cGd8Az/1+dDgw0o6xvmpUyeD0+vT+++frTNxbK2DV+e93LrF8WQbQ69YcgAxB8CPfulH0/6V6df+8q9NP/jB84XXHdttEblRTjYz53hBv3noM6enb3zjd0+/7//x+6bPfPbhWtFA1vSKheAn8GsjmT1CP+/ejkZraR96k7X/65/5X6dv/ca3ihfJU7jl9NdfNmaimyj4mGHJKQ5VVh3ge3hDw+pPqbedKy07ymGS63Ay1zURKzDY1lL0GBdyAWFi0w6P2YJkhRS5YqXDpUtWOlysFTPVTxIZ6WS1s3tOBv8O0LTdxYodMh9ttNfh2hwtQz5o48pSaBx8oZEZf3AUzwcPtZUr8sbst5VkVhxw1nD4lQxKX1XOjqWUGaN03Ct/3aAPz+JdBvAHQje2gjpTSuMheQsDaT8Y9APtUVbTorBTTg7wjfEOL1spothhLDNGrSoSOV/1Hu/wPMe+kqovRr77Yhentb6MPkW7lKleeQZ/gUcACV6ab4rO7hfSFmeukMdF65Sh37Uu0atIlEtXqTNBbO1IfuPxkIlWVqEXmVj9LOXoA+QsBwSZJdiO62wW7WgHe/dL24Z37caP6pISrC1PtVff44BCJ4YEvifb9BttNMZY4fX22bPTa6+8Utvf8Lr0DBGOLc6Wd955u+Q3+hn/H330kZSzUk4aYwEn1goeTH36SdEpehFnAr4i79HRQcLwZQzUNYqPUhenyu1EV/peyYCF3upKLwOP35U2+cuJEfg901+0jYP47s124JDdzZ/GvfBZ8jWvmlih75mcI9d6RXI5mmaHEH2RA8zYon9z9usD6Hc3/QV+8Kv68YHylUv3K2fanYzvd5191e9qPM579dTqwfCy302v7v9+u9Z9/ucwIodxnTpEZeDNUaf08Cwb+B2Mjv92R74u7ojOEB7bcq5shU9L0C+2nCtb4ZMIH29bUAa1hz97bPra73q2lG4KiEHezCMljxJNISXEMfAYOEpxyYB3qwwu++0pdEMBa8XEc//X7whzS+vHEscaVPLMYEj5NtvGeDYYUB4tm6XoUpx6dUQrRSMKBn6KnwGYsV8DUqLntbe9jKh2NmwcMJiBKnVSgGqlgwEsz5JyWs1ASqEwCCV5BsQ7pfSYlVUuGIGuejBIU184SX3K9azPOVirGfVHHn10OpDre++drQMy7WPmpOgvPaQsuMhfDaxR0OTbuZgBcrfzEXqlBKUTvMovYzEDdbezDYxBhzYCKZgUi3YkPCig+ebBVXn5v+jWZW+bdkVpd0AvhYNxUUZF8g0jgsFGsbDqplbi5B2ctjMsSsKsyKhFXRXdrVfrx8wn9b6vbXB3emcUaA+FDy9w/nFCDEVqnR8oaOAKLpQjaIe4Y2E5Namn6+hr163ZI13Ts/lxKIAC/Jpl9Q7NBo0pZVUKPIcf6lPI+TmcGpQiAVz46Oa1m9Mjjz06/dTXv1ZL1X/w3HejeF2ZnnjiyRhZh0op1R+PHDlePOMLKwwuq1kop9sXbCOYlc8Y9kKtngo8RbPAW7TP78Kdxgm5NG4So/zCHVzaEnA3SjD6Mr4gh9OqlUjl6q/3omhaOWR1iLMx0N8Xf26UbBiGwFimHUwWH6qPIg6CHWbQgwvKda3uAes2/MnA7bQUdeczcKpYqm7/PhjIC/Dgs0E/DgUrIo4dfzjtnZ0LM93BYPsQ+pELFFEzqiOU0p32U3Rv3LpRjhX1t9HSM4fuhXLIpBx740t+wOtcF5mBJyn5ozxwauMw4AS4xjPSwbOgLvLV+QmHjhyaDlppEfyV86dotlay96WXXqwvOqHp+++/l3ZcLfy71w5tFfR9X6pQTxmJ+RsybBh5ZGOtCtNny8jr/ltyWJ3K3bFWcHEuFf6CW/ix/NwWqkceeWQ6efJEreY4E8OrV+D1+Uc1jqStmg1GRhWj4uDBw3XO0PLi7ulXfuWXp+9+97kynBbSJxl5tS0PXN11wvuHp69+9cvTN77xjempp5/Kk/kTwTONNmhdHbl5dMa3J3Bz7TpnxOL0zpl3aksQ47Folr9B65rBToZxRTMGe31Ja8++6U7KtYKAIamPNT7I1Tbs1TdoDJbqFwXTLFtKNnLSGQt7jDI+tgMh5SQlHiJXjW9Wc8I9oxcP6Vf43CqFFBhjencd5GyrFH4WKY3eMdKNFWUYqiN0GHK8Vn1k7Cq2yn/rMiEg4hOBrPcO/6DNGDeUAf61GI61JQ6N8kwaY4Fs3S9lT9+oXz8cyHA4q4OrAytetEKGQ2d9+0j4bJ2u+Qc34CHrjIv0CqtG8ZntMD3x0PIID8JX9z/OsxjqeD8wlZNFkWTJWmTN2litZESwWqHP7oI7db4VRV1bKua+WpV/NY4lLkRu1cqVPCxcBtfGCb/hSzvBnQfd+OSRt/izeDRGfGCv2pPGWEe/ePONN6fX33i95J5+QdZypJ06eapWn9A7pK2+Hr3GeUjqQ29RO1RJvksHVryuXriDt+EQ4JDYnmdXrvf2RUY6vcuEEFkBLs4VDt7B5571FqMddc4MPO/gUEq58I6W2qE/lvGfK/60Sge/BJzmlfBC806fe3Q1Yx45Mc4UoTvgZZ/XBuvAobaMsd3qoSFzOB3v3rxezhBGk62SHMbKaaeE7MmUMPoi2qnLWITv8IqtXnsz/qANniP7jQfq5dzUL+k5Lavm8Ta4wGPavC30mPYs9art4A5O8La8VvrBc221DyzAqb5Xv+demP9qBSSAE5QvCmAe9+CpAvIb3fB+jS2Rr8pAqy3nylb4tAR9Ysu5shU+ifCxnCuU7McfPz39zDe+Gqbr0/zNoDl4zqGOlGuDKdWAoKdyULoNogzMDHv13OBtQCuF1SxsCXuDQSuxNVBThKPoBIwaZA3mBsNjR09ESdwVZfbC9Oorr5bhQfHcs3vPOszlYAmsBjPBYEnxGmec5G09l94AVDMiMSjL2Em+WtYd+Hpg2xi0RqiZlNRDgSklxT2jWPtX75Ziud3Bu3nu3AntoURQlBiLlB0z8JYi37h2o9rs1P/9+w9We15//dWaJWSU6eAG8WH0GPzkh8/lxXt518plhyhTUVAoSamq2sIpVIp03oKXogAuyh28hkjVzhpA/ds0kGozurRxVakqjf+GkwgsewMnXijlQduCZwP5WB4uUBjupG7KAxiKD2bYFNnzbaCcr+NnBQZdKyheqHfAXLySWG/WKDK9sqCcOaFJGfMlTDkSmidGG8uQCQ7wdhs0TuFvxaMU3Eq2YYAQyhQSylMppt6m4uGwYaBQKK0OAK860ZtCThlbCf/aHtJKY8othTvptCf1UZZrtvi6r40sTc8889R04MD+6Y03Xy8F6dixo+Hv27l/s5SyOuA0OLxx3RaBy6Wkof/uFQcwWqmif7WiZYaQsVx1Jo+lzGjQPNrwV9/JPVgocDvTx81OHzx0qOi035aZwN/Osm4/nOJNCi28W13jSyCcLbfSF/R9hgAHC7zjZ+/hxYqHkgHBEyOw+147ZNGNcm8FmP6r/Gs3rhUt9+3dF3lzaXr11Vdq28JtTsr0abiDn6abFQ79admnn/6RMjqHMTkU7jLI5r7D8bsa+uFTbVInOcU5VvwQOeWqTLLEb6slVKUcNCXvvOMAxZD4gfzDO/C9e1eviPC8+kHx0Wx4l3zwpZVW1sugDg44p2zxsQXFagNy0Cw1Qw0tzTy/8OIL0ztvv1M8efb9s6FDby2wEkUaeZROvu1IOwJO3Xc/wNsFQgL56etNDvq8Vg6sMUMOTu0QGPgMAc9a3jj4OfQJjzrb4OFHHi5efffd94p3wZVaCvcMyEVfPYoR2LPM+unt6eix49PXv/610PZQfRb5u9/9fnDduNQ3GY3oJz9err4b2YcX8bN24t876QPSlUGWNnAeySOAXtTH8YvDcjkOx4oqMotcVI7gWfF58o++AlaB4Y4Pt6efwJEZefnwEx6RHozoWiG4U7fn8DgiZr0TfHpexnfyVN45nTIYkOQGOsK5/oaHfMVLvzJuc2romz7rbXspp7xzkBhw+oDKrdwii7SLnFaWsbLat8hpn+dA3Qyjv1zh0Dt5wSZfyfqUF2QWn+/MPaecz1aPL+VUXWlDtbOctrMzIxFmCgayVLuC29U7q736MHLHePVWDL4L5y9U/9IvCrehESds0T2wVJ/M+15VF9hCPjoBepYzKX29+D98czV8a6WFs9G0R95xKLD+W2PddjhpWIeck44hbkzDa+R8ORyLlzRv/lH/pZ+CKTwrH4cjQ9+bHn/0pRp4C6/aLw+ckCUcEfIFU9X3xmoGqw9sA3NmjIN34bHljbbuLrlqnAEj2RGkhsd9xrf7vDGpJgLyu8DNe3jSxuL5PB+0Vwajw1bQ8+cvJY0Vl33ujbRgxJfkovzGMTKf/KgVgglgJ7PupLIeD3u1HT5QRzuY+9DfaykXTcGq70oDPvTQdvVyrAxZhO/Qdyl0xwOcFWQWPhq6XB0EG1iLx/N8MbAav53vZCWgrzUqB+2MPconb/22ggn/jajPpYHTrvR3Z275qpWtssYzuBr8y9Ha27zohryM+k1wGjygNy346p3r5XAmL8GIFuhDVGibFTDFT8UjLadFaRCpvg4WXaUK3BTgtGgLhykXT+MjOEeb+lT8tsXQsZ1pW86VrfBpCfrGlnNlK3wS4WNvC9prK8q+xVLAMWLNkGcw7eX6rTzUFwOifFK6DVZWUJQxkPG1BswMfhSKUmRyr9wxMJRSmT/K0Bgk/a5tBZwoGRAZPfaDmwWpsx1SsNmuMmrqk5mMbUNaK6neV8zgbYS6tSPKjOrUmboNHgzPdWUq9xSxYTSWQZp29gyHmZS70/VbZiYyKCetgVW7DWAG5tEe5XguqkdgtBlog5qUe7cGbjA6bPL48WMZdK9Nr732WjmsKMIGN4M3uKQFt7LQZsk2l9x4hxbqRCf5GKYM1Jox0Z6kN8gadMFFUadMr21jdPcsSyCv4pUDJrFwM+Nl1KMp0qApvB6IEFK+dhrMOQY6bwbpO/ZJM5YZSVY7tSJHuQQ9eNS8sKS+VjArJr/3cLX52v/yB9C6jmcboRQZ8IX+a+vvRh6v8nuG3YzWUEJ27txd7x0MW4ZA8Wk9qjzawSFWvEuDT1hba4P+5q3+VGfPCDYPQhQDoI2aKIKhTWdKealb/4CTcuaFHuAB1717vYIhQn3aH2PJ2THXrlxt4R+kOpCUMYPO8DzOMEIrfSBNShlWWoRWGgAX6TMU91plEeWMQVm8mHfgL/rpN8EdfJjtNbhwCozA0UIppYBJj9/xJGMbrhiAjDtnQug7N2+a/V/sFQxn3i3tkZPAl2Pwhv/0O2UwUBmMeMdKNDOL3d84NHrG2tcp8CAZYBbzjTder5lcjicw6SdgBxd4OBc4GU6d/kwNoJwv3mtTDbD4ITD0mTW9MgV/l0GUqEz49dw2AMo7Hhj9Ub36mE/fSj/6Sxl6wStDQLs824X+C2YcC5VVD/pQ4sEKB8rsmXZbGPo8CMYz5xSj6WBw6xnct5Fyp86UcJglWcgoIQ85tJSB79QtVsWRN2vbnUsyy7nAUPLLayFJ2khwcPTGTKq02lM4S6Jrlx2+fbvpE5mv7WCBD3z+8MOfiYF/smB65dVXiifBzWCVbtta8HAvuAo/gI2h6JDMn/mZn6mVWT/3cz83vfzSi6kqfTRlC/AlgEOeVcYTozS/hwzudnRjjCv6sHfzi6JP0RZ98vtOZDgpU30ibePEEdTVTjYGTY+D8iKd5wKDEE22RR6Yya9VM8mHH/pA1+6bYgUw9o8Cxx05FuRO28L37fjrqA+WE558T+K78lbzGandhkpX9Jqqr1nNhu/1G1uWVHIufKPf9DaZjDnkTdpeOEjfF2p8SiFlgObeu94GGt6XLvWB0x9DWlBWlZc05JsvWIHrRvhFvQX/aEvSDR70Wz0MXjwmwi3+apzHkF27VUYr/uE4sCWOA04/1l/wknJTXLVduXhSOxj/6EMGM1qtIugx71aVoW7vx4oBOTleDhw8WLJVn4MfznPOBL/pNWRS8UfuyUywmtz5IC7gAL6kibwNPa0cCXansP2mgIs6agc6NE0Ytdt6oqfacW+6euNa0VR9IjzVfdJoNzwWbxo/UnfB55poJc5Cyl8upyQ8YaD8CDvWJEXID26OMHLDe/2idIbwnbJ8FW3XQmTd9Z6QKZkx01KQXwDDePaB4LXHgaUERd3CV7+qUGV0XkVop7L62r9FrCcOhxp+lOHOjJtKk7LgQQArupdzHNz527nYW2EFeIKHzXzqVY/dLRtB5TfZjF9q62H4iEOK065WvoR/5G3aWF10tfgw4NR982GvujFO37x1fbp6+3I5lrwbOIVD/VheoeGh3aWZKUd5BXmeLS2pt/Xr4htwh1/GymDOOGPVkLvwIy2H0MruPSmQjrHlXNkKn56gL205V7bCJxE+tnNlzx6f9ttZgxAlrJUPyzmdg2Lpdn8iWX7XLst9jJJdDtWbalBx4BajrgbFoUzmirlrUMlzxpDBAhyC9wZCSh3Nqvdh+8Rmz+5RfFQpTRmQZuNi3LkHu0GWsn1rm1maHrykV9dm54r6DFD2eBtUpaV0+MQkPNy6fXe6et1n7mSWP2XnP+UMg6G0mLyEp75XXwbytJPCur1wol0NB6P19KnTBesbb75RA13ejA5e8HH4GEiVB8Zt9zIQw9esHKCDtIwFgz7nB7ikpSCUI2PGLyUE3m/fsQwVHIHHX/K0skdJozzPZaTuQQd0NwtvdhQ+diatVRM1E1V1tfFnNul6jDSrD2qfcpRXxin4eyZrW60W2J46lndFSQk89Rf4NsdRZ27yVrb5nbv6RwlpPI/3wpghHfeCZ6jBaQYn2kYZtdqHw6HKKpolUdKaMR+4UJZ60G9xKUZIFJYQIG1vQ5RBygAgn4diKA+al+Ib/qzzaIJjeOLE8Z4RbKuLM2vKENreSpHZfysuLI2nLO3f35/ptQUBTIxtW2/QD58wQFJcGYxWrTQd23HkOZj6i0J3a+VHtRNS5kDRl1b78qrgtgrC2URmCM2A+5qF/d41Qw1/lHMzzqG9+lZi3LmWwyQ4URaj25dt0FwbtA0OvJNOna74Bg+PWXo82XTQd2278+Urs4+7it/eP3u2nTKpW79lHJSyGz5q2MgoB2mfLPxIi/8ojPpJc3zjj3FM/uFb8AxHTcMZ+CKLHGgLlsofmknrvfvy4iXEBEmS7o+MFnJEnWryaVbpxUqbxpVMCsPgFXxY264SpNG3bLWEO7iHV+8p/uBBP7h96623ygGjDe+88866E8iKAXyunpatkSFr19NizpLZqEhduACewaCtrhT12tJWeOyDJNsAnKabkbnw2314qr6BnxkRVjs588MKJuetvPzKK+XUa4dUG2irtyJH1myv2lnlcyQ7VPN3/+7fXQ48K1d8eQoOwQPpPbuvSzbEdV5WZPIwgsDvOUbnkHCrrsJtIhzIS75pNXzcWfVe2zvKq53db9rROcqvFQWRQfCGzxyoujt9lhF76/atGiu0Be9tOC5aUavy+0fBUVfl5soA3hPZ00Zv+p4+mL5LVjSfmIXusdL9/n29MsVhzTt3RV6luAtXLteWJk5Ycuz4sWNqm959793Ka9sp2aT9Ywwt2ud3/eV58Xragq4cEE3zliFgxN6Fw5QrL/xwztdKqgUrQgPr7KSXH+/XOB/5zhFsxY8+W/0hedup0PyOz/UnTiQryKwm+sxDn60Vc/gK7+CVqwzUtMMqvfPnzpdTruCLjENrKw+EgwetjlsJzNvqwOc33nxreu/dd6uvwP2d8JI+oj+jAcfemNxQt21Wydo4cg0eNDxJE5tuaF1bkMITYJDWc3jD5/DavXyExrM/hTpLSF68VPpMAvlXBnjaAWcOjlZm5auoT/dvZcAzOTDKrDQqlQ7cMaKD4XVcd1/qPlhO3Vx37lzi/kk9d0suc86hK7le/SdtdtB7T4Y1Xwy+LjgSekKpOPy+4V7SocVIUWkT13P4UUV53u83xwq52JKNd5ouKS/vwDX6sOfFk2iR92QfvUkR+H53ZBN+KkdJ8Et+wgn+o8fCJ35VdpWFrvmN7zmyFFROtAC7Dp+/lFP92u8Z3GQrukgzdMvCUzrs2gIZ2A4/yUdbwIavCu6k50jTnxRW8iLRMxOWVuVu4GE4cnqVDZxw1ChTvx6TlHTkhR3Gj9Ak5Ww5V7bCpyXoJ1vOla3wSYSP5VwRVlaWowD3yejtWOmZGmkdYEiZs1TdCowMOaUsixSkbdsM1j04G2gIfAOCvGINKHlmgCxFYB40pDVQmVERWhmZZ5wzGOosttDIYyCh3NSqitxXjNKqPWlV5bu9rQesfmbM7NmKEcFHmWVcjCXoPQDbF7wwrQbWazd6ZQA8yNMrHdKOetbwCq1M+9XGCYOSsuPLL75eUYZg8oHzxIkTZURRlJ9//vkqdxiCY3Zb+jEQLzOgU55BVn4DI1yA0f0wfhhdYzmtIL1AUayBP3EMn6Au5XeGs2iV6D18oTcHgYG5l1wvTgt5Xkt2OaNCz5pZm/FCKQE7YwFMNZuc8mwdAqu2+GulsUCYMTffzKFWRs1KLtwO2tV1ftZKwMa9AilHfta7xGG0UPSvX7taCg7FU5v27x+f6RXkhdPer02RLl5iRIB3eyu9oUR4uBXixnOvXtEnyhBLnoaRSkbhm3kluBHggMPi0MFDNeOM/keOnaoDPg8dOFi099UcKxh8hcn+9YvnL7QREgOCM8EMlYMEzTRW34CGe+DPNfW2UhZahH/0zzErO/qg9DVrmQhn8MWgYABobyn1eY5uzes9U1mz6MHlUEq91x5tlu7G6rX05e1tWM3OlzqPZW63/nDl8qX8dsBeywK8oL/ioa6Hktt8qEz0syoOLQdP17tEzRU8Rwvpl0LXE76yEhlk60YbRd0/qq8k4geGFyNfnYwMvK2vgUn5HJPK5WTVJ+GHs8Y79wO+ddykTAYmp5O6bFtEJ3AL0pQRm/SuydD1kpP5TYknbzhXwF1fxJmdT8V3KQZfao/Pm9oCQum2mkdbBt+BRyw8rQW27ZxZLc8GrYSBQwVvbosrWhTR8l/1ie1L083wPDeFYDaZ44gM2L07+I4c88UQWxxffvmVqocRRzYy3reFprZNCgwdeNS/rdTC/75OcyE83/KynT1kVQd9DlunjNTrOT4eMqexqz3kccsajNFdAV4zXjE087vPxPDO2NL8oD/pc+3k6sNUzVaXoyVPir4pkwOQE7t4n/Mg7QInuulLnGZwV45CNFNP9a3UlbIEssnzhRnG/o/c4MRoWadM5agcno1zZO+CrzSl3Wbn9c/b6cftGFwopRBvcGT4GtyYXR9hrH6pFRmzXKuxi8NO/Zir4GxYBz/CEYhhueomTxiqieTIlUsXq5zBL/KOMWk4EdQ1cLwQmkujjZyn6flppO2Mi6Xo4vmAX3JPG/GTrV5nz75fzhJyFC6sINA+5e/Zu2s6efpYHf7rnS9tff9735teffXV6h9wWCF1FnxoHljwn/FOn3cGDudCuCgRb/RkDZ4AuxU1HDoauY6P0NBYj+/wofcc2wJaruMyPAcHfpNl+EQ7aqVf9BlyxtiE5ksFq77OQE+fLF7vlQ7qursW/s5Yg7TVH9bLbT5aWliedi7urnbltvIlQ8oCY9NpOW2p52nrzuDAlkO0wM/VlpR3M+nAU7IAHLkKg6c86zLuH0hmbz+QIunlHs/A3TcaM/fjuUz/c+YLA3fqLjwERvWTja7Fb4mQ4l5/FaS3onLQSh9WPFxVmYmlYwX30khf9STCuXFTHmWX4zr5pCkcpJzB8yZoBPjrFVBpfdLYJrYjvAa/i8u2e/Y5KOQXfgd34SBhyGxlCM1zHIg9kRHIy6mq/aLyyXS6is/jw6GVtPTjPsA5Om/q4gB+6cVX0nfOVrlbzpWt8GkJ+siWc2UrfBLhr2Jb0M7pyGGfIu3PJlNszOCv3nbuQ+8FptQpizFihm9l70oPABk7DAKlBOQeIw9DyGBj8GCAlKEXRck4u3lQp8jUDGLeUxDUQWHSWRyKydAX2oDvPApRp9k1yhFD7Y6B0JAzjxkGWAOIgXAMbLVUNkpSDb7gSWwj00BKoZgVnMBWMwbJw4B0IGnX3YU7xFZdPQBGuaTA5c8gtjOGCIWQcgpWCuGx48emd995d/ru975bzw1uHFNgWp+lSjDw7sxASgEzKDMWhnIlaI86DKCMF3j2bCgn6hP99tWMxnHirAxQKgRnQJRyTjkQAz8cUgiGcX3vrk8CX2saRmmjiDIUi5bJM+pStuXrYEczvKMsdWsf+EqxyZ+rf0Wn/F8K09x2NIBWZ6yA1WMKLPoIDXrfo59rwzAfUpkEFB8OQAoO5Rq8i8t4tOkEPqtIdoWvnLDPoMd7wo0b12p5Lx6kOvZ2h+AgvEhxue6gzMCrz7RTpmHpmLaF/RrfreDjS44StBKPHHuoDuys80ty73Oq7yeWkZKy3nrjremdd89UXu+1SXnwJ80CRxVcznEofmWA5j5A1LYGCik8eIaujE4YLr6IEcAQWE2aLptS3cq9vi998UPaSenEqwwE/Rq9KOg3IgeGcqp/gFcetMb3VrK1En+vnEeiuvA73Hl35bIvxPRWncJV8U0brN2Upr93DED5rXAZDoajR49MP/nTf9302KOPFdyA017GoDYoBzz6iOi+9uPHyFe2dtUKuvRtfUhd0nAmqQPvjAMc8ZIojLwMb+kP7Dsw7VraVTTQHnDCCaV3XYlOWWRqzdSnjfrdhfMXp4uXLlSbV1b21lXZaKEx6rBiYXw+1ZZC5zKAFX0Z303P0GG6G5pcDXBrxdultKNf/sAjnTizSOGqjYjmWzguGq4tbMii+TmnCdnP+D91+lStnnj//XN1ODcZwfGHJ/BTnX2VfJR/bVc32c/Yp9Coy5eg4FTd5UBJXxkwFH8FSHTMo2ob52zBl991TT/R97xXRvFr+Fu/LEMmZVuRobBqd8rqtis9edSR+5JL+Rvleqs9aGRbEJqNfODFt67uh7MK3IJnoy7P+1nu0weHgVWwBedeu+Lp1J7f7uGjx6qBC+mLFkm7y2dWw2uBvNrMeZHKaiwDrzIbJrxDzrXTwNU7UBbuxNzhVTwEBxx8fYhqG43tpG2eaVwv9NeGQkN1kUuu8NNtSgNSAUdV8T1HjjFUGam85EZgvpc0nFZWQPlCywsvvVh1kxf0BGXqY2Aw5lvxZJwhg9DXeOIsC22xjePS5f6EMxKgl3MnOLM5bJo/eoUZ/kNjzxYXg5tEvFJOIfAnXeO+UFd41nY4KKbIM3QvB1JgsPXC1rfhyMJvoVjRBSxweuMGPDoIuieJOMIKl9Im3fXbaDAb25v6Zzla5v6vXPxZICRP4RFbh3achxwKYYek71UNtvMhxVLyFb74b9KoWq2TUm6nD1+7frWcvvV1Jc7wJNLO6gtJC4bNwbvBk6LgXhS0oX9539d+kqs0ucB9p0mYn3X6+rFe1uBPjxuWll2CtEMPUkbhbBNseBLsxik8OJ433XoSgNxUfj2b6a+s0X5yrsYNfAH36Xf0GuOJawdt76sAs8P5BXDvpC8nnHLCS+Cgn7QzJjhTXyJYyPw+lLm3/ly5cqn6Dxgb9h6Hi/ZrhZjg3NfjohtX/2766RfPf//56Z23z6zjY8u5shU+DQG/bzlXtsInET6mc8US2gPTw589UfqZ2XJfsbCs1kDMqVLLfjMgUBos7bY02SDCCLh0+XzKjCKYsnuAHANn/V+/GbAGCgauwYLiJQ+FyqwYg7o+FbmwvYwoDh3l2KJiEFJYKYBmnwx2eeecDGce7Nqzuzz5BjuDaC9R9jWP3t4CHPVwkuhk7kEFSorLuGsFpwftit7U7/wotTTtTTnaQKGq/bVpQztczCLcrq9M7KovH20vo5JSxiixpB78jBIzdTq4QRAt4FB6ddlPvpyxmjIBvsJnokABoDwIpfxnoFSzQZZggS+DJyXNwZLgVmc5pWpwD9SUwigRVhrUAZqM7SgSnqnL+6Fw3r1zo7ZocXRREOCSMgDvYLNHGV21Xz2UWTCV46roDG4KSJfnD1bhGTyU/HpmRitlFK7r2oage2230qIepFIwmj30FQ0Kv3Kbpl0HJQW88EohB++Nm5fzLkq4wyr37Z8OHz4yHTl8rBT4PVEyKFQUdcbsufPvhR43AmVwm3I5F+3lb2W+l6dzmHDO2DNNaTKT2Q6sVuoKH+UIbOdBGSNWN2zrr+585atfmR5++JHp7bfeTJ1np6NHjpZh8Nbbb03vn31vOn78xLSyZ2V6+823p+s3r5fBUKti7t1I+T2TDjZ0ds1d4y1/7cyEPwo7eIZxQGHrFUUh0RzCD/AW+hRyE+Rzng7Syee5dpRDIbG2BMQ4qDNoitc2lNzioTJA0GlbOWD1OTwtDXz7CtKN6zeD5wuh1d3gPrDNsqG3aDgng9Hm3J7uWz41SznkJNGnwOUz5z/ze392eurJp+r+A7hO39AP1MlwYzzKr35OjuLzRDzry1PKhD/87OosKdsVOGM43zgYlTcMr+HUtNqFc8XqFe+L9qnTO5+1FS9djvF68fx0K4YWYuA1oXm0nZFLS33WizorJB0nkPZwrthSYEb/zJl3yiBlrEEyWLQD6e7ctc2RMdVKN/yVYyHljnT6UlNZFd1f5rvqX3YjljKfvAx+vABO8pTTxsoVUV/57ne/W18Y0X+kh2tGr9Vegnt9UFSPvqe/ksPFK5Ez7ssISWyY28m2ODs2ypEY0MqBkvfy1KqAkg8lIJIucb5HO3gxGy6/59KQQxydxjJXPDAOfrayoeoPz3H8K18ecAsDR8qvZf0pd7SNjMa77smIi+GjK6EP/DD0YsrUqjW8eujQwWoDOoOHLE3hVTY4RhztRBN9iyFWuPE8ePa8+mjaqu/D1zr+xJRZuEjU/ju3euWEQ1MLLuNtyerezqMPqJeMUZZy9B8z9S0zFupgaeMOB9vSvCJCXv1gzKL3eUq9fXH0P6tfpL19L3ywdqdWddqew9CnEKORc1gK10lX/NkoadhnB1BtaYpMunun26m9tbo2BmbJjhlfTfPeGqespcDuvXFAPmPe8s6e3MErYGQM1xiZusCKJ/O2YBCKJiXXBm1MLPTKHLgmK417PpdfzqFZ7iufvCQLVIjensPXpTs+sbxS+bSt0gcmZWrvjfR3TsUas7UjcqknQqIjpFxOkiuXzmtE5cEHE/wG7wcP7CnZ4cDbcihM+sKd6fKlC6F/+mvGFZ/gr7YEssJvInzjy25XcuGxtEXgrJFe8PweWpAraT+JAka4QLxuO/7sPlhyJu9dRxokFtfT52fVO6dDB+W7fpwAP0LpFMpLvi6PjOsJJm18UFiH5yNC64mpY27XgK3aRV6SHYl0Qm2nR5UTL3Ao/QMwpDK/vbOlGkbo1bZyj/G4ys9vkyV0GHgnX4tWc/0iuIz5P/juc9M772w5V7bCpyvg9y3nylb4JMLHcq5QUB86fXz63OceK2PIvTHBgMqAMGg768GVIvLKKy/VQZaEs0HhytX+NJ8BoAV2zxqUAhSGN9AJnhm4awCdjQOGYA3UUW4MNpR7yxx9QYRjYikKGeUto3jlGX8UKsbYzijtK4lmpnzq1j75OsMkwewOpTnJ5wFJB2vllNFxW7153kZijDNwxkCBH4ZdlZOBsNoSGCgZDOhembFQMwi+TkCJSZMSDOiLMcj2F760w0DpYMyTp05WOW++8WadpSA/AxouSrlLnZQxZS4FDHr0GEQF18ZXKzwGUJHjybsyfFNOB4p5b9UZZcunLrQoOjBYGBL1rJ/3+1ZI6BI7dlA8W/mEM+8tne4vOrQhpB3o0Utbnc3S/JOk0/LirjIYR9lCGQaD5nN7qm1oor3BL6Ni8FKvtEDDVr7Brt4R8VPTNaHqAMuMp9ZPwhNWSTDyHJC8u7az7YtR7NwVbeMUQ3cZAknqZ0S1o8jqFeUEtLldPZsrqmM1xguHjpP6i1KpUDvwTjte9BsGv7NperXSj/3YV6fHn3hieidKj+Xth44cLoX37bfeLgXp9OlTZcS+/vrr06uvvVZKFYIsLsQw2wG/cJc440r7y1hIdB5GUFV07JkvinHPxvXXOJyj0A7V6geBtfCevGPmXTs2+CQIzINSltNe14XF8G1U82qv//0o8rbi3GXdq7YWLXPv3YEMcocOHqhDS52tUHhPPVVnYvFXwYnGnKWdj3EEnuofUSTB6QtHv+snvz49/vgTZSzj8Xb+9WGv+iT6oC+jUijHS4zGMh7SDu+sQBlbn7RXXmXhLYMwp9dQasGnTDDI655jhTyoIG/eq89nTG1H4rCzHdBvK0DgZ6xeERqvUwxVs/DavzAdPnpkeubpZ+oQWI5YfMTh9O4Zzr/3q23DOQleoVd46Lt1V//qVf7zN1MmeTzKk9Rb9Pc7EU52hq7k+XDQaasvpdmq5mylh+YzV2wTeuO1NwLzlcigPYV/uHVI8fZEfQMu13kr5Y/+6rd2Nn+F9hVmmZy06i148EWlm+VRpUrMczwyN7TK0sxyKtSvyMbAYuzplRJ9ADAjm8EjlzEGntXTdbbh0/Kr5d298Ka0bZyTdzGe1JnYNdvG2o7BFFTbWt4LrXyx5kz6ML46dup4+HEp8v/IdPzY8Wn/QYer9ueEOXlAA2JtKJy4pn11n79ylsCRCrtpnW5Ok/9K9uAFsKOV85A4AzlTOPREBry2Kmc4qpTRNLAlaWf4nNP5UH0xxSoQuHPOj22sv/arv1b8XP3LapKUhQd9SZCD8PSpU9NXf+zHoz98rsbQ3v7SK9qE23dXQ6CM2YuRvxmzwHD2fQfa9sobTitOfHTAB0WP5CdvwAdXS4s7px3bemWtOjRfg4p/Zx4T0Aqc1cd8VSt1DYqBCb0rb6I8JTdTT201S93oXNjP+4Hj8Rssy8u7Q5OFcsDW2WPpK+VUibxHB4G8BYPr4Gk4cSi1w4jfvrgwHT1+smDklLty9WoM69vBTR+YPM6tq7YpT5vCZ5wI5GJh9R6nTDu37wX2tW23J18xWtop7ULkXJ+zExDKsWkFizKTMTBfnS6dvzAtBC5wioNWKhy/tRH8g1eEIdvreU3MzPyqj+ZafUSY8cuxVytpOMJyVb686FtOCHng3HUuS77mhSQuHDRt7xuSHs4EeFa29ORZyY6UOfr3gwKIa/j/iID2gvKrDrAlDLiLz3IlP6td+V2rS0rH6vbQx6QXwNP81IfxNg/ZCtj4H+XXmJU06jT+ydc0aPxIey18+P3v/mBr5cpW+NQF/L7lXNkKn0T42NuC9u9bmY4c2VdperBaq60eDI8MDX1NQkLddgaDOqW6BxqDhhwpKP/UMVZIUEANvNIbxbyrPxkMJHlX2fK69q/GaC/HRpSHUsijJNdgmeccFn2KfAYWbcm4NZbrlsF0a57pysC9efCrayIlxYBGCRrKWxkRFJRcdyxQoBo/DD+zezV7o00Gz5TVy/itTOlP4ZmJMmDV4Kpt2yg4+8p4oqSDAz4dVmhA86UNXwFRRy8LbcWAQWZW2kC5HDjYtMotAz/vh+IhGig5CORHP+ko1sqslSdRsq5d86WJKGBp52iHvK0INE7yoPAyyh3Rc0xxd82nRCnirVQUDQMNJamNJatHzNh0ORREbQYPJXn3Tp+R3Ft8MHijyglMY4tXG1OtsIiM02p3fsPdtntpd9ojgL2V7Siaiw74bWFa27bCn2YC5ek0vUUB7hh97ZBo54jl5la/gAmvgRlwtVUqZVbb8EKMAXudGYEBKTE5AqtD56Lh5H3KiMzGB1YXaJOgTTXbmkz4Eo0ZJXfX2kj72td+Yvr8s5+fzrz7XhkwVogxWq3WevXV16Z9+/ZODz/8aJ25YYWArRSU6t0rgWt740W78qOvCUW33ONHBkgrs/pgFFdKZr12NTvPIEympG8FPje51rOk095O24/Xw3wT86Tqo0yiyQjwW30zyZQhf8hYVzih5ONb6S5ceL/wJmhP8Ux+l1KcvHWT/9Br8D6lnqODoYIvn/ncs8HTw9UfKJAcGJRU5bqW8yF1jfKVo8/gj8ErJTdm3nMvqEsa6ce78X6UJaZZKW+lZvTVx0is/HAibfI4x6nSwlcinmTwM6z0Vytrtk2L1e9LDiUPQ/xLX/pSbUvimCEb8JAzes6+d7a2TQrarX1W86ExgNSljM11VtrwasnaBDzcbam7+p2UdUhmbevIc3QCx8FDB+oTur4G5WBQeIFnTkErF6xoMRuO39buoUvjGY21TRrww8/AXfd7fAKAxrWoPXWdf5NtZn/rkFs4TVAPx0m1Lc/UNfhjxNS+3m40gGcykEPAyivvlM3YrJUGYElazwuWXB2eqe+Ao+IMYxJVuXAsPfjKebpzqcYi5ZAnnBsvvfFKtd/D/Qf2T0cOHylFbzhYtL1wn3IUi9eFqiIxVdQhrZwQeLojudLynBy1XYwjt+Rb6tHv1nEXmbM3fLbX1sRWKCutTz2j4dXwkU8Pg9E721cfeuih9c/Rcux9+9vfnn7+536+zjaBQ7CCWRtFOsBjjz02feUrX5meefrpMgYHDgY+3VvlYBzYtz/jQZ4ZA989c6bGbjAbR3Yuc4rsrGdoZsVUOVikyWB/5w6HXdNKwBNkdTnAEp0t0p+zRbvmCbAOByJZLS9eb5zP71MHgzg3BUd9Jj4wkp/KCqNVv0VzKwlNgJD1YNRnlTcOSK9nkXXKWYicVe7Al/OT6nPLd3ZPjz76RK0wcfYShziZtn/f/mnXSuQCegbYon3Ks1LEikC4NSHjzJW11bVKR48B2+JycJGxas2Xw1KnyQE61P4De6bjJ46FnnvSB2/WKr6XX3lxeu77P5gup14GiBV96E8+wEk7cWZDJQir/jXrDI3HGZ9FiHn1ST3P1ZMZt+L6GCyvWPnI09zh+ZQN15V2E82GfBCV/6Ag/XJ4RihH9QyLsug52qQsdPmo8Ds5V/Qp8Fb5c/uFamfqKSdK5E5vq5udK+EBvC3jkHvSC+DBL/DuGR1GPx9wj/Lv61zJu9abtHNbOfm++x3OlXeqrC3nylb4tAT8vuVc2QqfRPjYB9ouL1NuHNZ4uxTJ8rpHuaCY2CZxOUoYBZmiQ0DLx4HAAcN4pdy4p2Ra5dGDEbWjB1Szti3MW5EvI8pAkjrcr1EgPMtgVIN0Mqpjx2I7ZmqAXGuloztKBriMiDVjYvxK0T4tOA6H68Fs1qbyvga7alMGwcDRhqABah4skyyWfMWCKLALQJbOYObKCGYgM7BrliLPSykOLJaEXr9uEN857drty0ut2BtEGdAiBZ9BbaDUPisp4Mnyf4qPgXJ5KYpdiuzZaW3swb3wEQWecm41jAAfHEFju5B0YL946eZ07WoPxrWyYn4/DJJunaCt0FRUKFjaCFuLInkpdTbO4Ikxor2cKxwb6qLE2iZktkyh6oF7GN25FDws96GE8DjoOAyDFBkD7Hopkdo6nleaoh0lBlxddtWVOjka4IISSHnDl2ZRfb5W/fVp75UI0OAJvnbtiuKIr7QKrZE5bcSzyvLZcW2m/KBjKfq7ouinHG1TuS0s4IJrqwzwTym6MWDATjnGd9JWuii+pXgHfrDa6rBmIXbq/rEf/7HpC1/4QhmojKMDMWasVuFc+/73v180evaZz1W7nnvh+XJm+rrQSgwldFFPGVNwFjzhgcaVdrWSytDT5uLjvCicJn0tr78LpxwZuVKaOdCk8xP3V5aNPNpRhUuQf+lGpRDj66ojf9IP2s+AdPvzh3/0BWcpHD50qNpw7tx7NTPavNH9MUVX20shTRFBXcHjRbUjQR2Mdvz+6KOPTY888ki19Xvf/17h0jt9poxyM6s7YniEzuqHF44Qq68YJrW6BZ8VTmc8JlS7klYeRhHe8KxACRyF27wHY+ULTjnSPEBryrArXh14dA9nVvi5b5jI1pt5tzu8jym7fbaQfP7zn8/18PT6a6/XJ68555zR8u6775WzAgzq0c84ivBKGXzluGRsk6fo2/RhQNkW4bc2tMNNbB6hpC8v7i549R9b1Y4cO1byCT2sQFPf5RjmlHiOHu3Qz/SDwltkp7GAXORsrL4dPKuLEd6r7Mgozln4YcBGvqR8OC5eTAJ9yZYjRr/fYIYvcNlmc/xEZHDate6IdU17a9xIfp8OroNL8VBB5v/ms/Fbne08CR/jlRlPI4fDvH121/NaQZL7yp5Q5cw8WXQgi4q+vdUMfazuuXLr+nTxwoWC04oQMtvqBPkalq4N/Jyx2moMKfqFF+vQ48t9WPN69I6cTN+CM04buHHAsxUoZB1nD3jE3flNDjderpdz/2wi54q+YuUFPOMXzrzPPPRQKZ++UCYP595vf/s70+uvv1b1w5XASYXnGHLy2UJ32PbG8ILVTOVoz3t0JsMvX7tVPPTQQ6frnJ7nn39ueu3VV2vbnUOpfSEJf4pwPlZQ4edyoqQtNX6HFvqVWDQrnglAuYw+iSfgB4rRTR70doh2SRT58lweadoZwSnR/VfQdjJW/cZ6bUeX66Fp4aHKDBzGkMBiqxC9Ca31w0FX4wC+gjdjm212l8/fmh55+NE62PfcufPp02fq4GIGr3bCq/xgwhd42zk7+/Pel5Z279o7bbu7NN2ZJwbwirNkwHT7bq/evX33VvjwSvSh2xl7OJxMfvT5WZcuX5xeD+7ffvP11Lmv+jXEwYU+WrQ8fLicquXYyvhQeBaSaMhMW2Wdn6O9Az/4aPA2eNqZ3rj1XB9ZpheEzrbEwB/glF59DaAJoxy0LNk6l1l0S6g75SU9fip8BY6Rb4wjxgB45PjuPP51WSOUY0WeKrrlolTk8whoLEGXb6yo29TfYwX5ee8enqcjtYNZvwSDMsGgWn1W/XhhrHBSX8nwW7botUxWh3xkXp09lLy+XljtyLue6On2t3Ple9Pbb205V7bCpyvg9y3nylb4JMLHdq7sijG5a+dCGRwMakovb7ql371VKINKYistQygbVDKILtwLsy6Wkm1wdoiYJDXI1QA0zx6IBuAYJAYOAw+hb+DuU/zbEy99KUNJZiAa9a3Xu5YBKGmM9xQLh83ajmLE0z4DOSW0ltYGZgNaOwSc5zDP4CZvO0xaSaUImPW5s9ZLMw1w4BCUWSH1G7g4RpwjAboyEpKXQuSsmJs37kYp3xucdN6hiDFuPnP6ofrMpzMeaun9rCQbHH1Fw4yYcOe2A8vaGQRfBl5wq3t3jEOKGlxTXCj3lGTLqqWt/DHUrl67GxxoiNUZvT9eLMVtxmMZiTX4UwSbttpK2VKfFUnSdqQsNU60h1LBySM9HDOczcTBc/HKTLdazZErPMAbJ1teFY/hPfSvNgYusfImfdeR+li0s1wcdYONsiNv0TPPKLKMk8JBms3BZ9ZHPWsxsEebEXc4aTpStNuwKkdFcFBnWuQfshcPaGOy2oaD3yjs8sIdBQzMlPDSuB4QvCkDLWmfevLJ6Qtf/GLRI/2z2vTE44+XwfOtb32rHCkUI7h94YUXygkDZsYTONVHyXLlSBA8H/DW80TlluGYF/rfwK8+9qAgP5xWYSlb8UV/Laiq2gmizBE8HnUWflIvxRlNzLhabQKnB2IImp2F56uXLtdqKwYYuVC0Tmxe6348ojCuI2jv4Sj/tiLo1y88/3ydWVNKNR5MGdrBkTLoCTZ1l3GA18PDXuFNQXpK54H0VTCcfe+92taD1gxWTjcwgqVx0oM4WtSzKqVh9X6Ekptpo9Ayr2fX4Uu6q1euF745QbXM52OfeuqpwtW58+eqf1MQKMm2FCpLH3WVv87CCM5TYLUNprSNwxMtwFPOpvwuuAu0xrMbt2C5Ma1Wv2FYgaHP3NpZfCStsYED0Hlb7555tw7YJcv0a++d73H9yrVyLsALGPfu3T+dOHF8ejZ0ejw8rp3wbJtD4TK8CL89Q8sJcLdWVqhHfaNOjmdXMgZs8g6cah8YXQVtgUdhGN/edWyjD2wD/8W3cxRgpL7sk8TqkZ6sBOeoh/NAud0GMiK3yd+rCdDlXoxahlE7BKDaeIPG4IYz/V37lGG8qi1Yee59twWN9Fc83bKuHDmBHZ2UbbwtPkdfcFSAD3Fhun0z/f5Gz3aXs6AM0DZCIQPv4n88IIxVQ8rQRrA4wFr+gmgt/9c/+On68Kdo1Ymxt7efSNvjsC1F594/Wzz8o1/+0enkiZPTb/zGt6ZvfvObgX/3dPTY0VrZubJ3z2RVV23BDRwjwIV7q1LmJ/UvFaS+0HsMEAnkQv2bZTo6aqfkHBgpqGivTPLAFW3vRP+4VV8K7DG5nMpJP5wGntuyurDosPp2amIt/QzeW4forYsciyl2vd6S0cUr9XC6/O7l6VRwoH/RGaxQ5HTxRS4r4chpDlXbu5yTom5Gtr50cP+Bafuu1LPt6rRjeQP/nDCcV3gCbWtra+C3kqLpc63GG79tWbt3Jy1Ie+gKeFI0lumHPtuMLkM/qwPgOWbTRrQdB1afu/DudPX6lbQvuEle+ZtPYKdpUONvnmmDPPDt3LNTp05Op06ejgF0PHUsFlyC+vF00Sd0sKKv5EnyBoGlE8Gj8vAE2PI09TWt1YnvRWnBD/90LbwLlnKObLBM4enO3Rv1vPpzymja66vNI+jm0uW3DFe2WP07POjLggJcFMGTh45QUXvUPeOoVnVHPveqXjILDoc+0TIpCfMOn81lBDbwkDPdjrzLc/rjd77znTqjDaxbzpWt8GkJ+H3LubIVPonwsZ0rKyu7pn17d5ayV0I7Ql8wkEkzFDdMKr9tQgZpvxeXbsWIMrAZhBJKZvdsKKXQAOL35llVaocye2bEDG/qM4jIXmNTBkQxeaQ3MFM6GGOWcqup8mYQVXYNFAaePPflAucEUHTUpyxwOGDTjJz29PLfMeD1AOqLF9er/Qa2QBhg4GEB/AXnjlIWvWfsmk2uMxzynAHp1HaGnOXAcE6Z6ZU926ZjR45NTzz5xHTi5ImCiXMFDimw2rWuXERBWl29Xp+/tLS8ZsHSqHGmjRlgStnJk6dqVlnbOXqUUYNu/sxqrN4x0x7FnqKQgRtd1WFwFSgErfohVw/mRXfKQ9pKyR6fyAZ/KbeJBNhQ5ikHnDLw7BnFSBnqGHyC5uXMSvBcRHcKLjpojzx4acz6uB/1IYIFRRUCjryUYfSsWefgHs3xR/FGrhRldZYRG9jb2JGqQ/NdK0aidwN/xQ9zWopU8X2UtsKr94nwUTBEsZG22qqOXD8ypFhK3hNPPF5Cv075f/754qVHH3lkunDxYoyO3yjFlhGCPi++2M4VcHw85wqHQStgjGl0ZPxxdGhjw9/0uF8o/AYnQhfd+NiMP5/7dI87pB8GvIMyb1GC8865DZQ8fKFevKC/4BE8wTC/Eb5Rxmacj7CO55lGRYcE/FFbesJ3R6Kkf+WrX63BkpPKYdFmiheWw/fFF02zgj9/ymMM4Vtl4t36jHDKBDPYHDT81FNPVj22ZInwpx3K7DJgu9teNEgUBoybg2dapo+IDmm1XQNva4dnnHaar48q3+HXzz77bM0gkyEMiyNRFBgZzuGxnWMY1QApXkfTFDJgKRoDUshz/cI7tOJokbdXAzBCQu+06W4u6mT8Hjp8qMq1ugj9Rn+EF9tFrKjh8Hj/3Pul3HBC3boWo4uDJXztDBKrcszOP/PMM9PP/uzPTl/+8penS5cuFxzK1H59dhgwIjr1uU3tkNJmqy1E5doy54BYRhXnLpqRJcYBdG750eUNBIyy69E6Ujaeo9FGGjAkGAPyK2jJUJA0wcWYvU+q1JP+h2gJg3f1uSEjyG2rV8qhF5jwPxr4jR5yNKztcHOOldUJLVead8kBzobektrw1lhaxhp40NzY2A54htsYC9VlC1GtoAssXa8xc6EcW1YMDJoKw8nSDvaUnWfaoSx1eqDdcFtyPRENle+3fGAHo75ltp2Bf+Xy5XLG4RPn9nzhi1+YPvvZh6fvff/707e++c2Cl8Ps0ccerZUS+FJe7bb9s/oc+hRELftG5FMpTDZZClahbgPHOk3np74A4wy2wcfaK7gnk5wPUuP1yJG8m6/C9u10oUWl5U7MO/+SBk0aN71Nz1+lAlf+eaYlt6/eqVVM+/cfCA5vTZcuXipe0U441Lbmlcat7FV+6F4H0C9GpizN8k19aQsQ0bToj25cTrmChe6gfLLEJIwVTFNos3MXeYWmYvNpGfnAzX+te+Ep4yAcaE+3Rbh6PXDf6vOsBu6Ntw7eLT5NHjB4pR3a5F5/ZdyT29KV/E3giLHqqcYNfSHvrBK1Sq700sgJW3U5TfR3E0xWzt250ys8+qD5Pg9P98WbtWU4fAoG9dE3TIgVSdNuP4qn70bmrKWf3DZOtt6of9NJWo/0qf+e4LL6jNxRD7rAUzc/WE9Z6/TOu8ZdqF71eOhfO5gPkDP8AAD/9ElEQVRFNC066a+r6u/8LVtEuldyhLeatiiQv/m1/M7223KubIVPY8DvW86VrfBJhI995srevbsz4O+tmQJGOIXDagvbYHw+1kDn/IAarA04Gew4Bsx83Lr9fgbvyxkIE69cy3P72s1aLJUiZ7BtJbqVPHEMPKXgmQXYnoF2W9LOg7iRo2aPDM6JZXxnoBzODXl79sAg3oOXwyUFyiQYKBXaSnngMGCcGhT9lqeGFp0ueRkYd++ZGeiBjJJTM73562X/PXulHgMVBcGAXmd3BNxShIKXe7V1KYN5ilaXehgFkMxwMStudtOS+VLuUlcylEPAjJ2ZK6fG37h2dd420YbdWA0Ep9pMaVA+5admWKIUUe6kMcBv37ErRfdXbOBAXd77+hIFwzNKw1B4AFzKX+AVaibKQTh5sZlW2i767bkytM9A7bmy4GmEggt98uedKC/YbevxXPoythK9V9aoj0jEY8UReQ6vlIxhZAzFvwzltElZthlBhLKFhSjE8DiC/BvtYJT1p8Or/Dl2ulkxSvq0qtoCvuKB5BvOlZpNmvM8KBQkwSmD03aWH/3RL1WdL774YpX32c9+traG6ZflXPnQyhVt/TjOlcLZ/Bxu8Ipy9KPCbwz5ULPy3C9IywCrkDLqTxVzPf5f2OFZO5Mqfer0nnFi+yDY9u/ZVzxbWySi/BU/hTbkgKXpt7atTcu7d5ZhZcWCd+AuB0yeV10ps5R1NNC4flqgSL9/ZW+d9UCZZKzBZfFi/oomSQ1vRWf0jmHlvgzTvPNlL+mKzmmD5wx2ck8eKwss2+9WN37BBBbpqw94O+OmEiQUdv1O1O42QNvBVDIEb89tkndPcGVmWF8WbAs6ceJkKQFksTTkDf6wckUb4Wr0lwMx0o4dOhL5EbqlzEGT5vngPWl8rrYM9bwrnpZuvsIx/Czvt+qwHVm2p3CinDlzphzFcOOLMKIVJBxZ2gNPnMQQsbDNKrS70/UYRNdjxCmHI+TpZ56env3c5+vcljPvvF08YRufrT/aRwYN3OgfZoDB1bKuV7Z5p7/VyqIDB0om6rvSFP8ltDHaW67kF6qdH/FbJA/6N3wEY6HDaujla2A1i8xgcg0eh/EkvWc1YTAcDDMP264qXxu98JtyU8fMRtUvPSdPjFXwVNtjwndo7r4Mtntg7baRUepd57UE6chyPGxc7pWm18InfZAy5xejWn9jMGofRfPwUQdoHypjtPp6ygS7fhMsVNmDv9BmuWRk0mh/ovTgb/nZY2n1h5QPP0I73teK1vUJ4G330k/3TE8++UStPHrjjTen1994vcY89HJuD8dwG6opP2XqIxCmbbXy4E7DCd+uhcvUC45yIiOeOAf3FSX0D4xLbRArg0NKIHO0Hc+D13ttUvZoH97Ts/1WWChc7Rt9tonbTn7lVH0zLGjntTbpa4trvR3Gb7QxDoCnxjW6SZ63XG/5oK1ooVzXu2spd8H2xl6dSQ9BF32OMwCs9B/BJNJwUqGfTzc3v1rB8l7qbqdv0R+MqRuvqlc65dazRG2qZnazUkf0q3scF903BPip1U9pn+elS2r3oI+Q59KFXapuOHOji9TzpGs8d2X6kXFDHUXrRLgyTjpLyMoVvANvctheYxWwLUs3bvS5XpwuDkHfHR2x5UXLSPID/1l5XatgUm59LW9Hj/FXrlxOXzpb2/OkU4ZtvMatod8JdfB9eHzICy3Fd+s6SgCjL6Mr+JXVq3yjE8wTldevkYVjTMVrzX8iWKpP5HmKUGOVj1+Mr9/7zvcyNmw5V7bCpyvg9y3nylb4JMLHdK6YaV6J0nO0lJ2haEhndrPPBWnFgXCmpBlUlg0QibfvXJ1u3TZT2QNgqihhblCggPpzT/GlKLkaCMvwqUGDIpZBKkqDcsvQydUABbb1QUCePDd4m90ay/QZLxwMvQJYru5cYAVP5Sl4KFatOJYSlAFb6MHVKhRLYS0X7/zd3p69KQUpgSJUMBrMczXINXwN27Y6cLQ/12wQVu7lDMxmjXRqURljFYk8rpQMAT0owgZRziNlw6OZakaoQ+kuX256ei4vnPa9AdTMr3ZHmck9ZaFokHLUBR7LtymrjLShWEF202JWrNJ+W2aEzYJJnd3+dvpIRyGVxrsRWkFohQr9a9tR6hE96/ZY9ePshHkW9D4rV8zariWNZ+pwFVr5AF/D23Rofqkfm0L0v+Tt3+rGe/hh8KjVRhTTLkMdSp15Ud3Bzdo2fND8pAx58W/BlbbBm+ebw4BV8GYhBVH6nBNC8cFfjFTpHCR5Kcbzb377N0vJM8sPTs6VM2PlSuimJDDAOwfDqAG8qtc3KHBFDzw6lPXcc4oyCGbz/75BG+Ckyk059eemfo8rnrEF7d60tNBfEHEIKIfh5fMXSw7siyFVzpUrVwP7jmnvyu7pZpRAXxm7euPatHRg37StlMt71SecOQMHtqRQWi2TRxOzrFfL4Xu9+k3xagABxe7FndOPBk+M0jffequcIQwJ9TGcGBPaYhsF/IH5Wsq11B7vM04YplfSNwu/qRdN1IMmcAHPFfK7ZVav/FCmLRr6gDrkq5j0rmYiGQX4hLLLySzg89EOfYCS+/Wv/9T0yKOP1PYecChT+erHc9oDjldefrkUZfk5Ppwxo7xTJ09Mp0+cDjy9hacMqpShboH8Gg6EzWHwZ7U17+8tbZ+uXLpczpMLMdCtLuLQISP0VY4ShrH3v/7rv16rSZRJvnDa+iy1TxzbzuRAVE6QU6ccknq6ZulRzcoVstDhzeQG+Es2hFboU1uZUuYwcuGo+iC+SxwO9XEvjfeuBcv8TCxGqX4xotYOedHBbzw4yhPAcfPWjaLfWiJa9diVMSX00F4wKMu7IbPUYTsoOarv7QjOipbhMzAyusjd6rvVXp/1vlI4NoaZEeco43RGxx07bNU1U74nfLJn2h1jMlX2KoT0K2PImPVXLr5GM3RRphWN2xYC47a7NWbAtZVEDio+cvRI9Tv8qizvjCPaUGNh+rSVNCTFwb37a2VNy7g8KdRWJ+x2BCd5U+nJJO0b/Q4eSqYGXXgEP6j3bU7C9GkrD/QX+Bt9g8NB+WCB25sZD9fSvvS2MlA9Uy88D+O4VjqE39dpDUj/8ntmgz5ceh7Hm6aBM3SEV2Upe4zD2qoN6LaZv4QxRuib5XAKHTmaVVSO48g/KavqRlMF93h7LboOx9kYM5RHNtckSdoJF3iDg6++nHj1Wm2Vo8eVAyUiaXF5XznITH7ZZuMLQM5ywxvkEh5WvjGDPIUfdd1Lm9F8W8az5eXAGpxLS64NRxdnCNwYq7RryJLKv4mH83/umxZjxYs08AV3flfZ+sKMSw4CCbWZXHJGE8XNO6HKSttH6DK6j0kz4HCvffh09dZatQn/0Fv1pcY6/Ha92iCtUOdBhc8Ez5rfl6adVrVEvghWyB1LPwGPA4dtf1Sv7c/6KZneW0Ubr5wrHE3apl1CO9Nmx1xob5LOuAUX2kEmoztZpy+fz9h588Zq68WBA0wFm36UPOoyXoxQeE45w7mydebKVvi0Bfy+5VzZCp9E+FjOFQPm6VMnpi9+4ZliUMLZAOEwPoo0wd4zKgaJVggoDz18RcjPA+mDgkHANgGy/My7Z+rgUcK+BqZSYigvreQ+KBgIqr7UY/CnMFA6Kblm6M69f66WHQ/Y6gqm+VrwpoAqJxEOKHXaXoNU2mAWxAFvjH1faLl06Upg7H29H3cgMngJcGgAM7N4/vyF6a233qw6fGJXuylxDEaDa7Up7wQ4sGy1FIoZHwxm7WVoUCLQBPwPCg2pthvcc80D7VQHAw5M6mFAGdjRghLMIKVkqouiF4pUSfcLA2YRLHBW9Etdhfc5wFthf+PRBwJcoGwpbB8qoxT50EZEI2XBizSjfvm987wMhNAU3iguQ6lbuw0HzQf1HF6Sp5SfRAYBY7sUv4QGXx684mf+2x64oggyspRTOEvZwoBHPjC6F4uGDMdcNWqXzyCnjs88/Jnp85/7fCm2L7/0oubWFzek+9Y3v1UrlqzIQCfOlTffeCP0Wyt+qgMPwzvaqi7lqVgb5KdsFSwFWcPkvu5ybSMRXce7mUcSXZRJ8e3Q+T4c7t65kfaFb/Pnc+f40vVujBMOlOLPm6tljF+IsYenTp84WTDa1nLh8qVp16EYbLuWy5iisDrgN4Nd8V6f5bO9VjY4e4DTpL+00fKIMeezo7uWd00//hM/UfWTVc55UcbBQwdrWwrjoAyL8Ag+dzjnq6+/VvKiHSFwhtnS7tALH8NhOUfwdCLnHtrBi344ZkAN2AxeMkjwFZ+zUcLVI9/gA7LRYO4z1GBpWnBExQiKEc3R9uM//uPTY48/UXC2gdsyUyCH4cj2ildeeaUMZ7IFLvxWByV834qVQr1ybNTdtOw4eGCDLzuC1TOfx75267qW1v2Y2S+DZeY1ygpjTl+xnU39ow9qy4F9h8p4x6PaOg67Zbw2HSj4zpbpcyCsUKntLLpX4KtxJPWnpxf9heLlAr3hd68Pd+jr5vYJm9s92juu/azbnp/5rfd1f+3fQ8Z0HoHs/HAwc81hVnVn/OJkHFtNzXwnd3hnoeQa/BjjzFBz5DE4OcKNAXjx7bffKv5mRKkTTk/5HPvx08Fh8xrHo4iXrC5l8MEhvKKDyOHGwB7btEoe5m/HzoXqY9pl9dLplHMidMRj0uAv/GRbooC/rbLEZ+hyaO/+GnPJoDFZInhX9KjxI1RL+TOxipZDRhrjg93aQnv8mK/m7anP0L9z5h2URrDig7ECp3gyeGOKkjHg5NxZ2hZZHzwqc5TtXfFI1Zow1y9oL4e98sopEzpavSJPlRm6wKd2KgM+bZup8aF0EuUGdryRvM0PI7YC3/2DQ6U/127lECcXvrhfUOYKfBbO2rksH1jBpA8LxkJ4GY5ysXlaev2ztzEy9OFB+ziiwdEOqO7XI/aqy9TDwC9+jmwKqhyAzKlcjrDUDb6Rp9qfeL+21PPar5u0M4zdbzb3s27bCErRv/tH02lpyRjdfb3aN9O87uff8DLCgEX9gtvt23qCsPE48NRpenxDz1kXyPNBN3DQEaSnV9X7gvlu9Tlfz6Jf6pu9WrBppNwPXjlDtk/Lu3q11hg/vYPTlnv9Jb/Gjcm98GZ4Hs+JZOIOK43XWj/XOvJgT8Z8q7rooHT1QwcPlh4At13+jsB2Y/rB957bcq5shU9dwO9bzpWt8EmEj7dyJQrTyZPHpmeffTIMulQDNsF78cLFWr5tgOmBN/mJ/fxQjvsqc7Ltog3N+wVpLeE0yNQhiDGQDAztlOmlq9t3ZNCJSvo7BXApz5dcGDbgZXA5+HFn2gI+70fY+G3Q6whig0w5V9LpDFAGH0vnd+/pLTMXzl/otucd420o2O1gqp/3DRl/Y4tH2d65VJ1YBJ8BTl6H91GKKLQ1qM7OFcpc5QdPFPU2yrtO+JennCsxen4n50ppDUKKLHhz+0k4V+AangXPqp2zUjLSuJdPOtHvplG/o7jUORmBkTLvfc0o58978LoOeoJFmnqnXYHv9q1W9krRyvN2vHTZfnu3gc/AVqQIfMOQyM/tC9I1TYCuP1AK5RUpOPAnuTzVjuQfs5v2i9+7tRq+3Tk99fRT05d/9Mv1/OWXXy52evyxx2o27dd+/ddq9s2nms1g+wSqbUFK5fzTnvqqSKI29+xY8BIYbMdh2OoDBcim0HZj4wXui7LJEwDXf0tSNEpsGnTb/BztrKR3bqWoPsQV38CzGm2LG8qiz6ofOXS4+JwRevjI4dQ11eocTo9bzM+UZxWD66OPPlyfn2bU2YaoLgbjO++cqasvwFx3JoKZ2/QB+F3asXP60pd/dHrqyadqxUt9USmya3ya0yxy8VpguXL50vTaa69Or7y6ybkSBRcu/V7HZ9KTifqAVXnaVTgpo677if4IjxsG0t3qk9qCP8izNqitjuq+O7bljP4yZHId7nj6ZB34SjYw8J2pwsizzerajd5WxRDHB+TRZz/7cM1QM6bVTwbevsGx2E48uGuDJ3yvS+a3tg2lX3vyX7VN6DNF8mO5+zN6Fk2lS4Brs8lwYFWKLR9kh2fSaY+0fXZWdZeNUFV5ImKkXv0Gt9pSOCzZN9cVWtytLQ0fKKWCsrWh2gemRHVr24jeoaV3nWeknfGR+6Jd6hZGG13Hb6EPhN2Ej7TZlTyFOQasCYcxq4zP8UDxwZWrJaN2r9hCcKB4Wv2+uMNZim4DZ2CuszBmOSwaMzgJn3jiyeD7QNJ0WwR8oA4Hg4OWQ5GzdYxlgvYpp1ZxLe6woTHt7jMtXC9fuZxx+P3avsWoBKttF5w/fst78MD+8KNVEfumowcO1qoU234KJ3nvOnA26hv4ci9sptGdyAx8SuH1SfbXX38jSvEbgYdM7ZWt8hUFqkz8REfo55wryz5BPNOTtPJbaCdP/SqevH03fWE1fDHXP1aIOG9lITIVDeV3rb45j4c+s+zMjXU+yIVzrNowj2937nCi+By87bAt6/AbmdQHwG/w1APDQuhCp0rfRf/Gz+y0n/F61zaTAKBt5UzM1Xil/7ivr1ml31TawAYGtMO3eNV4U5MCMigp6dZDigmVQk+8awxsugna6Kwc2dBrOD7uF+DEdmaNJm84JqrGXOs+kVNCWKfbpnci2PHAGIvB2VHbwN3PHxystFqBqSq/4E/by1Ga8itFldF4lb5lQcuRUV/xW3DgmXaR1bZoo41Vdi1bhuwBe9cxnjmfbnEpfDXDIOBbMpOOgtZJXf2UrDAGWqEs79BhfM0KnBuwdr8gY2zh4xDxZa4DBw9U+lq1lffXrt2oL3q9+cbWtqCt8OkK+H3LubIVPonw8VauZJA4efJoDLqn6t6Mo2BpMUWslabNzpVxrf8TNpTjBwWKndkz5VEOawYswh08S8sUM6k+2rmigwwlxxLWPXvTSXYu17LZ2hIAxkqp7B7Qa/iY/xuDujS1370GTMs0o4hm8FlZ2R8Ddn/quDedP3e+9tt6x6lhEBUs1+yB7/4htdT/gkGOck3BMMBZFnroyKEytG5HITbAGmxr9Q7nVIqlHG7bsVQwmOkXKLPDuWJlBvyh4UeHwLG9FUjgfFIrV8bvMZAXTdBgfr6u0KQM9FCG+1K0k0Y2zqr+LHLPFFddwaU2jXLGcvTGC2UpCjmDIOUzINC+FdWUm+haSnmuyuSYSGHNP3OZKvfOPUeg+oaSRWEbzhUwj9mtzQqY9N7VMuc8Ww6N4fqZp5+Zvv71n4zBsjS99OKL07X0z4OHD5eR9du/9VtVtQNNtY1zxeBBia/ZYDgIeJRwSpc+xQmj/MHPIw6Fd7MyW3xxn37mlWav5wV/8lJ+G6+DNvem5eBsKe0wmJEX8EixL4dhcGAml1OBYYYGxXPheW2vWbzUVdsUwmPapd3agr9FjhJ0w5tkl/rlFQePgO/G9dXpJ37iJ6af+qmfmp7+3OemnVEYNcLSdw3Sr0Loas/Fc+em5577wfSD556rvugwYeVftc+9jKPb1Ws5gvQPfRcs6sMr6m5ncHgkkfESTNWMr5Uj6hhOGW2RRl78pUww4xnPOIveeOP1cjSXcykGyslTJ+vcHTiFE8q9Q2zVO/gafqX54he+WAb6t3/r2+UALyfO9hhsYYyCL3UyTMdv3Kzc0aeK98W0Z/QBuLqzIzSH39G38ow8qLNqkma0ET87bLscSJEbYGvFplc3FIHnULebgm0EnDDk7cAnnhpttP0jnbHKgavNsflvw1HU/NnXEb2HJ1cw46PBO8MYRSOOeWkKRzNOxu8uG+3GCjXvWo6ObUEMozys98lQxi26cZAWPhaWpoOHjhW/k99ktlVbzswBJx6Td/CK/NWXwJx4eP5SkzFYPjyrjD4EvWfZ8Z1+xqlIYcSz+pyvynAyesehgE/VqR+SnVa3OJ9hGL7l5AJnrtqiXfjPZ3+tRKIPcNqCD7zahC+KsZJc/7F1xwM4VZcVKMPpcOvmjenm9WvTrqXl6aHPfKa28XHuvJ8xFozOc0vD8w8dekwpx0oi9gk4jfs646RlMB5EI72wEtX75pEKyYM38e74asw2X4ZL2YOHBHyrTWiGfugrKF8az8mGimnT5avnpuvXLs/t9H5TnQnVHnUV0PcPq3Pb9Dt1KNu4rqHaDg/I4L/6S/nuPfKDz4Sp3vTX75r/OJPJEnWDA/+Cwv0HHRdoHrm8HHmpfGXnv+F87Pa0kxmcDwo1n1bN3Gjrg9qt3Ir5ndaljnqa8smgdoxU3dKUbtht5uhBgweH4Gy77T6pV/7kJROKdvgj9Llxna7l3LukSnvIH9v3fKYZPO0U21htaMzT33V5fICH9cV2NGmfXJsDnHI+k1OzHKqn2LplkKAd410aWbC6J2vV7aBksBXVgsfGAQdL86g+abulg5+VXlsQw2uc6m+98U501l55tuVc2QqflkDebDlXtsInET62c+XEiaPTs597sgQ4pwUBT7Gz17eU9wwQ6wNnrn72IOBBBqcfGnA2Qg0QyY/JLde3f5UxyyATLClvQ3WjA3w4KAPclAgDBAWPgmzQs73GXn4za2Pgk34jGst64K33gbmMiHkAp4hQ9vfsORLl9FjquVez2wxAg5Jls2009JkoD1IghO3bg4ttZl/7TAVf3bAS4e133i7YzWLq3H5T5sq5kvIMwAUrGLe3c0U71fRX71wBa3D5MZwrDn2rmcgoOf+/WLkiagd6+xRm79e2wqQVObgQlCFdKR95royKa1EM81dLl4P7lNj1SZ8yKC+Eqnxg8ExguDEIrKDI06J5l9mKbSm3uR+KbH3KO4k6TRVB/+k2uMlDM6ED7i5HmrQvCa/H2LTX3rtWmlrRGm2iUO7esVSrEj7z8MPTz/zMN+qrLPqYmWd8wXHCkJL+iSefLNy+e+ZMDJHzPTud9t24dWO6GF7nTCzjKPVVewANxtRXMBQcUdzm+sGkf20Lf27DF8mD5uowuzZwUgyH7IWDxkX+b0V9RsyOO8mPp9Km7kdNLzP5ZjvRo8+NYJj3GTAOFsRTzvuxwmw192SNtPqC8r2nyO7d01vzPCc3dobvKZfgt5pDe9qhs2P6/OefnZ544olyyKA5PvPFL7i5HqOu6XGvVra99PIrtXql+k/g1n540Q/tw4eHmh08fnx66PTpoknjhALfiqz+UcalPpOofCt2KPKFA4Z4/tRpVYz8HMt4oRTkncv1dZAz771Xn3qu1SfRvS3/tuVG0CfV/ehjjxXPw4Nom9TD4R0KA4XCuSe2Ta3s3jPtXvLlDfKvWGIOfjTN+remFEHr6m+0z+N70b9r1jS0KKeLhwklN/MTLMMQtYKCHJGOQwFehvPIGUbaz0hBj37mnqGyWvww5H/JBb9Dd+m2oy1YU+4wsDa3o/tewyaCvwxxfJyrZ+BEH/dFM7TK+3aSMHRaLokjjLYK9TzGEvx03+nDXfGUFUXa7h688hVPkDXhC/fa0itCegtUyYiktdrBe0rfqZOnamLA/ViNwhHJEUDG4Bl538m4YcVLH6y8cUi6cYCxD7ZysM55OTEPZ8zhYDGu4UFItJoLHtopMTvO3GtfYOMkVA6DfeAx/wW3gS/tIb+Sqa7apr/czLh7I1eHpJKV5YhF81GHMkLNxbAYZ+yelO/MHhMO42wY2ynwHBjUV0Zt5ZvlfOqua8q9WXBsBHQq3sxVnuEA6i8v9ZimbKHgCQ9wsMiHHp5xvhSu04cZ4Ks3jXv9Xt21si3R2IhO125czLNrLeMS4RF94aSM8vyNOh8UVn39RR9LRGt9gkM6CCg+1XbtaizgU7maV/0me9PCOvMOze9tS/3hLWWUDoV0laPz1C8ZE/sJ2kSuLu5KPT1ejCgM+jcdHhzqPK+0IQnX02+O6sOjgIET+lmVnehKdmQkSTrPukw14oER/LY1e76brx8MtgWNPPCGl/BL49bKk4yX5y/UO3A4vHZpST9qnev2bc4Xn5SPPhY66iPg74m1nbU6DO9qbyMQruZrXVwjq7b1+VEV0SGh2qnN+QOTDPUssqhC7ksPDWzOWAIjfi8YgtuSWzOc8nteOm/GNjxKpnHkEt59wLKDo7ecK1vh0xH00y3nylb4JMLHdK7ci6F3Yvrc554pIUx4Y1TKhPNRygFQykB74ZVRg3EGghLQlrDOg8n9whDiZuMMfO/FoGBAUOg4DHaUsUfxZKAbIKL4ZBApBUg9iWCkOFDc3IOhB+cu3/M7q+34GDDK0wYbRbRnJgr2PDcYayvFSnsdkEu5XFnZVzAwes1sw8Oo16ygw2kprfbAtiKkI7eCUg6ilB9srRuFFH8zqfZhUzTUt29vzwSii3qWd/ZXlcDIybMWZc4nW7VNGyhQBAJcmTGliNdhhamr1I31q39+oQ2lowf2gR+/KRbKETiRGAnozOGh3cOI3B4l9OZ0o+lQuA+NUo93cDKUQAaSr2rAwaDNCAVJACkl9dZqnSVSs7u2OaQdHCF79/VWF/QopWOOFIqilT3Mq6GdsvyljuI0+EmUZhhW4NtcRuEnMS8KR0Lhp27ndwnNJ/MWkvypxzP8N2LzXyu8VXflFPyuUpN/rnP0FTDkdz2LAnl7VT9Zm04/dHr6qZ/66clXVIoWyQcHlCy8wnBZDJ3wo0CRgruQJ9fV6Y03X69PBDNO4KkM2MR9GUTMbBfvpW+VkTnjcfQjOp2l45vDZpoJWrO5HSPWZ0ALd60gah8HA56oONNBvzbbbUvLrRsxSML75y9cmM7HoEJ/+XfF+Cl6JQ+D3aHZeJxiqD8yZJ1VxJjVX5Wpb6AFWlGMDx05UVuIxjkgDnitFWzhTw5bXwnT3+DWChFnrjhIk4NXk80I0nfBpB/Id/zE8enxxx4v2jCA5YOfiv7wQ+ApRTZy7/Y9jsJexTCU5HW5OHOJfPWlj8CN5+VzNgPHSm29vHghyvvuwoP+tC94eOqpp6bPPftsOTAYdughr3Nsnnz66enc+2dLoYDTfQcOTUu7Vuba0A69moZ93/TauN+IZRwlUP9L389t5fc4ebpPkZk+l75a/VzQPgZ+yY963sZMwO++U/0HX+bZLD/JfrSDp9ReZZQRUritS3iMHG35qQ9w1jnPh+MRHSuCa75y6DX/9XkcZN61GzerPM4Kz1u+NB5cPXPl5NffBGWgVI0jjHgHjuYPfHhOsCrr1VdenV57/bVS6IwP3eYNnGgzOos39PeUqT7GzKlTJ+tT31Yf+Zw+msBbO5GaemBtGbs0Xbrw/nTm7dfqayU9FvXhyN7h956k6G0Gt8o4pziuRKn0qf7TpVxKPww57WkHaK84K+dA8CV47h5MaHfLFrzIHXxrK9+d0NhYsOE86TGvQnBZcHNqcFYEvlpVUfjn5Irh54sueX9wvy+27JreP3sm5V6Ydi6RfRmj7lrxsxo+cxhscB6ev3kzfS917csYwfm4Gv1g986VyMPVjJvRS4LeXbv2pt9ETkY27WAwB9ftnkt/mWnnbCVwL+wI3+mzMabhHZ+iD972nq5AfmgXmuBX23PqGjhq1VKaHLFSaWpMmPt69f35mXFUuf2v34/fwpqvrVl+4p93ntXv+jlfu1/2dfyeQ97P2SuxMvzuej74+0FBqjvV/geHD4/nHw5hlYYs/w15ghf62s/cC3C2OYxSrfjY/OrDtenPeKjKSlivo2+4ZqblbVZ79H39JU+nb9kV7qxrh34uaJp0yHU3Ny3Xe6wn93pyYDhmU0ayGVNAOXCuEOWQ6XfXug/2uzysf156Fv7xHM/k2jKyZYd+JV16QmL3x/sFYzj9r2UGnbn1Vzi6dT30XG0+3HKubIVPS9B/t5wrW+GTCH8VK1eOTZ9/9ulSBJ0L4TlD7dKVS23MGLAyugxFtcaMWaGgDLl/UJCGIuzcBXU7bA9MbQT5GgQj+UYSUtwoQlGAosypV3rPhtJZCk3KHMadWZBSftKGm9c+CIR8G7EN9BpW0xblaSMjtJxJfu/cHWUtiloSUlwZXdIUTIHDgMQRUbBk0IUT7wombczzcq6UctVboeDMF34ohElYdTmJ3qc3W0HuA4M5bLRXfWu51iA8t1W7zXi7UuYp+WAT1F2Gc10pdpQVy/djWJZikEE1ja7lzimMgcqIEyiUjKPGtdnBNhKEMlSiJGvXGIThvPAeeBn19lszRNS5vhplbrs6PVdvO8watiSo+1Gu8jqMZ+Oug60O4gjSt+LUwe9x33k75+bfyVTwtOKVe3nqd+dz1aZuG8ONqQmL3Qa/0XIoeWLBkUgJ6/K6nDJMlaEs79fTKXOp6LZnz97pc87YiBF0M7jnMAErRwKHiYMlGdRwzHA6e+79WknlOaeCAyHxIf7xdRGH3IGNQVpfRJjbitb4iXOuDOQ0iF9FGd2GStgwVhu0IveBVZuUyaDTT0fEz8t4X3lFRwbMBu81jfM85Yw+fO3a9fT5d+v8FKulGGx3b99Mv2Xw7CgHgpUntgx8JvHI4eAlht3Z4IJhh0fBOGam9aGd5MZCn+Hgma0O9cnqpPOeU8TsOKMUnjgkrzgLI3yqXZwvq6v3psuXrtQ7Di1fM3k4hq9PZfvCjUFYOUIvJe9+X3Jn0HlHUGXFB3zOz4ruVkgER2gINw6kZbg5xwkPDPpp242r15u3kk+Ai6effipwPF7tWb11s5wLYOdceeZzz9aKlW9/+9vT9bTpUPC1kD4N9QGjAnrOv+7z7IeDPrl6sz/xTNaVXAjtxJJ/oVXJ0fRxTuJ6nnQtG7pc2zbuJApDZlSfLm6An22FU0Y2eYf28Fm8mwhXy0towxBofmwHn/K1ox0ymjEXnzDXkyi9XzcDY30ZJvCiSTlZyMFkqk8sJx1Mk/HoyxECFnxkxZUtVouhX20bCO2Eku35bSvLe+Gzl195pcYwYw98cTCh6UZcna6EzvLpN9qNrs5MOBx62RpjPCGLRxo46b6ZtuS/q5fDLxfPh19a3ms7fpDHZABZpS75we65qKyWZz2u1Na19AkHvhvvOKbgAq0ZlGhpsuNS8KEvjE9ke6fOG1evVTvxJzqpS5+t8lJuHwTfh2wWpfQDvKwdwfa9NV+Eg/Ht5SjZuXNpeu/MmyXTdi6TudsiD64Hj5ELd25Oa3cZqVZ69dkvJ08ej4J8oFak6ae27i4t7pwuX7WK70r6R/jSRpnQy/DDaWDigHOluCOwwOfq6vXoNNervdrTfAkV7TSyeoWc6pB3GuMaHEi5ztMzA5a8m6/F54lDV6h00ns+/x75JzaAsr12X+/qUtHTkbQSbhr/RrCicyNv1zF+98+N3/cLcnyUcwW+xI8M8Fv9Q1qXOX1d8t+mZwXJ/HpzIBvnt/cNhePgVNgM0wfgC/27KrJils3Vj5ruxj9826FS9s/5Wv0v/UKAMnhTdJWXd67FL/W8660481X9WU6UWC1Jum7X3LL89GY4VuQRxjU/CpKaSHowSdbDregG9K7CfTLevb02Xb/sUGUwbjlXtsKnJ+hDW86VrfBJhL+6bUHPPBEhvFhL9zHqrSgzzh1x8KNBi5JrIFIGuUyQE9B03x4e7h+MIeqx1J3S7tOylDiz3ma4SgG7R3lsRV4cyj1YS0mmrCVQ+FTuvhXI3q/bToceXHpmzXU4PnSshn1Eg81QRodCanmlz+tR8nv5d++DL3iixPryBeMiI2kZCp4XjFHMtJEjo2bOovjUEuE8FM2IaQdF1zJTA5utV54xuhp1vW8aLGYJLfMFOyVhtH0ICHVtbEHZMGo7ZoA223bvauC5VwZp4WieeWNsjNlLNGOwqVd5rox6SqZ6T514NJVRBuBMW2ZlouCNwpH64EA7ik6J5ejJn39mLhdjrHSe5p+Bky6rmlNhDPSum3+n9dPijgjNpJVnOCxEhpcXAz+b861fE51tIq2/LqdhEFzl51Cs37NjZLzXxhSS+9H2jqPOkU5QX0V4WadH+I/GL8/C3nIsEO6PP/FEKUGca1cY8HOZViSdv3C+jCa41Hc5I638wIO+5HHs2NHCN+PQUms86p26GJF4k9FjUNHnDh440E6XOfjSTiqDivW21DVRGWbBNy8XrzbMv/NfDBznoPSWhJr1nenvHo+hEWOuFMD8cRBZYWHFmn5vVdbuGFgcHOVsTH84FMPzSCKjk7HG2B0yAHz6a+E8MA4D79bqvWojHrQqhYNlpLUiDH4slWecKke/ZxTqf1aeVV8PvvR37wYNRvn6COcM3LR8SMTT+Q2+MjYXw6F12HHjpjjPz2jUHtWzTc+VpXx9EL7zpOQFWYg/pbVdxBd24PO9s+9VW9DVO6sevvAjX5wuX7k6fefb3y7eqS1lyQ8PIxQ8c/BzQy7qr+1s3ixf0fP61St53waiuPm98gpHCeO9MPjHu6XgdDFGrxUQYwVDOcTca/OMf3ge/AaH+GWjrPQ12EvbN2LLcbBVPaGB4N67nnFOJOcD5/W0b+/+fesrN6Qbck0d+VfOA8Y9h58rfIw+s3/vvmnPsi1PPvMfoyX8C5vycmzrk2LJ0/CO/i5d8Stc5V6b96TfcYotB15nmihvrP7Qb9TXTvXgOHkwSMnntFE0abF9m69BcZZYZdJ0he/iz0QydzhRaqY914HrQRdX+cB4/dr16VJkTh/YfrnufWGmtvn40kzSyEMe1plmkRu2ZBqXypES+lmRWf0hEU4EVwYoOmnLkAcdKbuhatq8sqcPtj/zzhvB+7lyriwuJC7iz/Db7Zu53xY5sG86dfJYTcgsL+8oJ+hz330+adamJ55+ZnroMw8H5jvTufcvTpeuOOz61rTGyxk4OPhMFKyCJ7jO/yBMX2lnWm39CO0a7pbx+F/byYrqrcFX8V14arSjcD/33bpPezwb70T9Qtu7jKZXxfleuFdGeN/0u6qu/nPtcsAstIzYCOHfpCG9K4+SNuXr+/7t70Gh6gjcDwxBTPHgTN/7huCGnOvf/V9DMN8KI/98+TBETYcHw9Ftk6v7rf/qL7+rL+fR8rYlSZOu6dByYQMP+tRwXDcgMzDroQqrNJvbi64KUYZ+TF5V22a6q69pn+wpfvtS8rrxDwzaJcMc9EOx4E6sFbfr9SZBkveYcP8gD/laWyuDtyojeaHwykXb9NrhsuVc2QqflqAPbDlXtsInET72tqBTJ49OX/z8E1EcxjaZGC8x2Cj2lI4S5IljwCWWe7XE2rT4oUHpw0H5ZjsZTrdjXL4dI0i5BgYKolHl3j2z95SeVlYMAuM6BgHXcT8GKqHTOVNkY5XJUO6kNQSDrxTCUlTbuSAadFw9c5CjQVFayqYyKJXaz0Asw6DK6jrbKdHp5OGYMmByRlm+qS1GV8o0hDEm90fpt43h8JFDBTvnlbKUYdBUH5hrC0HaAi7tHIYmQxC87tdD4BnYN1Bzrty+fTX0iqFWBmR/lWDgrugXeAz/ZmfNgG6m30izb/eBMnzG1o+RZtC9jRn3swKU14MuZTCl3rV5C8qoWyy6VEF9QKZyRXk4QRgJ41ktmTWjo55ZmRlxlNtlq3vwJxjk73bBP3i7zGRynekIaHmsDBpluI46lO0q7zr8gYMx1p9d3Myv3Ub3ZczCy8zP9YnFe/3ZzGPHj03PPPNMhPzK9P65c+U4kcYMs+BwSPzgwGOrLxh/+KxWeSQNWOpAzcCpr0p7N7xhW5AD/NDL1hJbD44eOVqDCXhqO9bN22mc/ttwFW7AB+bAWrweIwtpS4ufQ1Ox86X2wNCr0cqgm1cfaJvod/FxynO1GkD5cFS4zrOdjM2wSJeLtvDa+MRf3gx8lvKZPzPbnIDoqs7bd7eVsWfw1B/ef/9c4QXPo6M68eLo35tpqXyww6HfnGolEwK7R8q5dXO16mk2AUGHylKwhsVjCO6oMwFa0R3OObKSLBjtLt6b82qToC+DczXtWArMzkOCO/nhuZ1S58sYRmPpP/vwZ6fPfe7z09mz706/9Iu/VA6lPrw0cBe+unz0HvX0/cZz8PjNyVIGZGB0X101EaQlE7RDP/IXnOO1omf6rP4Cz3W2TuDSvu07yNOelteGwrPn2p5yuuTGAYBKhsywNO3vTQtJx5Hrt4AVRlvkk76dE/2sjagPxsW9e6b9vtLj7JE9+wo3atXOrjzlpEyrxHxS2ieurQSS7vChw9OBffunndtDh0CLr6o/JJ/2F73ybOACz2grOBy+CRfoiA+u3mjHnDo5YtCwYjlT2tE98NT4hkfQaUfGi/Ben4FSDxv+vEOL4bSyrbD4LVHblY9vRDKDg/HKpf6S1UWrUq5dqwmCrrP7KhpqhzaRFYwzV+Od9/pYOZH8aWdo0FF7+rd60QmMnrn3u/twOvq97iP79vVnuc+9f2a6dv3qtGfvfFDn3qVp967gs764YuXKnbTN85VpaWHHdOPazemtV96ebmaMPH36s+nzB2NMRh5kzOZkuXDxcuRBaJ+2cIDoe7ZhcKrBhf58Lu3njCTjiufzJ3BQrc5bhQrTje6ZFkLzlT9Om+o/+SveW+c/Mr55bP1Z/jq7+yrFf9OtuzGO59/SzUk6z1qPeeroAIh1QCpUf0w6Tyu/fPf5Pcq+X5DqI50rwgYC7hsW0k/17fX6/FW9Ibenfsy8OyAZ1wp51bL+A08/EEY7qpTUhW+rT7mtR9um3Uu7ZlyI5IK+0nAInad1xTlX/5xDpc91Xb+t/tw0GH21dJO53g5Vo8LnW78bn42H/AgM4YpKdr8gXVOxA2d0rbD7iKC60bf0ec5U/evG1eijN7V9y7myFT49QZ/ccq5shU8ifCznChl76MDu6dTJfcaDVrgYGpg16WsWneJhgMlgaRCiREtXymH+PBuKokBwjwGKkXLx4oWUVa+qviHYDQaeZ0xL3llhmfOOq1BOjJRlkFNvGUKJZhQKjtRrBrDL7cFtlDGiIVRxDaN7g24uM2Ce11d78gosnhd883uD4fJSzzYqbszel8EYhZqSSrG6FaVPfZTimummICc/o0Adu+aDDCl+dZ5GjGjlSEvxdIAgxUcaEV5ru0rht5UE6Qve1N3v27CVruCOogmXAK3252nhYPPvBAZ7lSGmvHqXsr3fsdZfpRh1QIN60VTU1o8KdGpqaG3zikI7lFoFKQ9+GAfVppQNy6PNfdf/FwnmK+jTMqSsQPGhjFZ5gRO98IEinE3ACLScnCHDUPaegU7h1oY+f0SfiLEz4xiPaRlYS5HR1jwY99ohb9Nm0GfDuYAv9avBo2ZqfQlg28LBUnyc+H/02LH6zXli1YWZdKs9wMCxZsWCz7b63Kf0wo0YRrdXbwbapjtn3TDIsSu87IsxqSw4sX1o3959BYPZ935ua1j3GX1YOZBcRlNeemfLWtEhf1YJmKk2ey2952trZpfb2NbOwvuMG3jRJ306shwU6bd4GW/Ja9bYeQ5rMTCqb+HHxDKuk644yn3xVt3dP6Ssnbv31WoXRq56GI7K0l7t4iDlsGx++uHQh++OWU8IbFiq5lzlY1iCrfgAfPmNP7R5HXf5Kz4o/um+MiJ8yKssfW3ITHWM8u6uLXT7EwVpKfW+yOPMK7xaq99CU2exUBisePuFX/iF6cUXX0yZ+m4rFIMGymq+HPA0vL3CoZ+BxW9wqPPwwQPNt6F5clS7PB/8LC350td2gBb84RsG+8LC0nQndLMaQl78bQWOdPIog5PddqjuHwvVF7UVHl1XV2+kLVaoDGdu494KJE6Nblc7zpomjTO4H7LsWvrPlau2uVyqw4Mdyj4cDg4fNo7hUY5tjkufTlaXT5zqlyePHZ9OHT028/yG4zCgFG7Ryld0tGHwCifCkHGisLRrMW3KfeDUv+BOHrH5QDsax8NpBRHyc6yupH4O2IJh5mlpGy/4pz/jXI6TixeLV/zWD8bV2AKvytYeRlWtnAz8Vqju3bO3zhJTf/Vn9aS+omvaqu/qW+4FV/22+bqdc91+cUM+Dj405uEln1HmjLMtyGqva9cuhT84gOkchHkfxnrvLnlhHCdfhwGZmHF54W47se7c4QQOT+SK/MFsaBoaLS3XKkUHjwL36vWrtQ3x3IXQOPi4Utvw1CMfXSD9T/R7vucw6rZ2ezts+h2aeV1p03ZXrwddaoVkro2nxBkvFbUzae2Qahj6HRzXJELSKrvrHwGtm94dUra0txvvqW1+rd5KUGHIAPXpiwXL5nt4DI4fHLodHxnSnpLhm5INyOua/Fb5jNDP6ud6aP5B/7+2oLjlyB06BFys02G+B4N2DzmxAcAGIIWWxA/SYzgHtXHGXUI7nGcZSKbmdzlj8nfnrvObPtTAOYBp9N8qDzaq3k2/U1cB8lEh+T8c1u5tm+6umhxsp9CWc2UrfFqC/rTlXNkKn0T4WM4Vgj321LR/H8GdQSCDxrpSSXHPfQ0684BjcLHnuxXCxQh1gzwHyTAe5MkgkmfDUJdH3cK4Gij8eX/7bm9F8O6D7/s6ynbv/SivYn4blK5dv+ztep719/2g6ulBVlt64BwRnGYJd+9sY6CQ0v/m0DcGrsZFKybgUKFyq51rGXijTFK8lAN/tm6450xh5N6+02dIMAhKybHXPOWNNt5KOZS4WhWQZ9IagBkwZVDk/frAOF/nuw5rAeiug3iTb7x3la9uZuUrf6UkiKEZxVA6MEm0uKP3jmuH56PdQ6kcM68PCgVzYuMGH/TzajslNFeKf8M4wybUj74vfbTkojISU+9ov6gs8HeWNlQ8hyfOBAZVpQ9KxnNGWuE7bbYFQ34GgZlaBoZ75aCFew4gvO6e88FvDoiRXh8aBn2DAc7EAXNiUBZjOUZUzfgvx5A7WOkdsPriyy+X8r80wwK3ttC8+MILZZidOHkyytC+pLk0XbxwLsYOx5CDjhfq3AM4cD5SOWiWY+AGp2aDrZDyRSJn/ICBQYJmlvyDl7FV5zHMbaMojlVKnCFBQuMz8CjbrK/zGC5cOJv6YrQVL37QyVdO1vxWP6dizbznXhmU1gBSPL1r5+K0kPTy4gNfJbH9rIyTwiKKf1QIfZZ21TYpdTPYa1a++hGe7PMoOEBL0QZX1dGxOq3/c2l+HDJPf2gHiKiNg4Zip++2grtWZOSfd0LJEr/9q/SNGwE/eD94sBxP+X3jJsdBG6SF08JVOzDREo5HP/nij3xx+trXvlb0/vmf//npt37rtwpP5JJqyWiw4UlRWXgbnw46D572XtrCZQzY3b4oE1g9U1avSuh6C3/kVX5bfXjrNthn2gdnyr19W13Bf35zPnBWeO7Q3jeiAJ17//3iI/BwRA/Dfm8ifvTuxvWMVTH6OPI86zjGlK5/M16blo33xv296UpwY8WGVT/lPAnP9lL6lkFl0CUPHu2+vXMdJw5bdc+xoX8NZ5L6VaVuwVV56KU9JU9nuMCJj3atNH6HU230EcFVncLN8IGy0MOzIUuqzMiRypNqHQKOx7WrvhY2n8VSW3rSH8Ex4AMHvj8YI8q5TBy3aALflMtBf6Gcn+FjskEAi7LG6klfwlLu6MOczaO9YvPzxpZewOrzg34cwPtWotDmN/kkzbnzZ0v2HDiwN/ccMbcDdPevaqwxev4Mr/cLebF3aWfVsxoeK5h3RL5kvN69Ev5JWdeu30i8Pl0NLor+F8/XGUc3b0VWpQxnjGib4sGtX/W4pB2tfKtrPdQEizBfk85ZPvqFRymtpMhwtIoDJx+IqVMJfue/6Zb7XMEibuginb55ZhgKamgeH6EOdZ8PR6+A1nWtuwTO2U2rc6pav5Sf1/7Dp+HRjwqDxg8K+lEVPocPpJxhKd1sE/gfTvM7OVeqDaWPPDhECtdfhw35Pq4d5uva5mcdtNEqp6GnFE3Um2dFu/mdbGijn5ALg+49VibtvHLlfgEs0roOWtS/Tb9tl60fHxFqzJl/S+k358rqzeiYq9uKp7ecK1vh0xL0py3nylb4JMLH2xYUIfvQqYPT554+HiWtDU+Dygg1iEQ4+5xiKeQGifyNgcg5EiZBpGmFlJHUg4CyDUil/EcpqNP3k6cUitTjvVCfSUy6GkzzTP1+j/vOYzDvAWmzgS0mQwab3r4k1CAIhtyLpbDMsMlb5VHcRj0p25dVlsCR9IocA13/FnobS28Z6nNJlDv2azPKdi9HOY/SZ7VGGZ7JRYGg/JbxlzoZ0ZRMCri6tAsMpcjn2c3Udw/MiUlQAKCZOkRhZwx7Xy4ZuKn2JBbdokDEjM9gvcnYr0a41pOkHwYKRaGNiK4LzbocBvQHAqWCEg6vA7/VwvsH5Whb4T+xeGJuj+B/7fqowOCG54a9o7Z2e6bCRxmpcz2DxhRgRtX169fqHASGYZ2ZEUMNDa1YYOAxZjgbGHr7D+yvyOlAUJst7rQcVal7rhfvUtbRsg3QDUPD70EnBp2rNkp3/eq2+gzpkaNHptMPPTTtSZ9wCOsLL74YWK/Uth59yLkr2mT2ug2+3cU7L7/84vTOu2/V4ZmCtuwK7PojZZrBzXmHjlZ0PP3kk7XS4eTJU+uGXEjQzr7AWQZHYPO7cDor93Uf2gngJz/ee/e96c23GMjnpiuXLyZdn+9S+A7PDtzWSrLAw/m6b/++qtsZMXCoj4HVyq3dy72HvcN83cRKm2l8v+DV3SiVZr8ZhuBEF30KzcA1rtU3tHduqzjKLt5cd7rg6Zm/C7bxvJImzIpxRX0ufUjaRGUPh4lYK03yjKzg+CkDoW3XhqF4ouG5vboB15BJg5etJACAMsD2pSgLP/n1nyqn26/+8i9Pzz3/fPHMrpW9hWMr6Kx2sFXI1yTgBTzygk9UdvN0G5PqKUdb6EcOVN8I7oYzZd2pG7hKjiYdevs9cIG/bQuq+vf6Iszugkv/e+9MePyFF6a3ouSPbVz6GZ6EF7ytr6rjwvn3w28Xe0tblCMHmXIKFRzBD8fiaAO4h2xA+zbSyYGNpfWDDwZNB1+JnlU/r3I2HAtNizZOye512iSOvN7hFzzPiTjGvVEOsJaXP+gMGs7oilZjlNwFX2/vAScc+JIUeXDx4qXp0qUr0+XL4uVanQKfVvuov+pJRWCwQm/XLucJtQNl3779xQcH9uaastWPT0u+Vxubzzjt1Flw5s8KipLbM70rhnf0XY6NkmsZ74asSLEJ3WfKKRW+KwcVfprxzjGyaHxJenyoT5w9+17hCx80PKHb3PdEBXs+5KdDbrffW03ZK9POtNP25dt31iIjfdXo1nTt+s3p3IUL5QD2laMr167m2bXJoevKLadprsDVzv6X/9Z/Nz67PX74z/vNVw6u/uqXAKeCdowIJ9oi+L35WiE/b4WnhiOl2p7fxVv1rNOPsguQtfF7Dkk3pe0S95v83/8AVU/gTNkVkk6ZFed7+pb++aAg7eCLB4bocuvvu9ofwlg5n+dQz3K7ucTeyjjDeZ9Q/PcR7ys0uitU2aOi/Oiv+9TPObjfgEnQhPqST67reKo4y4qkKVzmB5mIP8fqxfEb2u9t2wTIhwJ64g/XLlNlc33z71Ki68f9Q5VR8u6D4R7nyo0t58pW+PQFfWLLubIVPonwMbcFrU2nT+6fnnnqaBS3KJUR0OWpH8KXUGe0MKCSvgaJ/NXAkLTOcbANZShGNYDkrwZGylqu41n9mweUzq8Oil8GjUrT7/Pfpvd5NZfr+eawcefQsR4A69mm/P7qYbJ3GRJ0WH+XsCPvFqttld3//WpTeh2YsaJN2kr5M3vo9/Hjx6aHTj40rexcKeOqnEdJZ8aR8eAwz1u32mEBjntR/KwmkBacHC4U1GvJd5NRNBtDtldsVnTA4FO37ZjSxnpcQDfEodfkwNpW7vuVdBvp0dCA29d2YBRuEtA///K8D9UcRoWwOZ82f1QopSn/Bk90mz8421sHCKboYdSCg4E3VhuI4ay6el8KsnR5v5bfHAUMGwZYrQqJUT+cfHgbnMdPnaxDUjlRdsW4o/yPbVwOIE7h07bAejNGzbnz54pO+ozI8LuW5wwbtBjKFXxoB8NTO6xKci2YYR6cow3alt/LC/vL8PH54Icffrg+TY533jv7/nQnxgO61raZ8Jfl/BdjUCnTzPbrr782vfbGq9P1W9dKmUNj9fdKqDuIVrCNdwdSjzocgOpAW/2w+dYy/SjzoQM6g2/QVIRHhl6VkzZyTDHsrQDwlRRfLLp4/kLasXc6ceJEKXJoCWd4HM/ryxxRDK3HH39ievrpp8upxAnJ6VhOlbSXYr3OG7mWkioW7zQnPzgEpzvaSSkt2rhqAzwqE6955rf0VU9+9n3XMe7xXfFXcNH813muXbuSdJW8ytNf4VFUZ82Ux4hTVp3HUDzRRn7XX8WovcsIzr2r7SIpy+/teVarG2Ikt7NAWCsHRp1tEnqMA22fevLJ6ZkvfKEMyO//1m9Pl0OPw0ePT7v3HejtW4n44syZM9MLL7wYxeONog1YfdoaHcmb7r9tEB48eCC0PB6e8fUah7rumw4fPjodOtTb2OCFMT62t3R7Emcc1U0eMxJXVvZNJ0+fnvYePNiPC8fSJAYfFfJ7PL8TPL780kvT97/7vVqJEXDCQ+3wQUdX9c+FyVxFNG7ncSqh5Yc2kX0bDjV5B0+PVSGe42l4EsEiDlnOebDddsGUpWFoJ1+t8opM8VtfK75Jv67Jh9Szfk1MD0t510oGkUm2Wq23RSh8cRb1KhsRnUZ0f+3qjciV3lImX6/mgRcwtHyLgliOrI1VdH0ODL7x/p7x5WZvzRuOO7gpXKZc/bXk2Hwdzgz3hZeAuhp8uJfXM22sdqU++IBfdWvfiOAtZ47AgL5N9qCHg6o5V86FJjsjC4+VfLwBxshS2EZjbSbHldUrODPubdfvbk9XHMp76XJk9aWSR1ev+xpfxtjI6juBj4OX88rnjmsSptZPptQYr+T8CMVJzU4JLQuMhRuheWsjtAtGJLs49IqPcw9e7d3Mkx8Oo6p74RMppEOL5tWUlXvltaNwwDlyzddc7lm5U18fHPW0XOufLWmKdvW6aeimn/W9d6nZmweGouF6wfcJaWuN8ZvCgGhtEzzCeC584Hc5aD4aDjB/VKhVt/kbbd649vvi5/BWB/B8qE1gJHcrfeNH5vm2/sP/8sGJaIyo/p5onDeu3rpzo+C4Xyh+rrQznAr2b9Pv9MakrAofGO6HCytX7tyKzLtt4nDLubIVPj1Bf9pyrmyFTyJ87DNXjh7ePT320L68a6cBRm1FqQ2vjxpkec57hi8MnMKkVYawrrRFQTN8ePeBKFGUq20OR5sN1zKcU458Y1UIOMuxMw9uyjIolWKSgdPVICefgW4oOAXLPKhZxm5G8oNjysaN/Cl8LrPLAJ86GT+1XSpXCrhzI8DlCxQUVMrt8WPHpscefWx65DMPF94sU/bllysx0K5FISwHC0X62tU2zsrAiuKaAdHAW1/XiQK9sC2KaOBkEFUdgQXQPajvKAeBlQnaWvgaEf7SBrMwV2NA3abM5l7bfSGmjG8rQfJXSqu0wZ3Zy1I+5vJqRjVwrOw9WasnwOodGgxeMFMNvo1l1G1cMhobbkYBZTr4nVkHvPnnV11TTJWtvFLWZyOIgdefPl4sR8iePbuLhmXgJF3FGBhgKT6NoXEz9HDwJJr5BDCnCOcJx8KxE09Ph44eS1pf12glq4yjXNFcuvfPnp1+8Rd+qQS1MjkGKPW14uTa5enK5XeTlxNtNsIDc622ylVbKFvdXzYcO/i1cJZ0DAVtskQd/+CXQ4cOF/58DcjstN9wh0+cxWJVi3fnHGp66eK0a3klA8Xh3moTGCjjVp9oszoZcL4cM770YTWO2Wz1ghNfy7sreC6ekCdtZRgxzG2TwF/SgQMOHbbLqfLWW29NZ949U4diWt1m9dX+ffuLZnhM+lurNwu/5IByfDb44Ucenh555JH0jeM1qPU5LzFilpIm+t66cbopgm0Ev7VVwD9l5OG5yJyFHbtLRng2+sLgEW2rfpx3HZTZsmkEdWHPG2a/Q5Pi25RnJZ4ZcU4t7TMbzjHBICdWlO+5tjic8ubtm2VAD1qrR731pZKCN/ClL2IU7a0tOLNBXDzPYNb2mW9GWbY61GqgIKq2hASOY8Hpkc98Zrpy8cL0wne/W5/JPXL85LRr5UjSzIZa2vDiiy9M3/zmr1effCQ0+OxnP1Pwv/7669Mbb7xeh7laBQEfHH62V23fHljBmfCZhx6ann328+VAA79VC40/8j51JA7HebWv2tYricjBA+HtHeGRZJm2oRe8hD73guM8Kt69lnHpjddem156+aVaEYUe8EHm3Ug/4UA+ln5bqx5TPlmh35IR8Kycwm94joEuL96/tXqtYMUPg3dKNnESGANqfGj45RekG/0XHFZa1P0sX2xhU187zNdCq16lQN65ylPOjcBQ+ckuji7yfcaPdqGB8ZizVt921S5GEb4jG9AEb9T5IYFDn3VfK34qHugv+aQ+fCMMOnxgRWeee1ar7FzDF6K03gvu1VsO9Twb5ZDf8AVHzs3Bj1ZRaaPxp5xVaetYqTbCKHdcBZDcXQsPbLMlsHmZfFMmmVAOreAGDYrvq8w2BuUlo69evzK98Nrzhf8b5UwxLrVDe4z15aDQ7txuXgUyYIkGUPGjQ9IG//Xn2oPE/DsxbcVrA09VPz5Kv3EtePPn3+Yg7wi6w4BthAGnP/9GqPuoVUWf+QUe1h8HHUfMf5XCb7hU53i3njZ4URYAt93dWMHovWel64TvNzsKK4YPya4qP2nxme3NJgUeFNSvnzwogGc1YwZn74BXHL+Fzb8fFO7e663tHxU+6nWaVWPRh2m2ORgbGkf3D/SBdZ5NORtFFTekfvrshiOp+BNU9S9/udKRb0c21Y003uW/TtdjF9nyQ2EtcvXOrlxtA7275VzZCp+aoE9sOVe2wicRPvbKlZPH9k3PPHa0lFDKzBhUpS8B/xGCmJJDGcPABpKaaYowp4TIR+moAXIeceqS+3H1o9LmrxUWZVGavO5MZbym3M0z3GYpK7M6Ap4BkBFTe8RLuWolo88TGe3pAQus4KproroNblaLgKHypxxQwsdQNHYGX5ROWzA4VvwGhX3lhw4emo4cOVqz9PDKAKFMiwx/RlwphAbQ1Kfcmt2Di0QwCNu3+SoQ45eDoXE5aCE0zJuNxg6baUSBM5iX8ybtUYdPGjM+mubqoRDYnrG9FCzbE7RH8OnPa/d8lahn6HsmrfGG1nA1tslUUH6EG8Nw53IU8SjhIVnKbkOkDB+K+a6N8x7Qk1Ffs0B4jkKXWO1NeYWbaYdFDoUzTiA4t0qkDQZw9HNttNz8xo0YVgGJMVLOlODp8tVb08XLV8tJoC/AI1isZmE8otdLL704/eAHz0Hi9MQTT0yPPvZYPccHN29eDQxX0p61cpi0EWfVRGIMSPyuTdqvbLQSP0g3n1XuT4E6aNNzQp5hVYbuteuFRvA2X3V/qnKWOGwycNxLWflDs3Y+zQ6z4MxBy2M2u8oI3UvZT3uGY8e7naHPcM6MJcbSw586wao8Z9U416EcOzEALbEvR2KUwxvhYbzFiCcvGDfLywtpj8MybfdYrvLRmoNHO+EbHFX+AiOc46AdKQXLTHu/yYKi9cy71R/TjoZt4FX0udywXsmB5v/qy6G/68jbjt+0L2VqYxlCec/ReTH8UPVQfOsvhlMK0D5ptU9AYw5HPFqGRfoE2tXqG3WnPM9BAsbiY20p0PqrST45ffTIkemwr9jkt7aqY194ZyF5Gv7IwJRZRlCVSTb1dgTOiOMnT06nH/5sHWj74nPPh9+vTwcPHZ12LO5Nmm4fp9j3vve96Td+4zeCq+3h5ydrtdS1a1ent995O0b9u0Vb6cCGd53H4Rwc/Ry+jh07Pj3zzNPTyVOniveaPlraYe71FfCkQEY6D+S3f/u366Bdny0eZ3zAFXyr16os99V3E4V2HhyYdodPyG/h0MGD00MPPZT2HWr+CQz6ne1zYBYHDjlXyQM4vHnL2TstE9ZxSHwFzJIrTZTqr9WHE0seha+KbpFXO9NftHGsQhJTdJUhtxUi0ioKX5MLxgbPJLud9tWXni5dqtVCnChWoxgLtL3GqqI3fLczsuRK2glnvqxnWx1HhlV2+pJ3YFRp5QtMVd9czmiv+xGNQXjYO3xObneabgc5WnycB6MvqmOsjlH+yq7AkHEDfEPOSae3KMtXyPASOS89uV4OqeqnwVHS3b7LcdmONc4cMk96/aD6WWDTLjDhwf48tHireP/mrevTuYtnK0+Nm0mrj4x+Otok1FaQav/Mp/OLu/cYyA92Bqi88DuHwSebr5wrZK761p0qfs9xPVTdM0AfCnfvgg9YG+/XadYZ14Nno9yN9PSqjXeFvzkOONCqaKRMsqT6QN65r8xpS8YTfCFf8bh6vAt4KKHV2tv8gBcSU2a9SLDlakMPuX9A/weHdq5w0JDhxX8zbT+M+48K99YYVQ9ON/jlQSGvQ9Nu94NC60Af0VZ4LR1Jq344qB8eXfXbwveMc9eiZVG/cxfdkMl/nuYqL5r+UPDlgHu7c10uemw5V7bCpyXoE1vOla3wSYSPfebKiSN7p6ceOZyBrpkQMw7h+zsJ4VZwDDyMizbOaiAxuFOAMgi7VkhZXdxc9vw/JYWiB7Z1h0BCGd0pZyhu4BdqoDFozoOyCE6RAsVIUU/lnZ0r9c5DSsYcrRrp2UgOIBm67FI+VJVHKWnqw8byrkbglGP2KEY+BYthZB84o9Vs4yIHQxTi3StRRGOYKF+71g2mtFUdY/UF+MxoaHOVtzx/lUXlVWeidsyKnXIYE16sK06jba6hxa0rMV6uB49zOwkeijrB4mrm6+qVazU7L1+dGRAFavXW7TICbEl5/+ZqzYyOFRjiUKzBQmjZOmB1xAHnlZTRYzY+RobyAp84lkpX+7Qz8A1a+SLKMHpb+edA6fMqxHt3Y8zepRh0+wYOR/5q94xT2Nq3d1+MycenL37xS9OBGJSWgW/zec9CJIU8/J0rnMp34+qV6aWXXq5ZfvVrgziUGPTZvbJ7OnJoJfSljLYyqy3Fo2BIugE/eDwf8Hc6SmgUyVs31o0DjpvDhw+X8WYrEkOC8lorUILjMQMugFM5hZcY0HAxaAA+Br8W4Vf1d6CIdV+scinHxWeBL/iv/pa6S9ELbFUmvCRWvTOOhFFm8VcCJwP6qrtWWYTeYO5+I0XTpD5FDReFg+5jQvHAXQbd7HQt2BveUW+1LWVS5v0uIy3vChbL/e+mD9xeKycnHuK08mWlYbRqo20mjDSh6dB9oXgFP6qbXEk70EXR6NTwJh2+Vd0Mo6aJDWvDtZb+cjuGpVVoHJHqMZO/PDuzpEU3hS8tLcRw3j8dP3a0Dhs+ED6z+mBBJXlf9cFZflcbcu8Kt3DBgD0cnj5x+nRtgXjphefLWbF//6Hp4OETqWtHOS6siPj1X//16S/9wl+aLl44XwfGwnXjKLAGTnLe6jj4UD6FfHdkFqMMLigmjz/2+HQ6dXFm6N/OZRmGSuOkcdE/mzYXzp1Lf3ppeu3116fV8HQ7T3esOxmsWEAjvCeoj6LvwGZOOTyVgqpcZ7ccPnQosEWmpG6GfcvMppn69Lk2wpvOwppVEqEUmYkW+FNeKzA4KDhEy1kTnqr6Kg/nuj7bTmN9YfbZFa3Rsh0dOwsG8A3HBIcJ2lwsZ+S5isbcu5GxxTMpe8iC0QfUq91kTbe/nZAcK2hRjpTwkCCv7UG38Rf+nXkTeM3P+trMs/M7deJxW3q0q3grfWLUj2hNQ7yX2zSWU2Tgpvgh+MJ3+wNbCqwVJ4N2ylF+l9NtrLCWmyp2vvcuf6t3+tBd7VYvXlCO1T2CFXHleLrR/bmcuaGtcipPyYa76+MQeQAG8IwvTqFTOeQLBnIEIBvhdmTO6r1b890PB3CRk8IAv8PGjc88V79PgoH7wkXu13GQMH6P5+vv/dt0FtoI62kqwcY7dOsfG7+1c2HHOIy45XiNnYmDx+BowCkWjLNsqXKCI84V9ZE5ZCKZWbJvpq9QdaXNdIDqdymT3gW1KbH+PjLM7bhfAMud8IWJkwc5VwZuPyqsbdswqu4XxmrTB4bS+z66Dvw1cHK/UHgN3sbvEUceV3Qa96N98Fic6j5xQFFtVoa/+tlv5lwfCmnbvd1Js+Vc2QqfrqDfbDlXtsInET6ecyWD66OfPTb9+I88XqfhY8SalRYNtokfJYgZOjWTPQ/sQg8erVQq3+BmoKh/64NGR2nL+MvgXblSBkOuFckutxSnvKRAut8Mk/ze79zVBx+CoeDwPs+HgSaMPAorY3Ie2JSdnBnko1jvaKW8YE76MsTUmYFLerAqpo2mNhDMqFI2fEb5zlqv4jCAeU7pMbtX47d6ZiU3LWpQ/DfgSti2EMUpdXvTq3P6dcPeyobmbQR43HRN3H47sGes9xWmO7cpTU2Haqj2pvztZqICJ1jNVHIM1ac43UexP3LyZBlUeyj+iQZt97WdgfIPpykLvRgZ+OwCAyrxcpTlWzH0bI1gYJeSv9rGyDjsE07hCP4Lz9qFvsFztzH8EwP69upshBfoTWt0gII6hDPKE8UcL9vK8NUf++p0MAZsrIpygC3sDJwUSvnSZkVB0+0YZG/FCPzud79b2yUo6pQQcHEwMWicLXL06JHpyCEHhvYXPEYYsIieD96/X2gqbii9jCgrGeDDLC7jnKGBFsopWs/lc7iUA8WztVam4Ui79RkKqfp7612amfsBl4rxb/WJ4IBhaNtVlT8H6eBz0EFZrm3QtNGF58EmrVbW6iUrWVLuMGJrVceMh+7zM60SBzyMc5+/pqh3fQ1DlRMldxxAuG4spK1wA0+2DzCiPTebfeHy1YK12p5nwmaaCAOXYsNFpsBFKta+7enLeUbOFQzJxyFwYP/BotFnH3mk+H5lz97ieTivsud6QozpRm0bOl9K7FtvvTmdeeed6gcM7hvX2+lTqypCM4r+/vCUrVJf/OIX60yclcXldVkwLoUW+CkS4HWzvKvT4SgMx0+emK6G35//wQ+mM2+/lTf4wBacPhybg+DChfPTO4EDvsin6zeuVR+hfOO/MrzyGx6DmWnX8q7p0IHDUTz6q0PoTQkhF8DMwQEPjdemr1h/rnAM1ykTHsGhFcryDkyd595QbrSweGqsQgFTtTVpwF2rl5KPUc4ZLC3ed9jrqF+5aA8ufM2xuyvjQB26m/LKKPR7YbH4Wd9Ae3wq+A2+4tW532i7vohHR1vUu3lFGfxyGKHxlStXC8bioVl+4VtfVSJPlOnKaaHttSpldqK4F0fQRnhQJ77nYNO3PBM4SjgU66Du/CYbaqxM+hHBN+jhzCRwzRzVtA89C66Mc+7VWSsO51WFaON5SojMCQOmPcYP/Nd9suWDNNoGr9qNeUO+erc5wMe1m1enGzcjo8Pry8uL03vvnS0n4FgBpq0Fc+LAuYgflGkMDzlSHznTckQ1lXYeT/GDUHn0qMrbfVW3urMtvJK/jwoN+sy3de0y4VIohy9aqDu0GTCPqE7B70GHuuJXY1BCpF/9790II3/9zb/V4Z7AHXmFlqFtLHfZeK5l28hLtxGqmOQtnt/0voT4PXzVPOB8mqHnDB5X9ZDttWrYTAlMzmVgjST5iNDlPSikhLy3Ja2/Ytf0+mAc8HxkQI+PCKivrAcFcAQz8939w4Nzd1B+reqBWnwx07vwONNPO9QFnhEKrv4HrR29qGv+ZlxXyLXGrQ8FX4W8eyf65126w/93zhXpOOE558+ePVuTQJ/73OfKya4teIW+8vLLL9eqwlOnTq3TWFvoUoLVv+TIqIOcUCa5553nVleqa7SRHHJOnMPMe/vqGzVmkZfPPvtsbXkmg0ZQ33e+852C2dlTm+vbHMAK9ieffLJ01O9///tVHrkrPdg4xOHJ+XDqkIcOqA5plO0d+AXP2VDSefb1r3+98D5wYaXi88/35Ae5b7xX/4Dflm9Ogccff7wn2eZ82hKbrfAiPRjBrj7jjTIfe+yxwoV7bQGf96K07tFX/h9ER5AeHb2DY+20qpXc5XzwfgT4kUdeTomBT2l9mfCrX/1q4ev/LkGbt5wrW+GTCB/LucIx8nt+6sem/9cf+UPTzSiEBonqrLnqXDUo6GSJutrm366r9bULnboHk6FEE/R+ExyM3AcFisAiI9GqjJQn/chfs+rzM0uEba9xiCdnxVDIKMb+bq32YbE6vziUP+UClsJu9k2bK84zkHNL8t5Mt6XyrYRSGhseyl63kWNhKJPrg2UUA4o4xe/2nXvT9eBwbB+pvfppQymmieBcjqI/lH9VWxJNSSdQrUhZ3hVDbtfK+uoFuOjZpCiblMvUH0rW82o/WgUGwkUkoBcWHNi6qxxOKylrOXDbGmLmrZSzXM3EUtKsXnEwJ8dQippOnjo9PfPk04EtSk3SqqtD42nQWVs4aM6fOzu99uqrtdqFwDdwMISXU8cKgZfsBkn0gydtZDTZBmAAqxU/wYe25F+1Gz+gubqsAvCeAVAzq/PWJk4gzqvahhI40OZkDM+d+/YXnt557dXp9VdemX7pV381g9zFaWX3Sn25xlYHZ7kYUJ/7wQvTa6+9Ml24eKHxnDrh3LJ/M7d1dknioYP7k2dn8RMcW6bPmGOMuN+8ZWIE7dkcqIBjADQgWw3AQHr/7Ps1eKnL11TagEicNa51xTj051zZHJS3ORTO8CTjQr/I6+rLiJArHK2s9JYURhalj8FUfSP0YURJP96P/lPXxGrTttAm8OD/plEP7vAGFwV24vo9IBK0QR5XdeJ7/dF5J9fD/wzGGzc43xhA6XeRS4x/94qoZekpU32M47XAU4ZlyhtOHfAMmGomPzir9InDyapvMqAdPL17eaUMb8/27F2Zjh8/OR3lmAv+zKBTSl597fXEN6J4XK7VMNeucZbcm3z1aO/+fdOp0ydLQaIMvvzyS9M7UV5ee+216d0z71Qb4c0VDMsM9/Cegf9LX/rS9IXPf37aHzjIIjxdzgD9NHlKzgSSm8GRlSqMX07O4ydO1LNvfetb03eizF6+dGW6cfVm4OqVOvKW7EkfcsWjHFfkgroPHjpY8Np24548gDPn2BQ/cCKQd7PRKsDhGAcKthBk0BPvFo3yzjak0Ve7X3CYdH6ifNAALIMv1F2f4o/sVM46/dEzz9ZpmHtlalPJ/OTXV9RHgW25kDodZpr0xQtpQ4WkHXVXvfmH7i1rGhZ/3R9Wp2tXrxRPXo5MdtaNSLbVAap5x9mjvOLvXAcuXLUKPTlPKbkUYZGSN+SF+gYsA7eDd5XR+Er7cy2nVcr0vN7N7+HH9qPCU/KNVQdjQiSJpoW0D19pMpzDExjIAb/hEh6EKqPyj4mVtCd8vnaP8Rtch09KjhhOwTfDM8ZTfNC8MK+kSN/Vf2vFy+2MzcnKSQcn0lDyGXDGBuW1M1Yfb1kjeN4RXj8oT6vA+VoOnKvXS2aJ4NdOfY6uANd3dwQv2+8W/seqOPUMXJbDDaJ+p5D0wugHQtExf4WfvNZ3BWUXLhPpAK47atXJg+tRLmeGvAPHRff5Xt6ut3nnw1FAV7DAizqLHxIK5sDmDLaF7f1Z7HII5jqiMlzlAya6j7JHe72z9deqsOEYyX+VpmGFz3aSgtjYRQ8S/N+481tf3zB8/lrCjsUfHns3Bzww8HK/ULCHZz4qjHY/KHhrAcyDQiBYx+2DgkkwE5WVAsz+Cva+F+Bt6LM1pu1AZV9l256+J9lf24G2frMH/uSf/JPTv/qv/qvl+BfQUp3khav++l//1//19H/+n/9nGdp/z9/z95SzRDoTDP/Kv/KvTL/4i784/Zv/5r9Z9QxZ/x//x//x9Cu/8itVxn/5X/6XxT//4D/4D05f+cpXpr/37/17S17AsXqMo//+v//vV7n/6D/6j5Ze/Mf+2B+rFZH/3D/3z5UjRZn/7X/7306/+Zu/Of3Fv/gXp3/j3/g3pm984xsF84dxrD348N/+t//tchD8kT/yR8phpGxOETD+7//7/z79V//VfzX9h//hf1jny/2n/+l/WvD/rX/r31q6LNjIE/gDt0mRv+/v+/tKP1Dff//f//fTf/Pf/DfVNu/+1J/6U9Of+TN/Zvof/8f/sdrGYQGOv/vv/runv/Fv/Bvr/X/wH/wH0x/4A39g+pf+pX+p5Kc++7/9b//b9D/8D/9DjTX/wr/wL0w//uM/XnIDXv7wH/7DNYag53/xX/wXJb/Bpv7/6//6v6Z/99/9d6e/8Bf+QslgZXHSwBea/PRP/3SVq95/+B/+h+sezWzhRau//q//64sOnGP/3r/37xWe0Ownf/Ini2Zw8of+0B+afv7nf75g9Uy9H8b1/78Dumw5V7bCJxE+lnOFwPjdX//q9Ef+8N+SzrqajtPp8n9+J0b4rM8suHet+0pSwr3Tbw4G2B4TvNvM+PcLttYoQSegVA4FUteVn/OBggv2Wuac99Lr5M4mAfOFC+daIcy7ShehNhTFUhai0PntvbKrw81gG6KsTBirE+ocGbOt+V2hFD9nk/QqmtpKMCvHGRJLiVd2fzrYaqChYKSe5FGmOkvpTKQAltMA7CneM4roagTj0s59MdxWpl0xfMpoSDSDPASw1RoLuWc89dchWiHVBgMuRfFWmhYICv+u4OOMshqDAn6jFOH+GhGHGueKus3OO0jSypXdqcNybQ4QZztoEzg4BhgLxyK80MdnVs1C+soIeDgtLl+6PG2LUr5359K0knbAMBgN6nCmLFskGHfaVApvcCq6h1v4XFpemPYf6M94a5t8zR/aFrznSok3eHISMWLt4b4eA9hhwpcuXko5bZjDn3KVAd9o4jdNxXPvbefirGkDqA1Dka4sDaUcjH6PwUU5ow0PCsrYFZyikfTw0EaGVQYXakAc8OGvEYVqc6Lbmjz8iAA2ofpjouT1e76WszNGdK0myb06/K4UuS+cBr4ibD3aKGdcF5d2RqE16xk8hI/JCMn12TIIYxBrj+0n9TUdxum1eduOfhXjtbfUzUbzTFf07n6vjsazG/fAAPvqbdsLOElX0w/gs+lS7Uk0ywpmz3aGt5yFhDblVErkUOTM038Xt8fAmmeRiw9SWJ01kXc+74qP//T//D9Pr7zy6vRulEqNpGBZ4SW/s4V2++zx/r3lrLDVB49btaXNdyM/4FMD6lDS5LUqhqzDK8eOHauDflcWdtbnatc0MkF/LQMZXtbawXQjcVcMU46fhz77SK0Ee+65H0xvv/NO8c20uq36nLrhx4Gf+u3Nm9cKb2htlRPnpMNrzQaKvRoldcN70nWY+1liO6j0EbI29Adn0aN/i4NP99YnoHcGjc1Hd5JPf9Q/OeA5SawsAU+tOAm9vcdvw4mg8C636Vnjjetc1+ij8If+rqMv4r2CGR8BMmHAV7wRmrmSp9pezuXQI5mmqxcvTm9HgaS4nj9/brrOuRLeFSmwhcMqB43aaN2ANXUEBqv6KNtmXil0+/fuK/iGbJAfjw/ZM/IOXDe+P+RcGb/nd8Nx0s721B94/FamdwJYatUOHOHV4BxPd19gEG/gjQFsnCt56i/Xkq+pc+DQWVM95ncUCobEAVf39x5PtHG0s50t6fP3Vqt/wZExxngEz1Y54tda+Vb47WvXBcXaPsPyQ9Zrw9IBf6eNy7sqrTEN3jkKOdbBuLA74/Zy88poh6uD3eFM+8H7wJAsvpjI8SEUnB76N5dX+ODQq8fkYo8PAyd+Ly/tTspOf7+Apv7WaT7nw3NdvufdJwV1F+5y1W8UXfAEXSOf66CntA6237FtqeDLi/V37gvu3OMDQXur78w6hpSgv1U812ncDzleE1HBgTLIuyprboc+jy9E8mDXbv0DTaqYHwoDrx8VtvlK5EeFauIDKhDUEXx8VPgd4UjxY+v4fQMcJH5Eiunu7ciA6ItC/S/9iPM92qFFlRVc96SO1SZrkfnS/rU5V371V391+mf+mX9m+vN//s/XWPlhfGk/mcGhwXnyL/6L/+L0H/1H/1HJun/qn/qnSpYw1DklOEwY+4x6Toxf/uVfrrR/19/1d5XhzukADk4K7/+Ov+PvKH4AI4PYl+44V77whS8UTMZhzhMrZjgijJscLf/yv/wvT//AP/APlCOC0+Bf+9f+tVr5ouzNYbNzhTMGvH/8j//x6Z/+p//p6W/6m/6m6Z/4J/6J6X/OOM9pxOHBkfBH/+gfrXccGuS/MsmTf+wf+8eqra7GfPwuePaf/+f/eTlp/rv/7r8rZwtHCXySKVbtgP2f/+f/+enzn/98OUesLKVLazNYvv3tb09/4k/8iXIe+f23/+1/e9EK7v+z/+w/K/zC6T/7z/6zhTfOHThDq5/7uZ+b/vV//V8vXKsPrbRVffACTjT4O//Ov3P6fb/v9xU+BG365je/WTj6J//Jf7L0eriGI89+7+/9veUQ4lTjXEFXttjf/Df/zdPf9rf9bYU7tPukAtxsOVe2wicRPqZz5d701R/93PS3/P7fEwF9kwwPM7ZwNaYQHGWA5YaTpZTseTBPijwn4F034lDERUbYWIJ3v6AUB5/SnTqF/w14VWrKYDRSCOcvgCS6VnlVpoTzwaPeZ2DX4Snw2tpblmYHyzy4a+f6toaCd3s7QZKnlNrZqJC+nBJ3V0upcX5MvUu99ad+7az2BkcOHb03K4rB23CAMGrAX7Pmif3lhRh/MZjMuBIMytD0vSuHqr01ozTaKgauNkzuFPzlGKmZ9DYCzFqbUXUg5J0UdbcQahAGp7JnxSk/F0OT27fhaTWK91Ip3g4kPXbsSKUhsL738ou1Sgj+0pzAx6DmFFqqcxwckulw1bPvny1hvXcFje/V11WsKnkoZT1y6lgMmQNdb97hA+3XBrw3jG6HX8IrA9CAMQYNChhnifZ7j47yomXzQq55Lj0cugp4jhFVs5elXDYtO+9smIRelBM0qm0DGC3/0KDLlj5COfecKgYiEdzqAt8oU5TngQHuUy/4xkBtZYyB0AG36qbUoDuYin8gvUjYim4Znx58RKhD9fCjG9c51q2/4GXb9u5H8CaoZjhQrZpw9oY8lSZ4GngGB14ym8+RRelAO+cj9CGl+K+NaDxT+dLmrgOeuw83rciUdjTVbHvS92qJTm+lBqM8Vc59q/soOuFBBuKRA/tL8YdL/WgltC7nSQys2i4WumqTKycQ3DEG9H8GZUqcti2kX4ae8u3evTIt5loIqen5KGlBkfY4NHB7ygyiCr4AXvS4fOXy9K1v/fr0ne/8dhTW9IlDhwMw3pra6XfjZrXZp45PnjhR/G+rnP5S7UtRK9t3pvzmpZI1eb4KFynf2jhG82r6gEIPHj40Pf7EEwXzu++9l7dr06njp6allHH10tWCh/Jz8eKF6Y033pzOvPtOrcCobTnhIbxlVQk4bHmjiC+EFmVUpw60GfhqHmhaor12kPvF5wG8+w78O2jVYbP6XzsQ8LW4ejPXyJhyosiXID8atCHBYNDnmz/0LWWiuSv5gleKP/FQ6C1doF3nGzxEthTSE/RrMsqqNv3fl62qzLzXDjLy8sVLtTLJbKt44fyFwp2VSUFU8pMHvQ1nyBrj3dgWoq9S2ijYR48cDf84X2uWWZhWG1NPtSGxxtC5fmWJ8NSw9zgynosCupfjI7/rOTgSh4NFHjLOFW67j3H6dbtL/oW+y7uWi55kInxX3VaXpGy8hhYpotoHxvWxrO45V7rtwoBzwD5oTRYM58p4rlyOwZIB28J7oSMnSsGbNOggr9WoYK9YdXbdYF2vL+lvho8aihHGHbzmkmisxaOcpJbiM8RK1gYPx04cnRaWt9dXz17zafvXXiujoZ1n2qjeLvFBoWTkLAOGXKrfmzLqk/4pE/yjDSMsLfZqsQeFzXnoMq1z9DhXuAhuyVlh4K2cU4lW44Cl6DPXL0/FOX87BjOmbetzW4YuV2UpJ9ckrBWF6i3cBY/OiBqrGPHWXdvB5zFEqHE28I4+g/6Xo3u23mIsaFnid0+W4OWbuVrVfH/Eb8bxg8K2HXCBAT4ifEQRtKI+B+fBiX4nGFLAPD4/OPxOZRDx5LBQ/898UHG+L1qnj284V8C9I/L+dsbhloN/tc4V1z/7Z/9sOUakR7cPB3KZzfBv/Vv/VjmQrVqxrcfB5f/4P/6PlyPiz/25Pzf9T//T/1SGOWeFCYZ/5B/5R8qg/3f+nX+nyrBq5P/4P/6Pgucf+of+oVohw+miTm1TNnilJ8NGuZ5xQHz5y1+udJwutsR87WtfKweFen/2Z3+2yqwxdhMtPuxc4RDgjODc4HiwtQlOrNrh/OFc+U/+k/+kVo38/t//+ysvnHJ6cDS4/v1//99f9Y56wPS//C//S61cceVcsVKEI8RKnD/9p//0/4e9PwHS9Lrq+/Hb+75MzyppRvvmRZYlWZIXyYsAb2wGTDA4/IKJEwgmRSCBpIpQWUgqSRFIQoVQSZGwVKUgIaSgqKQwYP/AeBPetEsebTMazdrTPb3vy+/7+Z573ved0XRrbCwP/z993n762e5z77nnnHvuOee59z7lm7/5mx3AAG8CMUxNYpQLAasPf/jD5aMf/ajL+eAHP9igG3yEzgSR3vCGN3h6Fv0VvhsjbQiywL/tgitchxfwl/KhGWkA0jHCBTwZyUM7/9mf/dnyT//pP20EcGjrBJM+8IEPWD7gY5ZBvS8n0KZ2gis7cDngkkeu3HPnbeW73/dOGRosNBkdYALPoIet4vVH+lT6AHZtHAVggNBPuSupHUp0AhcHAjG91WilrNxouHnNhrwdw2qA1UbNPQBcunt0LET8xkXnuVAn92zwGskw7FDmvEXHsGO6CjSxc7gYC2KSjmf89pj0MhzouNpl2Isa8aaVH0lBwfi2lcHeoTI2tEdGuIzcOnWERo/DwkiI1Y2YgmFDg/yVr3GRockeB3N5Xkan8HAASDia3mCke4w8wdAEJ5fpcoNOGFi8veO6zBulk0OTzocMoaCpHAThsby04sAJ18ZGx8qtt9xaXqOObu+VV5U2lBQFimXsZBb5TTl85YtDXJ1bnC/PPftceUEdB/XxYm7KC0XHPFSMrusOHii3XHewDA8N+O0Cbx7AFQeFUTIAnSafrOZtvh0VKURGtHhRXNUn5hNjVCATYdixgTebAyOMNtBGh830BwdSRCvwxVhcXSVww9tiAmnIIg5PdR4x8iTrkXfQMvNu3dpVb2Qw2c3/RhvQlvK4JShNu3iNoU95poPwjfUTYr0Y5IWyqHeMCIl2lOVgTMHH7eDCNkQG3nGkg/Z2dYidMWWEtC5DAE6UAS/hFaNOGNmUjhNtg3aCLI2fnfCbYeTAeJE3iPKnDXkf6B/krvOm7g7SILdqQwT0pqcn/QWRdt6gUt+WDcBwoRPMr6QQTOjtlrMoJ5apBV4LSA5wtGvyx1gHH9WjGqjJSwcouVfrGHQpRdJfFnUN3iFzfMWntyffKgft6z/vyTW0Iua48tZvcX62PPbIl8pnPvtZjxxhJBa44eTk16GGVQ8cvYMHrxTug3o8ZM4jeETHznWVJb46UEhdVJBHBkk+OlRH8F9aE72V58DwULlGefWILi8ef7FMTU+VgT4ZC5t90l04qzHlbnZm2tOZmLvOZ7zhI5+op+7QE4Nj//49ZUxtjhE9DpyUVdG/Bjh07oCUqu/Ai3AAIF3SVagGztzT8doqgdgIpDgAIJ3APdJ603PoOE+nURmU47JUT+subTjHTDWATy6AArXXkfOwnpaMgoODYgTUtDEqiAAZAY7O6mCrcNebqTx8KQzd5Gko8/POn7zYkOnoM1Q32jgypOtwHh4wlZLPl3u0Xl2IOBfqRf9a9rzFCDhkFvwW5qKcvG/9XstMOWTL++BhXHTMfQfaxMtMF/RH6iromEBKBJIj8AtvoakN39qW4Bx8gh/OXzoPiiYO5wGEbuzivzRw4xjcwB8ZyzVo2KCzp/9InrlH8IbRaVyn7M4uAh5yClU+gVlkGjwpP0Y2xbThRr+uLelgukBH3aroVWjiDlU62nl5wRevgg9Xqi/jK1joMfjb06++u2PT+nZONpFHa9ZgkHNQdsmbrYASeWfBgXoM71v5k/QxPwkkIFeC6Iui72r3AqyRfisAh8Qj6dDES9pHepPAw4WQeESdmue2YSRPOXLE/FnEhqiYUAftwC9Ry3IJGjMiwCNVKw4s8k6fmIkph1sZSCGIwjX6NL42x+iDs+o3PJpOOgpdTFF8pYd17rYC65qL1LMVNtuxJZI2LwXwSDpcDHjxtFEXGd4KtnsegC4sGL0dIJPb4sFXpCopgt+x1/+6D3rQ3q2jdI08N4T/2Yll9TVhu341I1fo9wlM8CyBhbRTwJcyGZnMaA74xzQSAvgEmBnpQR/DqIw/+7M/89Qf8mEdD0Y2UB7TYBiFgS5417ve5VEmBDRIx7QcnHpkEnwoi5HQ5HvrrbeWn/iJn3Ab/bmf+7ly5MgRB10IJBAMItCB80wZTEUnQEFggOBBK1wsuMK0JmjC2ii/+qu/6kDIW9/6VgcZCK780i/9kgMr1AH7B0Cn4jcR5CG4wkgO6M/GdcqnDKbSUEdwZJQO+oC1UiiX0TbYuNCYUSHvf//7XVdGzbzvfe8r3/u931sOHTrk6VZMc2KqDkEWAjGMooHm0IgpSARjCCoB2wVXCJQwCggaMuKH6UOslwPd4CcBF2xv6kXAGf7yDGvMwBOmBzHyhilDn/rUp6y3oQm4tMrQ5QDkcye4sgOXAy5tzRU1sgfeck/58Pd+txyCOacLlS5dT2epBhS/uBP39JNSB1ZWwvnHeMg3J3SeNuZkaFmwlY9HIKhTx4BiTY3obHAqNmRE0lngxKojdB56hPxlsCpF6enu8+gPOlo7wTIueOMZyg3DQM8wPFSPZIdgXHQfAxiwESclnoYJ+Rh4RhXAqZEfL0Ufa8TgJNjRUR4Y7ewb+ctYAsk0WklPB7Gxqmva7Ixqg9Zc5w32ghdmjLfVrpfoCm1o9rEQpKladsmYoW44X/lmlipQbmw8rlzq8wQN8g0zacGHuvKGnIAOnQhvq3FMUYixyC5zv9vLnt17pGivKlddfU0Z5K27quVK87axB2UVnTiF8mN6EAr6YSnuw08ftqOCIz00MuSO6vHHn/CwTsp53etfXV57+y2eLjArR+PMydOe2kUgpH2DvOTeqvKMCNozurtcJTxGBodEazldBFds1stgASdKF835RDXHtmuDBKYZuPkNuGRhM/mK2OmHw4Ys8Bj0855fg55hGPop7gM13+g81OkrM6XycRV7P4ccZB4NqM/6v58Xuro/uGuXaN4pGeATvmFI0EkxSoMRGThlxgVMMMrrs9n+oJVKUxoMdZyJCI5Q73jDF49QFh0NfOe+86hysrzKp5RZv0jlihcYSXwG2lOqcJjsEBGUa74ZzU4rZHmlzJEW/FWON8pQ+QyvBwnqQFoCaAQV0TGUjYFDjbqFe3+XjEC1Z4w8Aik4yBh0jOgiP9bH4TnXjzyNgSCPRZ+59cXG9WCT2kM9UTLlxfMRXHFAUnuCU6SCL/0DvIntKrOiAfkwgoyAJvI7MXHW6WPqDG/CNh3IQJdynQdwJGen58rpM+Pu4BnBQ1121XnYE3WhYhzyQ1cdLFdceYWdPfNY96kfmwNmEmZR0jqGwAYbgcx20Y86sB4SbQcdePCqqzwy7HMP/nn5xCc/UY4dO16mZ2P6j3muPAhy8LnmqdnpsrSwKL7hgLS5XQ3KMRoRjhgffBp6eFQ4D+8qNx66oQwMDXraEGuRgCNOGDoOfb4qneCpldpWCKJ4rS2CzqKp8N9kdJ9fv1bHTnj0CM9u0dXOv+rapeP4zHyM6GDzKBnLr+iibUX1YC0R5AXdKQLUfEI+CKIgNwQSkH3Lh56HdzjNp148UqZw5rSxsDBTBF0HfqoHARP0OXlbZ6s85NTrxMg55/Ph+/YdcDkEgtGXOfqQ8sEZvloOVHcHxEQHpkE56K1ztzXJB3IImEZsPCOwLGqPbLLgt/tKnq/XeUxXyupmjCpB6pEDcO/pAo8Y/cg0GH8NifW1CKxIj5CaAAojRvg6zsJSTG0iHwIc0W8S3GW9DNo1a3lFf4mmA0/3J5U2K2vzHj3BuQOCjDhZgTf0T7V/o23bVsh2pvKpj65FftRddFDbgzaWeauLCC65nWtr0qups6CpuScebQchozEijbJ5K8waXKyBNHGWrxNFACd1lu0PAh7W4cJFit3UV+HgnF/rQld780/9AMiRD/ga78gv9Z4DSsLZPIAG2bdDAOWgnljpJfvIPDjox3U/o3RBs+L12gjsZeDRNBK+ytL5wi/aunEVD6FXG+nFX+QT2pG17ytffyGMUTCMxtSNnp4Br/PFcwB1nJmbsd6Alugm2nx3Z0+55tqry1VXSu8ob2hEMHNzs1N5kRX00OZqRF6UwzXkYVF68ezkeDkzPq6+TrYouNNPK8WaZImyoF1zU1b8E8Q+jrcCWY+m15agx6EddgdrMtHXIgOA7VvRgy14HDx3n+tqVa6LN5YFlxN7zpO+fkZp6JvB2byCv75PPXTOCcXWZ/NX//zBA5PSD0U5CRyBE/YWOintUbY1taUzk+qXv8qRKwmcM5rjE5/4hG085JiAMsGKAwcOOCDBSJJcxJayCZoRQGBECfYEU5zvv/9+O+ssNstUFtYVASeAQAJ55IgNgt3IGQDdCALce++9nl7DKAoCEMgnI2QIHNx8883GjWAfgZmUXfJgvRGCAwQ9KC/rx/Qc2iU0oZ/+7d/+bY+2AeATNjl1JnhDAIORIawtwvQdRotk4BcAR86ZtkOggReGOO/QCBpkuTj7rFvC1CdohX4kT2hEEIfROwRhCCAxsoX0rDHDSB7oSrDliitkL4hPBEkIUNFfZ30BpjZR5j333OPRJ//3//7f8lM/9VOuK3lQV3w8RsywcC7Xuca0LtaAoS4EbcCDETHICLiA27d8y7eY/pQHjZg2xto2jEqiPgRqkCPWbuH8cgF12Amu7MDlgEtfc+XeN5S/+dfeV+bl8OIAYtQrsYUSw9SdjfsGDODIJ1XzsqcCFHf2DSdPF3DuMRpRNhgSBBww0HiSxu88SIcSJBqvc3ChTIwM8gFo3DE/n2BBdpQMF+fNZRjufB6WqTvtHl4eU0RykUi/hZVRQr9PXUA8Ok+26Ez1T/dQtMy7XvHbrXizxVxyhknqYVUcZxTlSsdD8IRPF+c6L9TLa64ISWhMvhgjHk1CDpQtCGdCtPJZ0LIVlvnyhAzXNMjIhzTUm3rwZg7nON4y53SVuoBurfugnFPetkIDOwWig8tVPhgUpMOZpDMAP4wxnPxpdSx2uGWMP3Hk6YZDEY5MuzsH3lQ88/TTnpZAfgzlxKmEJnS2GBmMBLj1tTeXW15zk8roF53WHCVfE70w8Jm3hDO6MheLqO7etadcdcWVnirDfHAcCPJeXVsq623qLKCjZIYRF3aooJ/IhqxmvaEN15HSVt5SH+SK9CHByKhO+PO1MIS2Au4x5YF1DJB5P6p/uZFROmpNyNYRgGpflYzAM5we6gLeyBIdL/xhQy6RH7cPlZujbygFo9lGlTbqS9nQ2vKoDVnFcCbQR54YYuYl064sUzL8V9ZF02hDYfxBK6NogE4Nh1P0dDuSjGEcItPcW9SeBYTjyyxy7uR4Bt1pRnweFQcjRhfQLngOfDEUkJXB/r4y2NNWBkRTT+NRGeDCNJFsnyBlp4qtOg7wknTpDC23v3T4cisgJyacwPLg9hSGM4V0sOZKR7w9p70///zz5RN/9mc2JPisLvPJMa4IFCK7GDAYJZPnpk0bvnri5+UowTuvZyFaUW/qDF/gI3VmPRaMJYxO2hJTAml7fJ2Hzp/nU554nj3Is4MGODwED1iE9uZXvcrt7VEZeBgVrFvB2tPxWXnpa+3hBlO8PD1KOPAGmTVi0Jk9vaxbIhdPOFAu04JoR22b3aHboZVIZN5JVgnUEoyFaug480TlKJVlNYLhTAvi8/IRzPWIMuXtkSTawIF6UXexQc9LZ5IPfK28pUymfqxKDlK2mJLAyBr2PTonL8uYdPTkxKTXSTkzfsajrdjmZudKd/s6IQJhG4FxNvLPIAC8AcAFQ8sBMdGVPTLqr0Lx9SXV1o6x8LEu8RX+6T846zD6qujDqE/jWHv4T6KoW9ItNu5bFlv2bA0ZkIyXLh13MhUpRmRkUAUaEHjD6QZnvywQLgQsHPhSuUtL8EzldyjfNjldyhv5pM6UB17QBfpHYCSusYPn0Ii+GlyX1uYdTCEYntNP6Z+U1KQAXz9vx5St0kXHZKpaaB96GciAS9IGYB9192kjj4ac6MJqqJiLgmkm+UodDP44YLwFPv7icU9dXdc9cEka55btjY36ggvXUnaa93nDv6h+f1HX4nrrRhrrYvWDyU/obn4rT59r37MpewWe+ZmsFPdTbmLUYJQPHtG32XFXSgeEdI+XEG4P+mETcDMcb9lCjCqS7PKCijL1FzhUPPiU8779V1ofUTa8ZQrPuPp0RtyRGXhAR6YLo7toI9SRPoH11TraY2oQPLINpE25O02n5BaaSCJtz0xMni1nzpx2cIXy0ePICrpdSEEAP8eWx5cKBHKgwXYALcNmjBHSJKevgTcQp0N0Qi4t+2pD1Bs82UgbI48rTpWepis3/adf5Z+fEVD/0IVN/Uce+Rz7fJY/MqUErpNH7lvz5FrYe9h0jFprlzyulpMTS2V2nrp89cGVhFY+AKRjS9wvhNa0QGuaC59pPef4Ys+y5fULn22F1nvAxZ4BLrzO+aWkAS5M1wrwM4F0rWkv9nzrtQtxuNh5K7TeS7gwvzxuhQvzBbjWmv4reaZVti/27NcbwGknuLIDlwMuKbiC4N1+y43lnffdIyNqtQxI+PLrBhjoGCxuSG6P+nfePoIrfkuS4EYXnUOb9pTJSBWMOAw+DA43VvUoGE6rOAQ8Vx1ogjQYAXS8OSKENyV8KQPjEKObvYeyV+MEI3GBtyXax5B0tuj0wY2O1AERjGt1nl4zQk5njDBZrnipA92U8alOMowsOjUUV1YZjL3TeSoorumndKSnD+ti9XrrHK41N4B8wQEnyM5t7XDTSSFZr2jOOgPRMUfwBD6lYcAxThmQnXemzfUSGORPZk1DGTqIJtBezxEkidEKazaYGfbJ0PkYNr9gXvfvHjbe5EFeGG0MB2YEDEY+NKBcHB/wIn/qgfzw9rtdBpbXqtF16AsfumTU4djhDPI2tUcGIo7brqHRslvOLPfBCeeCt59rm3xhCB5AJ1fZNAqITiW2ZrAASEM16F4DK/UeeMczPnFZ0H4r4D6OKXW0klaeiYLz0R7ZsmHvfGvejXJiaxfNCIyQLgyvDj9H8ANncnRk1LylXuCtKlTQgf4IMC6vxjoWBE0IhkXwJBYjhm7gB4/9JtwyLEdBeMMnylapknHkJGTOBiX5ypjHmeItNoVBP0aysF4G0zC8yXHg/sKK2oXSQA9ksmns1WCm6oXhR5nkDZ+pP0YfsjHQ11PGBvvK8EBfnDNCQGntiLjSyl1khoTx1la8rQ4kb0KZJoZBvdZprbElUAfq0jBquSaZ8lt5yyKjEAhoqVzRCl5MTkzIETvrNYB4LjtsAhsEXGbkvONMgC/3GPniPJALYUhwBd1EQAY9Zbq30IlzcGkFHLKUVfbgzTH6BOAaOgP8WLflVa95TRlQ+/ryE0+UJx5/wjTaP7bX9XEwQM+qkNKtssAndQY6hes5WjCmY8TaKAwt7+pnhNmsRy/aMa9Au0WnRtCPekcwKaeicIzO6enmejilOJ9UM2WROnLMYtnodOibjjB5EGRzMAV5GBou3ciErqtCZXlhPtZIYVTKqVN+O2mZV568WScYBF5Rx66yOHuuLOk+NLOuFR25zogUDKs9e/fY6Ya/lG0+6riV/rzcF6WqbohgZ7NebWp7opH5Vp9RGa3BFWSZ48wzaBjBCvomrnuUlvJELlWKjsMZoy5e4F3tqF307FJbIlAen7+X/CDPwo980evur4QwfZwDQbVsgGkwXT0d6jsjgISsoDNmpf89EkW8Yb0k8KKtMtUn+1zaOjLY1ikeSE6oMzywvKiskIXgM/nQaNN5z2M/j9ZRG7Hc++98+Qeij0E8416TbkFTPim9rLb/0icDeA7+h84Luhy6+lA5ePCQjO/j6tdOu248T1r/an+R+oGfMDYe7LkGHgB7NtoLbcOBbz3nzX1PyImf5Zmah/ODHOwrdG1Ix9d0rRvADpskdSbALnRZPIMc9vb2+8VH6JN2B5/AH1lmwe2gQ31Y12MfwHUW3R8cItDLS4wi2WCB+j26Tp+Enme9lJjWiOyio1lnjbId7GJTPgxSc3BF6dmrMTqN/mzHbbbFKMmJCT69fVr5zZif0Ao+eY2wwCooFNVsgGlz4cULAHl/yYMtgFyDL7QyvVS2db7kO9qP7DbRyG20pgXgaeoGNuNYizFWnIBfvUa9UmYBnnGQ2f2+2jK6RMTOZ+P5yMsAj3UtdQr0AafMFz4RlMdW6OqKNfx4enFpxSNX5v8CC9ruwA78/yLQnnaCKztwOeDSgitSstdesbfcecv1Hoa6y1+C2ecAC2sIYADWp63g4zAO+M+XLHCQ3bHI6IrOLsrifhil7dUBjDnkGI9cCwNMSl6G2iZGgjummMpBB0BDyLfbdIq8kcFgZiHU+blwLnkrj0FweoYvdOA4xRt2G9/VgGQ+LEPXjZGKAwcOwS+u8ha2y18QiYBN3PFfxZHN1dY/OsqApvHMfm1tWT0Yi1h221gGomOkzumUyEjmbWQNnDB/nw1jmw4zHUo65qSd81EZvJXOvOwkttTXASWuiRcL4jlD6+0oQFPjH/zDBsQA460yQP6UQwfMMRvdrkws09xV1jX21BMclLFxZii9jVmVEQY5BpbwU/pOGW4YXHzmeHpqxjgMDsZaGh1tcrx1b3YqvgC1e9dufwKaxVQpH+MBZ25+fkrG/zllGTwJgwBaU5/gDTywrFE5zlzXCJCRrqcXGub94LaPfY6RTJAoZfxiQBqZX6IfRlkYhSoDq7mCgzs4RDU/fzJb+VOXCKApjZxfB1ckl1znLSNBCwzpNPoYCcWUCwJ/OJA4Pl57Rwa9+YysWbZrMEX1xCDm+eRh0KIiZhCuQhWa2HmSMUYbhT6xhewmLcmH4JkDmRjVQ4PSCSzcuaeM7Bot3YO7qIzbM6NjwtGN4FIYhnwJZLIcP37Cjhj40G4XF1mDgiG8kns5fUPKe+/+fc4Xx5f2UE1Pj3zqlWzZcJc8I9vGUT/zT5gubjAX+ryKNgBasvYJ7Q2gXBYoRk+AN7qB9W5oU/llImiCroAO5p3o4DK1AfCsFcxTRr9IVmmzbsu0beUFXUP/RGDBQVzx0TxTftyHNtyD3tAo5Zb7uXHOffY8z5DsV7/2tW57BFcINOwa3VWuPXiNRzaYXrTRdZW9Ek6PF7hWuUzR5D6j1Bh5YDpw3c8IH8oT/1wv/cN5xpCnTrRz66hKK+hKMBdZF0scjEXdoTkSdwdWlG/WQ/8assqIQ4IpbIxIYcoQUyQ8gk4OHU48QS4csqnJc3bsGa1ieVV+8IdpQkzZ4ZzpPzllq7ONhbMH3H/xZp7RHTgcGZQ3vfWjvSZPW+mOTLEuEZKV8hztJDbaHLRz+vqc21N9Ps8JppBXAG1L/1Gd+sfVLB9aI2s9anPQNT8PzdeuukUncDN+re0Ugjs/9BzXoXM4tPDF+Wgb3j1a+of7yob0CnrmzOlT5cTJE2VmZta8Q2ahRSxuy7opkhvo7HKUoYrp7ol2gK5itCb6y8EQAbLiwFJNDx6xr9eEH3VkhJdlRQ9E6+Uw9glxShrtVEWeRzbBxf0L+GwB5JXtjufQRYcOHiwHDx208X3mzLjxzrSmeaV96wYkvfM49+S7Ihqgy6gLz+fmflLP+8WG8ACcH3+Zf61bb7v4IZ65z674UkzmxTnBY+3qcfTzKYf0J/AWG4OyeJbrYMp0Qa4H3irRuJGvZJ7jigej7To7hhrBedabuvba62xzQXP6M9qN5UM4mya1Tjr1PqeFp85GxzD1yiN6VxYtU6ur6L0IrrAuxtw8wZUIPgSOYc84/5ZNd/3XsA+3gdDPW6eBhtyGVrR9APmlX3GfBW3rsXWhzuGn+0C1P/b0Edh81FMI8Re41nLNR/GUMlxODaaQJnkcPOLB5rONumnXITrA/8YF+FRpwx4I+eC50APUXWq+zC11lOV1lafzneDKDvxVAdrFTnBlBy4HXNq0IAneTddcVd5x752lW8bn0MBQGRoetHPC0G4cT/SwlXlV9Bi37qz1461WvDkJ5c3bxOjwojw6iTAColPg3IaEOjobg2oUvRL4NHzplMCRTh9Dmz2LEs5MT3mqDgbB/Hw4dDQavxHQc5u9ctrJUxvGAWXhlIUzwWiVxXCoMEirEah/xkcPyGGWQaM8wRhnAlqAN8ZDDKfH4QdvOf+6TmPO8uItXgzD79NG2r4+vlwSTgjBEAdMdI/O2uXxE/7ueIWTTmxMLMzPGmfu27gXLXD6oEl04gRUwtjiWdK464UvoicGXp/KIFjDdCkcIoI2QZfosHHsTAvzo2nYcS/53DvUL/qFM5jXKMNlYShzrrIJGKQxb56qnhFsiNFKjIZhCD+UHhkZ9VvUshFyM01ATHUZHhope/bslbPUa3mkTNa+WV+ZL90d+ZWdNF6aIyPAKfAOdFiMmaHKQZegTzsL5rUF/pwnZJ3ZIv+mEZT3oRmwvITxFQ4F9TAvxdOYcoZBjdMZgbCsP5SKt8nwV86rrCAMOEYHMH2BACEjIdjbyVdeGMGUzxZtpeLYIQdIzhpGIe0u36iBjdng+sbGs8iLnSAbuCE3ODqDcjCHZXxRXwznnCrA13eQYb6Ys3ss1oaxUS+8WCMDg21sbHfplFG2sYGhJlmq9TTxG9BWFlU/pqw89vjjnqoBnjh2HIP31VcfKne+/vZy4Ip9wmfQnV27ZNT5eIs851mI9MXjZVwONkER2hxtimlmOKDzSzF83RyBKXEUAK+1kZ11WKUrwSqmozFaCAfGQV4linah+tRzMqJt4PSb/jgnkiHEB74ET3jLuyq9smpaQlPyoZ1mYBf5p+5cyzJSTlrlMe7FFufQlvO4lwY1BsPNt97q8p595hmvJ0EAzG2K0IZ4Br8J5vDlGxwbyubczoPlUZvyoiTqhbzSPtZX+DJIv9rikPJjMeFYn8nDz4WzHUgTGD0TeNIm0VUe6SIc+eobSaAh7SL1gr+IJh4ja/ADnYEOm1ff5NFCZ86Uc5IPgnWe4ib9xFoxjJyCTgSvkJ1V6XP6sxXVB9oxqoMXACy6OTI6Yjndv293Y6RZ8gSA5hxfTA8ErWNTNVSfaEfoohgBSfupelDPgJ8DEHmt5pmb9ZBoDeiWR6Z4VKHwyXZOuRmUYzSgaaM6Ql9+yJcQMh7oa/o+FpWmzO7uCBzCUz/XiQPY7RFT/YMxtQk+T02fK8ePH7MByuiNCelh1sDo7u322kCUC9hxR24J4kpnBM2iDfHlJGrt0QlKAz7ID3UOehHQj1F7yknX2cg16BLygh4NPgBJ6wT6ROjhZ/hveY8NOrJfU77bgvIDNwLIyNqNN9xYRneNuu4njp+w7kQeImmT3/6Bi/5oKyCArLemA8CLFxYEn2ifRtf3yCGA/P1ihbZSn8s8fM6lVcmg6hdykjQKOQwIGY0SeaDpoMcmupO25s+1xksPJM3lRHlu3+6bsAFqn6HbXV19ZXTkCummBY8GQ46QJ9IgjwDtjHOmNYIP6VhjAn3NGg3oIvINfUiwk6mRESCPaWSLZWpqQuWxiDCjpWZUTgTbSU8gA7kTJVSa6KB6Rd/PaciQ5VJ13w6ao1+2BurtTboO+8g0EkDhNembedshq2ozuhK3nB5+osvQsZYd3Q4JPR/ML/2Z/5I99i5D14I/BMh4+aDjxrnqL9wtc0qIjuCZ2Cq+VY44hscxZQsASfDg5Zn6ylXWx5ENrLx3gis78FcFaBs7wZUduBxwyQva3nfvneVvf/8HrNQxtglKYORioPEMijgDAX4bVRU+6dU9WM3zNi06EhmjdIo+TmNTZTt9DL+MtxqMdFA63cRoW5DhwhvK2elZd8wYcBifBF9Ii9NAMCaMZoxTDH51QO7DlG9nv/HIjguDlIVkcTCoCwDOJMJgo444rOs48TpvY67Khox5On13PHyxgWkNC7pHB9tbXvua28q1113rN8g0WuhHxxXDtUUTPdUlmtjwVj2zI803MBh+S0sMicewCMMRXOOtMrQVNeX00YGLVKpb0CxpR2dLPjzjN5Qy5HDwoQe8MIhuOEGikK+FoQiR0qDTfXfaNf0W0MH0JkM1J/TP+/o/RtpUQ9J8qHKi25QD/oy6QP5wjhlWfOCKK92xz8zOe32W2XnRYmXNnwwd27XbTgE0YwQH/FtfWSgDsgtwpjG0cPqRz3REKAegTOrlYJTShTMKnpyLr4yjF5iW1YgBbyHuh+Ez+JuH3FMZ0CdIp30HUx8wdjBWobUeg3/ImjbKzkAe89dxYFi3BqOSN53Uf3p6JvIkH+Xv8uoGrjjk63JU+Pws8mT8jH8YmeZjR5SJ/PhNs5wtt41quDmgVp1KnGLoNDA44LVsGALOeidDvX2lgykc4h3pbQhW+UrniWs4gsgj58j5CEEX8akUtggOIIeUv6y65sgMDEA+H/jCC8c83Yz7OH10dqyDQNvp7etx8IcgKXxGzun0mLrAoq8EUsbPjJdnn3m2HH3hiJzwedNkaHjIb1nHhMvgEIsqhiwCQUvoCz2ZrrgsORJNwVEbabmHDFG/jXXa+orlKDfygI7Umc0Orp7jWZdU5SzPxRbpkEhP3eEheza3Z8tkU0aT3xnsRBYol32egxvXsk2TPvPmbfKNt9xaegf6y3Nf/rIDLAQcOnGmVUboyVj3YZX6I1OuD8GdGhREb8gR6pc+Y5g5TvmAnj+4f3+jfPYg7De86GjVDzyC58g759SKhiC5UT0ZXdjHujPa46DRlq0fda4Mpdc2yhk5uTMz015s9uz4uBdAREcgZ5RLcJp2kU4H9cHhj2DVmvMelt5l5AtTjNDBnCM7yDttRGQLtCD4BUAdEswXJaGf4dg8rfVbXlbZlafID3tnp8fFQett0kZu/KedIhP6aY+c9Q+IJ8qXjWLhJTxmI+BNQIg34zHaJGhOnsgN/KK+2hnoT3HqHezU80zFpG1TJvng/LEOErgShBk/c9YjVF449rz2L6o+BGFiChS4ZMAdYERXOLHILH0f+FJLgcQA/HTRZXt9CxMi6phtjecDkubaB3F0SJo8uThk24u89ciFe34tvLsYRMAnptkxjZivXRCI5ZPkGODIKDqPvICoo36qQ8oF8rYtiA70rfCSA54yitpUumQvAu2RXc2fcjh3eQI5wzxD3eAfT6au4FrICe2eZhPB/ejTQpZ4eQAtSBt9EPZW9AvZ7yEL7i9UInmgx9iSxl2dveX6619dbrjxBi+UjZ5mzRUqQiB0bW3DL7ZYR8Ujh6Wv52dZvPuM68CLEEYX0uexkD2Lfa+sLAVNVAYj55DT66+/xrgvrSx6NFpMqaLOpEHW6JupR+WfaOG26Do2+5ftoJ2v7GwDyinoyk+4gVfwRM9BY/1jzRXLARf8x32ejnNlsS1kvrThRgCHtsFN1UcIqH7Jb4HyTJzYA17jSPSksOAj8sCd5jm0oYyoA5irn5P9enpyucwuiJZ64JUOriTteP7l8jCNBV9tWdsBedO/IB/Q5esN0DTb5IWQ96g3eLamSfpxjb372gqZHoBXO7A9QKud4MoOXA645AVt73/T3eVvfOA75OzEFzgwmnjbS/p0Ij1iQoqMczpCq3b9YZytrq3ENXcq7V63Y7KuUWAHe27eRjzOOHliTPgNJYYzRqSEn86fN8XgROdBfpS7ps4jlHN0UBxnoCfOUUobZWk9Rh94KLwdgAgCudPTRr0xvKgffZyNEtWHofFRLxmOMgpIp8cMOGVM0QBnDPrbb3tdee1tt5XrrrteHdSg88B5xoDAgV5dVlpdQ+Hj4JBXKlE7sMpTGDvvdNbtsONsc1/pVCvT1c9oc4ctfoQS5hr9daUDlSdH00A3dMAbduwXd8K1jOiMeU556x4BAozA7aDdRlCAi6l45zEOEPmxiDAOK7TmVvIHI4NRNwwTBofdMsiuOniwdMp448sBKMVz0zMOQvD51NFdY3Iahow3Th2f+91cXCjD3R1lYHCIQn2P/HEMwB86w++gQ9AmDPnAlXN/TUrP6b/OuUeakC0bqvoxggG586KkPfnmiZEAIfsLSzFkHvlhvYgc/cBifTi3BAPhN8YoTogKcFnkg3MJbXBwwJ9r7Ju4hEPF6ALnIdqFQxvODoZupEFGV220daodMaoA54FRC3yRiWkbrEvElCym2FAuHY4ddZx5XZeAS/ADD/gT5as802LdaaADONi50zVwYtTJ6TPx5vvwkTNldj6maHAvRpLFRoAFnuRwc/h08823lAfe8Y7y1re/vdxsh2dAhjN8pHDJUI400oU15UfQiDZ37tykRzxRNu0z2xKGK45i/0C3rkOf2NBP0Alek87BHt3v7O70lBmcUZ7DCYc+fX0dpa83Ahl27oQOdGB0C7jzPAEmEAW3kJfYyB+6LS6uSLctVHqFkRdtNtoc+eLIJr+hBzLmEQbaoHWsaxDBi/OB85Aj5G5qalqGwUB5jQyGodHRcvjxJ8rD0uOz83NygAZKm9pgjrBoa9uwjDhYITyQD6/Zofp4qo9khwAXQZDQyRKL5QVKcx2ybVvPqp7gEdMKo11RHxxVT7XRRj69fXLwO7vtTNBW5mdmysT4WU8HYDrK9Mxs6F+VBY/cZtkiw9Af4uOK2hQjNJADaDgoeWGq6uiuXV7LCRkn+JZtK+SaIJdkQO2mu58FlsP4pw7co423QvIw+Rl6JOTLwQ09ho7N+2wAvEh+IBPgDK9pkxybh9oY7dXbHwHZkIHo19wmK+4ewaNnw0mH14FzYsuncun7oEEE0Gub1rPw2qNg5OAuqn2cOnlSTtTJclJ0njg74ZGeyHCndDP6DBzor6CL+ybRdn5+VnTmS0qrDnTSjxMc2JTsoPdY6JjgG5/uDwAr6ugquq7swZm2EJB01p4qcaRD1vTxwRZAcPV8aHKMbBxwEA22A8ur9vAmgyuMxHqxEVzZdFCxFZKfyDP1gDbBg4sA9ZCuamPjXLQ06Ho+E/1q9IUmjiDpxD92Xe2BA/hGUCvkMOhI0Cr6CD1gfgFcJ53lGXlBbkRT2qY3yys6yehYZijPdoIziOuMkMWB5/i6624t3/It79X5Rnns8cfKs88+42MCuMgZo7OYck3ZOCiMZONlgb/yp7xHR3aJnv2WnZVVFlOHduCnv3b1/0rD2l7UbX5+RvrrnOQubCnqZXsygytswg29Q3nUiXPaJC8OtoOOzejbtwLTRXkBpoZQrFRxOXzlrgv75bw8MoVAB9AzeXExQD7pU/zSBF2GTjLAG+WlPCxjZOY/rmnjHhcEqNYogf/1mmhFurwGLSP/wEe3ZT+tlRdPzZZzM0tO80oGV9DzfL2GTwnzpZgf+IEfcHu7GKDvfuVXfsUv0X74h3/Y/d1XU2YCPHjuuedcF742RGCeTyfzuWK+MLQVHpcK1O0LX/iCP3H87ne/u9x9991ewP5//a//5a8VQTvqzGelf+d3fscjup588snyoQ99yFNQs27Ygnz++R//439c/uAP/sA84Os68AVZ5JPVfG2ITyDzxSS+ZsSC0dhSLKBPXfiyEF8V4otFf9F6/f8z0D52gis7cDngkoMrb7nnrvL9H/h2v/ViJIfn48u5JXCw5jegrNUQQz1xPjB+7Uzo2Y4uOssQ2iuvOmih5k0Kw0hPnT6jjnXBzmlMoQhHo/kWilEe6x4yijMNfnQkdBw0lhypEB0bTnw4f37rLmWIo+KvdqhjGx7dK0dl3k7ZtBwRHDzypjwUMqNPVtRRU0e+vsGbGurC2xQMFxvK4INlrWNKhFYYGOCFcXHn6+/wkNjRMRkWwg+FSkqPpJHyb9tY1kZ6ddXCmbLjLQbOVXSwNqgF0cHWIx34WP/au+LZuIaDkPfZaqCGzATOT+VieOebSYxvjAXm8Cprde/KQ0YTRgq8JmDEre0MEu7jmDWAslv2/AcHfxJbPIkgTnXW2aTMYBnBBoIrBM/s/A+PCr+Ocm523m+7zk5O+U32pmgywqgFGXZ8rhWjgwV3NxYXyi7xmTU/qCc0gF8YF9Cc+sRbU2gScgIepr/wY7NTAo7szSfJn/IngEFghvw8TUR8h0ae5mCDMYbBczwjuVpaUT1UXpRparg8yoIuQU7OoR/U5SCOuSgMnBedKAFHZMsjw4wvslaDAzpJhyzXieC8X84wi8Eiyww99tQzPsWqPes1QB+mguCokKZDzlF8Hjnwo4NZXplXu54TPcLppqyQMYKnwVtoFPWLN7Gk8dvw8XEbSuMz4sF60JY0EQgC9zDyCSCAN/oBo+PGm24q11x3nZ1iFh8laIPjT/nu9Fw+DoP4pzzZs2jv8ePHy7NPP11eOHrUgQXefE6r3frLOarn6tJ80FXpoQ90woBj8UV0A+iBA0ES8GPKE1/tOXjwoPYHyp6xQdGPtqjyhYN5TXrxBx5xjGHjdic8kQ+CFzbWq/Gv1qinw9CF/qGrIrCS7QGAH/ATZ9X6ywEXdFubv0RkXUoZ2poyFuds4MEbYnTs7TKad+3ZU57+8pfL448+WhbnF8vw4LDzha/IBhs6kgVHwYOgDPICz9At0Mbco97Kn5Eoq9JdBPJi4VWMEdWMuoC76AtdMRB7yUt7pmLqAcm0+gjhe/r4yXL6xCkHw2a0wS+PCFP56CYcNgeSkHvan4OHIfPoD2jWJlyYWtTXN6A68SUf1t0aKkxfwfiljug3Y2c9LaNbz0JfBzlUsZUN4S95tlwrDcfQ0HzURrtjc90rrXOL+7xpz6Bm8EMHzpsCrdfhs9oV9KHs2ILWyK+DGt0xLSqCenX6nc5TNniGLKE1ZaKHwIvyoGcna4B1RJ271fd0iv56qGxKnuckM8jDc0eOup/lc+D0dzxHG+pVWmQFCfWUum7o0+ZgcIwEiml642fPeH0kAi3UtU/6hSmI6EXwZerQ7tHd5h04B+60uWz/0vGiL0FgAx6iIfc0UdFE2i8k7uJgutX8ztv7L8piyt52AI8plraCvDi4IjpgfLMhM8hQaLnI37+WuqArtoONFcmS5IL6G7kKyA1gG0J1UYZxl33d4lTHm3HMM3n9fAj6+qg+G7IausCjFqUvKMAyKJ647bDVNgA6KfPUG2ywudweJCME526+6VVy4O53OV/+8mE5ik/5U8zDam8EWEDNL4xUFvoVhxy60meFTiWgEAFaZBm9wbpaEWSfNx0OXLHXU6mmZs6VyXMTlj/wIwgFH1jwllGl1qXC1fgab7YIBrj9bQOMXOG3FSQdAPNGkHT1sX7t3Pdf4MDPedZrEfRx8ouC7dKeeHFIGRkspN8I/QrvIl//UYY2B5Fq2W4hFSegtU2AJXkg26k/fF93liSTJ88ulpl5yYTyeqWCK5SLrvjN3/xNj3Sibd15553+tDJf2vvt3/5tf84YvQHefD4YWUB+3v72tztgwD2CC9gSH/jAB4wDz/Flvr/5N/+m18giwEE+3//93+9Rz9SBOiGDP/MzP+M8CH6Q5y/8wi+Ut7zlLU5P2h/6oR8qN8neIPBCYIRARfJ8KwBXZIQgB5+Axr4nsPK93/u95Zd+6Zdc7w9+8IPWw/g/wH/6T//Jz1EPgjt8thigPnwOGTwYpfs//sf/cAAGev34j/+4eYLfxWec+Sz1v/7X/9pl/9t/+2+NP/wlXz6r/LRsn2//9m9vfPp6B14K0GonuLIDlwMueUHbGw5dWe541U1lXk4LHR1KG9VLo2Y4MordbwjJQz8UFo4XRiZvI1bXlv3ljxtuuLFce+01ToPQP/v8ERuBOCwOKui5DJjEnrePcgi6euwQcOzFE2WM2xCVQ4xyw6CmY2d6A40IAxZ8aDQsmMpc4PFTS3b+Tp46USYmJ8riwpw7NL94U4UIEIEHn4plhA5rJYAnK+/39w+WjXZ1XhtL6og67IhFIwxj3gaunJVrrrlW5cfwa+hI58ibcBskI9oG5AB3sA4JHWA1dIRjOhJ2RPUc+LQGABwIsUGlTlPPcwr4fhzoLzpT6AEtzAPhxsY1NtJDk+WFxbKm+kb+tTPXs/CWH2m261x5joCEC1Q68oi3JeCncuUYxudde0QDkjQdQeoJXdZxUHGCGV3AqAtl5rfpemZVfQUjNVaUfm5+ocivd/AF53NT+UdewnNlufSozPyELbLKegsYLNADOfJ6A3IikxY47UC8dceJYw2fGFmA0+xFZJcWvCDy3MJ8WWYaj64FnYIu4I9BxR4OsO4A8htUrDSt+UMf6EQ67sPjCEzydapYxBn+E0Ak7wh+xFth1rZAzgYkb6OjIx7u3636MAyb+mK4Iu/hfLaVLhWMk8E5bSAhDTeCN34DhsOg666L7oWDGcEkrzVCm6NtCQ94bfnQBu+oDnSFllzL4Al1Ju16+4AOZKyBC4Wz12bZULn6b7rxLEPK+fKLEBK9MBDAP4JkjF5RTXwtNjrAcAVOozuefcZrcQC7d++xAYNjjwzDsxdfPOFpUf6KiZx2DDkb9gRMhTM0BudmmxP94KN0Dm+2b7r+ULn20AHzFqMGhwHuotfAARzhIdcc9KkbwDUI5ZEiSks7CD5FMAI6IKPWJdJZlE1+ppM2eEHggTZK8NFyVAHZB2d4Bd7Bg7WyqHYyIHlhWtD+/fvKi0eP+pPoyPt+1itSnRiFAi7wDkHgLTVOGWsdUAI6Itox5azrOpuceskES+mAG/VgYWl//lhySXvtUL4o0g2lnTk35Sk94+NyzBlZNDPrtqSb0gsRzEQWkA7wJmCJ/NOeCHp7jS7RDb3KlJY94u3uvbu91oswK5umaeBivaZ06FyOI2AUa4CQHxCyHnqPOomBpredfq4pneVfdISW0NTyIOCc676mtNbVohm8AcxvNp6NB/xMBgLBCVrTT9APRHtlhIqutzP6I64bf8tF6KbUG5YptWtwhw+sX0Lwmf6mq3ekdPbw1TUZjUrOKJPJM+NyJJ4vz8uZgAfzknXwoZ/0yCRoo/Nor7R96r/mdo5sEgRh7bFJ9Y84XXyimHVuWIgUXOh3I+jJ9ES+BNdfrto7FvqP/rqTetMvhB7Tv0YZERCIstG1ALwxDzuifydIZ/0sHN12GElX00HP4Lsvmez67z/kiUVxyZ80NUnsdY865zo46+IdtsirX/0q8+PoCy+U06dOuVzOGSWhf3qQPZkgPaCE8wreXLw4tDFKgtsqj5/7PpWZcuRjbQarZ3KO/BvAVwm5QrmiIaOcMsDjHxX3PaUlT5URsq289VuQ7puenjL9kCdG+7rtYy+pXwZ/dBLl8iyAvJIv5+hhPjV+9bU3l1tuudmyOjFxtjz33LPl5MkTolO72iKfJR9U2+8Sb1lMm6/2dXra5sDAEFmXuRn1n2r34DAyPGTa8iIKe5O+ncKuvPKA+9qJc2fLhPTFwuKc68UoJPaMjmWL+oEstKw4V3xfDgj2UGezlaP6EFTwH30j1yhP9A5aR18F0C6wIUjg0TTajI/kISBk3XzZCnQLXU9aeEjZFJl884a8Kx35IOvIo7VkxWdpYcm2dsoRe54L+WKLtDFCJmgDRlJXZfzcqvpB2tMrs+YKOKOTfuu3fst5/sN/+A/L7/3e73lU4o/8yI84IAHQ7n/6p3/agU2CI//tv/032+Y/8RM/Uf7zf/7P9gW4z6g6gis/+ZM/Wd71rnc58PJv/s2/cZ6M5vjsZz9bfv3Xf935/4f/8B+s83/+53++/J2/83f8goRABS9fOP/rf/2vu76HDx8uf/tv/20/R30J+BD8QXdsBegmgtOMRLn11ltNM3Dmufe9733lscceMw4Eon/3d3/XgRwCHthsCfRxCVmv//N//o8DMdCLPc/87M/+rGnPC6c//MM/dHCFES2f+9znynd+53fahnn1q19tHGhDBFze//73l7vuuquhT3fgfEAud4IrO3A54JKCKyjZK2VAvfq6Q1L+TeOY6yhjjFM6AzS5vzwhAwSHGeONTqG7l8/LynhX+jF1vnvkBHVJaVEub5q5TjkYAX0y1vgyCIZ0vAmJYAnDVelMshPLN4MuVx0Kxm840x1WNLyhx2nAoEI5Hnn+SHn8oefKucmpMjk16eGrGPR2MNTR4TyoZ1K+chjJx8bogMoXDnJ+entknAx2yhGUUyljA3wpi84SB8VvZ+UkgAPDX3HqmLqAU0ZH508Vql57R0fLVbtGbOzQqGtDNj1p4NQtzsPxS56w5XFPF3jS7foC3W+DDgb1iRjJdI31imnMs97rnGe2AxvG2yThFp+UpoxUTEF/0YeAGEa29lEmxgOyEkaADQLh0aWHUXcY3oxcsvOqPOj4WKcCHjJiBfryxo0FhOGLAzN6HmekT8Y+ziIOCkjhYDAlB/pjNGGkmVdE0MBFxhkBBoIlONkEOWbmGAYfMovxRh1Cvpn2JadCV1kU0wY+Rii5qA4YWZ4HjRwJRwJgyAS8o344Q/CffFmUlnYVjgRpglYEDeE3U8p27xv16AHe+LCuiEcByInF6cDQAg82twFw5JqObQSqTBFSm3CBKWz8oxI+1i3RDUcJupAReUET56s9V5g6QbvIIEAC9cWhsozyU5nUg/Lj2TBQmUYlSujYuV8USGfDVGjg1EIjhpIztx/jg7ehTMWjHcNLvlyC082nPwmOwDPKJqD2qlfdWt5w7z1yBK4rXaLjuvKiutCoo2ck+CAdwALBrOPx4rFjdqZ4U0R51IfRbTi3IERwDQMPJ+yKPaPl+kMHYg0YyZ7bsvgWnbRooCpCE+oPz1NuoAl5kTeyAa1o5zxH0CvKaq/1XpCcL1p/gbeDZKI77Rm5gQZslJVBZ07SQWWxRWhBgAP5opwDwnePDIeTMi6Pqa5Ml7niqiuNE6MEcWygC3qctpFGR8oz+cb9TrctZBLHrF0yit7miyMEUjaVzqP8pmfKhAzk558XXeUg+asxan+SEOdNPshqZ5Fc2VmWjIhutHePdNQe3OHZvv37rBf37tnrTyIztJr2AY2pM7E1Udn4ZgCRe82NdhtvcN2+a13gBXu2tm7pJT2nk7jm3DiNI/SNg4w6d/DF5xEEgk/uh7JcPQJ/AZ52S9B9gu85Goc1KpCfxgsB8ZEH11Z4yyk89Hx8aQy9HX1oBnwc0BHNCH709nV7fSSma7Em0vpaT5lb2HCAkaktL4jX43KCaSPgQNmMWiMYiEyBLzhadghoqS7oDJXcqDt0w1GgfbB5XQ3hYJ1FPuzd5qlv9CVX7FY/Sd1UXnx6OXQSfLeO0DE8AdhHWUF35JwpYqyxRQo+Dx4B3XBscEhpLzndjKYVfNaz0A1cdC0c4H6liHQkSB5RBjzL9s4x9gXTd8GRqQQsmoysYoMYO6VhI63xZa/rGXTbCiyZSshzLqtu2Qf6NvltAx2bvfqvCvqPOjY3IPqO6GPIk4AbOp0yKRwe+lPgFVePWrWOYw0ydDQ6q7XdkB+BPa6FXcfU3LG9h9zvEdxhZNv6hvKVzba2viI5Zm2jYee5KKefKd7oFsoZHdll+0ZIma6M+mShepxGaEN7Rz8gp/v27XbA5dzUWenncekOgjExutHV3UQv0u8EPeGDcUZOdDsosj0QnHTBAvKhfsED9m5+Av2rmSn3ehwXrLvUTyPC+RIMHQEkDeNlmbl/UUB6Nl0X/Ro4pHwEbq4vpVN8/KsYxLUNBp7UZ+O5CIz7mPx0D7rRF6gY40kbWVvbLCdPL8rWZvrIKzNyBTlgOtB//+//vbzpTW+y04p+YQQHU1cIdjDyg42pQkxvoY4EEBjtwn2CK4xoZYQKMvyDP/iDnjpDXqzRRgCGoAQjWQg+4J+g8xjdQVCPPdOLGHlKfjjVP/qjP1r+7t/9u+X+++93EIcgBsEZRo0gh9vxLAH6EJiBJsdkP/zJn/yJAy0EbQjkQH/63V/+5V8ujz76qEelMC3J+vUCIC2BEoI10JrgCjYP+FIO06QYmUMQ5V/9q3913sgVRrDyDPkyaoVn4SNpL1bWDkQ72gmu7MDlgEsOrhzYPVJuOrTfHXZ0xulMhMHlESVS6rxVx/Hn7Zy/hCOBHlUnzFt1DEWUOELuzkP5kn8Yor3ueOhMUqk39rrKEac4ABg4djowEHXO8G8b0cqffCmHOoQR0m6HCSOxLIdRr0ds8DH0FacUR53FCfnMNF9JKJ1yfJTfuelzZeLcRJmenZYixgnAGQoDO9+0YrhhVDKaBgOWsvwZUxkPdBDgp57P96h7nzrhERnGvPVlqOOBA1fIwNjrBg7NwJd0qfSpj2lVj4GOdgwMHQhvaMRmw8p/QcPzOg0S04FrR1qZm+ZHOikXAxu4YXVcFMAFg9pvfKEH+ZO3Hmkabr7kcjmg5OBkXO8S7Tt1j2AHa+54ylmVEQdXdD48usujcIaGR8vg8JCdPOqwtMIIE97iRGZ0lDjFnvIl54Bn6YgM4KQfsmq6gJcexDghr/7++JKK33AJ6Rjl0mWjC/55nZQNyT1V1C8MtGrwsVeaTdWBBUJxFDw6RPngtLPmCbKN0YDSZsNhJICC7IMPG3XuHR2yPOE0huMA4iAbdfA/9u4HwtBkY+c9xFCdhJjwqkaXcLODxua01KAJzjaB7ClbMqjkNX3Npz4fx/A5givIq/EUZP6LK6TxpYtC1pcpeDjijGpgCh6Gu4Mnanue+y/co53H6AycRPiCroGftBlGwV17/fVlUMfgAf2oB2tRLC4R3CDAuuKgEqPVMGB4o8XbprPjZy03OBDwAlqzBgvT0Cj/4IHd5dYbrynqZG1YEfQhPxuwci7Qd9EpI1uVXzpuNZp54w8+8B38k46MfiDAi8wjL0kTdCPHpAvZW/cQZto3zjlBXvRqBNZUltIhW8gUafiCW//wcOmVfjklQ/Dki8ftBPGJbO6jk3hzj87Tw5YT8CFfRpqhx3oIoqhuHaKJgxBqz0LIC1Yy3QSnmxENM6yHJLpCw+QRMkEdqCvtneDP4nJdK2h1ubTX+rORDrrslf4jgIWBjONOfdhCDkUH4StM7UDTv3QyKkqwifpSNSx9pj3iv+7Rh173SLjRHgFGwUBf6rNR1R70MJ+EuxdNBzdt8AP94fZtfMVj5W/uao8jyhB/6kqx4EXeyBAbup5gOvKBvmI0DWnJgH7Jm2U8poeieyw7m7iLcm5dF+Qo2ko78ibed6Fv1bdMT02UKcnEM88dL8deZGTJgqck0v4JJtOPQDtojH52m9ZGGfCb9sULEKb/oNsIrtDWsAPgLU4IgUzaTdQ3ZM241HyMr7EsZf+Y9JvkjrrTNpyO9MLBQSHRAZmFWcgY7XaX5JEFh6Ebcj4nep87N+VAEe3UX0hTfTrVQTA9rqsb3R3lBi7oSR1XfJh+ypRi45TlV3zZ0HkE26AJPGVay2tf+1rbJxlcIV32L8iBZYP0tEOYoY12ty3wjNKTHEB2Qt45jou53wraN/gaT9A3IemdkOfK2Xz3cSN/tRk25Fp6hrToTR247cN/zuErdUaekRmPeNA56fh8/MDwHuso7IAbbrheDulB6UoCP6oTvBTPyYNyCJKyvhQ4MBWIlwUEs47LsZkSX+kLR9WX8xIE3hGIYRoQ0/p48cZXgyYmzyqPecl/jIKmj11f5atfoVuSB9THPAfXSwAH/LTfbJAwD5QXJFM+TfpeyBvKgiboM/RL8DNxgDboLOuJlzzbBHiyvrkaNoTSWteg1eAdeoandQgaytUohm6Ia1zoEV07O6p8aqMvgheho0Ku2aN3yAu+8OzK6mY5fmK2nJt6ZdZcgQ48R3CFQMl73/te9zPod/kX5ejRo86PgAA8Q7fTr99+++1OT1oCMp///OeNByMxwJ2RIG9729scwGB6DeuT/I2/8TccZGAkC+325ptvdlr6jgceeMBBmE9+8pMexcroEqYY3XPPPQ6mIKMEf777u7/bNsAf//EfeyRL1v3lANzBlwAKI3GuvfZaj6ChXtCAPoxpRhc66xfCxz/+cT9H4OiLX/yi8ec56E2fBc7Q7pu+6ZvKpz/9afti5AmN8RkIFBHIIWj1nve8x3leKq/+qgF82Qmu7MDlgEtcc2WjvPqma8oDb7lTTiajqttl5HY5Qo7Bz8gOjBIPl9fz2dDpeFFcuqStaZhhDKQD4nOlR3Hkng0cuM+GIuarMTg3pHE6nHrdi7xiCLEOhIOMaBl4GE0uvxoQ9E8dLPYpPDo6etUpElhRR9XWJSNdnaOM2tVNGQlykKfmJsvJM8fL8TMvlImpM3IOWJtFDtBmT+leH3AHF2/pcMDjrRhvN+k06bximgFvBEUrdeyeXiEDHGAay7oMCAedGMUiJX3w4CEHWOh0kv7USVQT7tCHffDGefAVE9HPnbDAl1Uvn+kfe78dbZz7TtyouxgZUy9cBBw4q537xYBHbcCL/rydD8OHfMPoIW8cLgJRYezqGvu8r5845ze20MbBLj2DU9fX2+e3tziebHxOFSOdqRxMGeCtF2/D+GSx10JhHQgZjXyWFbpbUVI14YMTzNs0EDaflG/IGvcxaQjyNL96w2PILHxDVnA+mJbB+i+RJt5cWfb8dDhuu4YHysggU8WGqvOwy85DVy+OJqOgZBipXhiNAGuLGAkIidLnepVhZa5d5A1fRbxI53ukIQlGPPKfxhXnqpcNrmgTkQV15iDqSptQZpGXIIuJZ4KnLEBMmw864SLrJxzgkx0myVbwMJ7BYYuAI/jIUSIA6TK3BmhMiqhnMy0yYLmsxiwFIDfQmFE8rBXBSB7gzKlT5enDT8uAe8pOIXRgdBj4T52bkbEewRqmW+GAokcioBZGpL/aJIOLt+KcUyA8JRDQ3dNXDl2xp1x79aFy6NBBOwE4IHyFiIDo3r37ZDAOyjBcNi4J4EBebDF1hwBgBAxxbOJtctQXJwecoIFHYajeHJMHx+iINPzgmz//Lic19Q4BAXiOjmYak/HW8aD0Sq+M2RNHjpSjzz/vQO7Y7t3Oh8AB7QCHn6ASuptyuuUMMSrM66QIPwLEBFPOydHmrTQO0qlTZ1UfcA49HMEuZEH8ErDgKUFnpuXRbgmWRXCD4HJHGRseLbvHxmKdDuGD/mO6G/xMx46+iDxpL9QF2YMeDlSr7M7OCFZQProng0Ohe9scMIjRT8vBb8lkvHkWnparNumJ5SqrtR+BX3o+nWgCH+Cd/RR4+e0/OBEwEb3gB31ABk55U88518MZc7X9D/wyf3Q7m3Vm26Juw3c2ggMEYQiM0Lfg3I4Ibz6hKlmdn/M0nxMnCAyekjN6Tn3ikh0nyozpsZQLxWjtAciY27TqANBPQhcCUPBxXbQgYOPRI3Jazk6cdXCar+ghw7R51maqIqvso326jRp0Y2VWOrvb62F5DRzJGyNsTBfRLIJMncqLwHW3eetAHrJs+cFugAboBUaFhgPO19NOnoxAKO3UfIbflJrH2geNUZPRp0U/g54S7nVPKuoNICvgehvBFZXv4IqcJhDguZQnt+MWuaAQ6rIdOGhGn4cMCMirSauAwHlraFuPKShOBS41fetzedSac94PGsiOAH9tnBPwAwg6Q4cYrYcejToTmIJOYW+obXf1lqFd+8uc+tgjR59Xu5zW9Q3pEkbcMpqXdTPCTuDl2IhklQWrkT7aKA78rtFdxp9RvYxARtdYnlQO+gFZXlqYU1/PJ4Snxe9JyeW8aA3OkmH62jUWcA/7Ito4KAePGSkKrk2qXBxiXamkVMgu+bdSz+fKiNyCjD7hT/ckm7IRKF4ah5vOI/tDywy6wqm3AjJj6An9JWXQb0d/wXEC9PMfOMZB4CbolL1KW0n8XPeW4+x70JtAyvvKynp58YR0+SsUXEkAZ6D1ubwGtB4Drek4vvB56EqdElrPSXvh/dbngMyT/YV5cp2t9flLhVY8Ew+AvLKc7YBnmJKEc48jD7Q+d2H+eQ5QFoEmeMtIMNrwpZT5VxWg3U5wZQcuB1zygrb33PGa8n3f9V4JYaTDqAWys2TjWamxEFTau3QOTjXzlDFyuW6DRVsaKygJbyrTz9Dp6DppWztUpoV45IENgDCYwrBXIdI9NuRwoitgNJNvrGkRebP4KR2WTCTlLed/AwdPnYqMgTZtqxsyquUMdfa1l90HRsve/aNyjkuZXZguk7NnysxpOWvjMkQXYgoLG8YH6wowR523MQMyIAzCncbMMONUgH5buLzgtUbAl+g6EXWGEKIoqRPp2FMvjnNLJcvW003QqBqQooEdMzbuU7b20AnahUEfRn3QnqGpqrIcZNID8OxCcLmV9kCWncdApJHjIJ5xDD5eMJPglvAKfGSECFfwxBBJo5MccHBW14PXOENMj8DoZ5SQRzLMMf+aujGUOIY6c1+F2QkEP+aQ9/T0Ow/QSjmkhKwDsmp5wpHCIdNxK2zKuWAuM2/QkEPu4wg4DxlTyDjDogm4sG7BoAxF1kLBke8f7LdjOzo0IPkLZzDfmpqP4KINGjVAeKmQaAMC6kj6DQJ+UIaidYu1JRy0ACc9T71oT64TSZyHjkirHwEbpXC63IDYRaZpcAEU7+f4r/YAwCMhY1ohL+arMghHP4KE8MNyxeaAwWo4FTis0LotFhSlzWce/GLkUJQTjitXAzPq703lUw7DsME7+EZa5Zh10kaggi9KHXn+ufLcs8+Vs2p/pGVEEIBOm5uKLxIhNzFNEGcRvoR8ZkAYHYfu4FnWkOBeOAcjZXR0yFO0Yph6mx0JOl+egb/Qk3pYpxnXkDHXTRvBFYICAGnhJTTAmeY+TlC2FQPXdIyzTrkERijPgWtua4P2mVfIBuXw9njBTtO+/fv99Zzjx47ZcUQH7RrbY53TLzlGbntUz47ePtEy2uOKnl2cnSnnpMtwZlkvhYAKOs0BJOE0MrjLuIMvdESXLCyJvnMzbquLizHtAn1HUJPg0+6xXWWv9Nxu1uXo7POaKZ26F3ngVLt419myXeuC/qaywe8w+i1LbkbRtoPe52+kJ0v3IUpMOvLhXtJsdl4OnPJPnWm547m69yhD0TvpS3kEZwj65tQeNnQBcgJdSY8jjh7z6CA/p6LBP3GtMkJ7l8SU5dXZ0i05R9YZOTQwOFp6+gYkV91qWyzYvVKmJqf8lpXh755yJV4kDzYYuqO8POoA+YQntd3SNqk78mIdpGe4Dn5eg0g0AE8hJfxiah48JMDCVDwcYnCFmElD50aGguQL1O5uX1b5fFkr6RFrQYGjUHJAkJE8of/hHXmKDsIJOSKgAn2RF6aDEbhEvzKCjLZ99IWj7lfcP+qHngk6szZPk+fUjzStW/I12wjXQIDPc7/uta91MP/ZZ59trN0UNAxZ8to+IOsbykcbwSCgcV37emTc6OPRiX5ZYKwEqFT+AUqs3ON4K1iTE7CJVhaQf918ylX9mf4Jtf4JpKQMy5x0EWmhH8A5dPLoJpjjJ+Np97U6xF5AJm+89bZy8803lanpc9Ijz5Rjx45En9wOPsqb9qX80KeM0CRAQ93Jj2DK2or6BskwgT/0JkFRgH6AoB96Y8+eMeO2tByBcAK0HXVNOfpevn6HfLrfrnSgPuarNuoCv7aDboKDys/yLPDzqrvlQ3vObcfovvNrbGELoKsJNpEH5fMMOIcO6HE+OaKlktJ58mvyjlHOUb6vqTxfRaHpXMkF4ofTaue7ykFyFHVlujl5NZJUiGsAecAL4+N+CNxlOy2vqw1NlYnJBad/pYIrO7ADf9mAdrgTXNmBywFfQXDlteX93/qNUtRMv5FBJsWPQkZ5L6uj9MgNKWP/0Mlp2Ar8FlvH5N0AHXNGCjoOjPG4fL6xy7kddjkN7gCch/Ly03TUGKr6qQzPh1UjsRGLY0dQgU5G5zwz1EWHwQgG1lWhw2UqANOCGLXSVlbWV8qiHO327s2y98rd5eDB/aVfnedGUSdbVsrSwmI5e+xMeeHI0fKsnJZTJ0/5qxcYgQRawJWvr0TnGeXjeLL+B8PnmQKBs9XZ0VaGh0c8jJDgCqNXMgqN4UEwwoEZGX68GcXpY881aNDViVEa9Meo91Bl0UEaQn/hVEBv8EgDy4YQdKk8Sdoa13oNOsY+/2lXlQ5peQZDmA48P/UZN/mTsUKeejC5jBzFm+5VvwnlbZWnESzGWjTzS6tyzsLh4Y2z37SJZjYrbVS0ezqODl1HjAaMDUprBBaMHsZH4GcjSXJAkIR84T31w2DEGMeoC3mIwCD03vDaB7yhjrfRTEMalnHPKBTewOJw42iTHkeBIAqOVU9vHUWg622medDdtPOeA67l5aA1OJofOvZe5/zWc77CRYBa52ehTd8kMnWvRw50qH4xSijoF+0lIeQBw9j4GA/lWHExnUQbtkhtpBtlpbxkoNTHlq/mua+pTdm5rdd4HlyQV3houdUWowbi2czf7VnPsOZKBGsCR+dFOeSnjekP4E990U8AZcB7v5WXk9NLu3BynqvV4B/4qByc4p7uXh/jnEZQUG2sGqgWvEqzCDYx1D6czjBekXGCK2Qc4LJ8P55jVAw/G+vIo9IwNJyRHLSXDKLkqBQ7pchU5ZtpobaS7dZ6xXiEfGewNI7XPWpgbA8LwO71wrLjp0+VARkPew9cVbpUljIwHkuz82Vy8mwZH5+w/jopA5t+gPxw7DziTs4QeFpO4IVoygiHpSU+Q70snBgVItqJXixsOTQc62SNDA+WXWOjno5E0IpgAPVAR+CoBCPY6eDCY1WGtPxMR8qlfH7a047hre/rXtA6Ngcw9TzHzkH55D3e2Jtn1F904p77GW0O/LLXhgwim/R70BWNhuPPOfLCyBWOSeP24LJUpvJMHtAHMS2JPNHb7JHT5GPkLz0z2F0Gh0ZKd2+/+K32oPY9J76cPs1n6I+X06fOiidznlbldi1ae6otZYumMVpFDq14xgZd0G+Uw5464uQiSpRrnUuw0YGwRfMavcVnuVnfh+tMQcPJhWbWbbQp0W076O5YFp1ET+PX40A0Dhy4QiNkiLygP4BagibwnPYC6FHLPc/zHH0M/GakFX0Diz5HPxijO+lvCcBDZ2SCvAnKkwdlwUsAfrhf0Uabgnc8v1tthGkDBB5ZT4EAFtd5lrSWG9FMFwufrg+aBx+FtHkOWFZJV/eWLW1bgvjW1NgXh81V9atqg60Abq1w4XkrgAf9ZuJoaOQXewfK0XHKx/2PEsNrnqGOXdKLd937lnL3PW8QnafLo48+Up5++stlYWFOfJYNJdlBnkjPywXslyHJsoPvygc6rywrjfQEeQePQneFjRZBMYLXpGXNFfQR67l4qq3wZ902bCUvalzpS3mmd927bavdbQfkQZmkQ96gP/z0iDnxG1kkr1zjKgN3vBREv3u9vw3wUJn6Wc6lr5FJ5Bz80zaBhhyTJuhJvy78VX5He8h6wEv56fQqJAKkUafQS6GfAoet+Y5IpK5BDsmTei6vrJXnjkyWiYlXNrhCebRfaMqzbMgI+KA7yZvzlN2t8uc6U7zhA58g/krx+HoA9EpdQp1CtgJPrnMf2aQOXIcunHMd3bsDXx+APzvBlR24HHDJwZU333Nn+b7v+OYyyZd9qnNsJSnFYcWiZ+kc6DNQ8Gwc05HFm9rIm+sYKezTmOWYctBNaWwBqazoDuOYwEg1tiOxz52mGtqZv6e1aI+j5DJ0PtKzS7hiDMshwJnxm9uOsrDMmh9zZWLqXDl9drycPTdu42RoRI2sv6cs8VlK3uryRvfY8TI1ec5D3jH6eIOeCpRAR2Pess6hkQMqSuM6ymhkKD5DpxkWz8gVGjZOPJ0Zb39o2MwHxyhny86KOsAHtl45MhgMENV10+ZjCKF/duxEDyHBlQrBA4CrGBs2FISXaUY+dV9zMs08MgZDTA6G66X70J8pCbyZMk7Uc3HJowMwcKkzU7gYXo5sIR/ZyQJZVunoFm9VN5cnrLTTVQSp4iFDb21FaWUkYLAYPylGlYnRY7mTIYII4DDi+MX1cKLgAc+Ew8zbJ6YI9djhgNa85UfuhvvZh6GFsQ3NOacjxJBMXOzQgJvytPHEnnpwj/lyoktUpZXuAp36y0cy1nzq+2F8eIur4knkdXEg8EGwKOTd5aq9xVstFYoTvyne1ABMoMC/CPh5AVztV9eFg43FcDIbe9GLY3+hRuUQaHAQTfUFR/O5Gsj5DG0VYxkAB+hl3oqOLGac9IFWBqFDu/VzNS94iWOKPAImnzYM3ZxaRH1qVYwL3CAPAm4Ew+CH85J8sc8AzqDKtUsvHgb/IxjGlEaChB7dpZ+DFdRbsuNyobPkinWEwCr5lAETytapj2n7kD/kAOzjegRfSIcMMjQ9HEdGomDc2lHUuR0cnoH+wsN05jk/y50w+lMvOm/daPBOco8Moz+os/VFn/IfGSrT4+Pl6HPP6ak2f+Kc0Xoz01PljPTYhHSYp4UoH9oq/OZZOwZCGLxxYD0CSLoRnd/B1MgaYKQOTO/Zs2d32bVrTHps2J/S5s1+6GZkgq3qFfMIvYGTi+zGPW+SMUmJ60cwOuqFU1wDSPWY5wEWvXYfUGkczo/oA89UHz+Tez2raruvsS7THl4YJ5cf8kk7ymvJq9ynsaybUS/rgZA5+A/9kB3AQWB0BDiKDhnkRWbRKdCI6T5d0u1tch7XllfL7PSsh3qfOnG6nBmfkGMxIyc21rGBH6yBAw4q0nLC12xC0pCdNpd/Tv3yqVMnxddJ4zXC1Cs5vHy+HoCXU3KS4aXbHvIEOXFkpWPp/xi1wn10NUDZ0OPlYKAPWUV+w6HDac2+jP4u5CroRaHo82gvOrOoIBO82WeYPvLOQuDRZzJtDH1NUAV9zegh6Eg/zrS+mAKGbiUIs+R2nm0KGaDPIdAED2xvUK4KxWl70xvfaH7xxQ+CK/QPjL6xjhKu2e7Z8jmOAf9vPQZ07napbStA9hO/raAjF7TdBhKPiwJieuHjjQuxz+AK/IIt5Od2KYBmLBh72x1329FeXl4sX/jC58qXHvqiAyAkg4foSWSdz6LztTbWVHGf6dGkPYiW7CO1PzJV+fA26BnlUfbAYK/Pjx8/Wo6feLEsLrEYc4zu65Gdw6iT1uCKs+I4DprH28CmbLnsd8iC9DnyF32Wsog+gX8OAKlu5qWIA33UreocW5dpX/BY1yWzTGtGHwwPDVvuoSl6gy0CTfRVopdK7WaBua1At5p4RD8ABI65yTmsPNoKoDGyzvOUDT+Wl9fKkRfOvaIjV6g3H45gUVrsvne+851eT4R8WfiVdVAOHDjg67/927/tadOss0K9qC/6LdsFuuq//tf/Wp555pny7//9v/c16pR6iWfM968Av68VUDY65zOf+YzXkkFf4rzzKWbqw1owf/RHf+SXpnzqmYV7+Sw0C9Ly1SPWU2FRXdZr2YFXHmgDO8GVHbgccGnBFQne6199S3nvA/fboMGwtWODky/laVNPis5Gk5R/dgY2SAToTGWrdFKGVSG2Kkfy56s+QF73Vs8xVP0ZSRkE4EdmLkN7OjYgjWB3lvW+jYeKE8Zt+2YM31QXq3u67+Gi8YUU5uHzxRiMzBOnzsjYPeugi5LbeOXrMnwdo10OBusRJA0onlE70MGjTPr6q4HHCJPmG0+MTO77c9HVsc83ewD4Zv3SUI8hns2OJDr/DeUvtFUHDIZWQw56d6r+UA4eUjdf58dhPYcTqBLwB0emR7DxSc/kWcPZw4GhY5NzxVDyOQImcyxiuVjOnj3nztgGrDo+jtnAFaAuWT94YZ5QnjbO19bkGGiDvxkMo15ZVx04uIKhg+OM48WbTBwtO01KE4YXc9zDqEEOHDyxQd7rkSdMg4AHDFf352OVhqAbQFnt1VmxnKj64BO4O4W2CALktZQ75B3qgufmitJlYMOP1aMgReAtOtbTBrSeX3jvJaByKZsiQ/5b2hr3tNcdO2U4fek8Y9gGvu1uZ2FoQmO1BMmxDUgbnnIOfBxtOfmnU99jAwhMGIl6zAiHCAbikHaXOckKOFg2tLdBKiPbskT+2pAZ9ikzCeBIKV4TQweuLnVjxIN5EzgR2NSReU7bM+90PYIEalsydLv5vHetD2VxH7mzXlAZ0IgRMsZJOMAfcOHYTp5oEjGzqHfSoEmL1mNwI+9w3jM4R7vnTT5f2CGo42kFKpxnLA/ag5cDPMi56dXEiZzhBW0RWnKdPPoHBv15034Zwd3oHLVfVbasea2MjdIz0FdOHjtWPvfgg+XF4yeUC1Pa+BQzIySifrQD6oAxC9/AhVELjGThE6qkox4Y44xGuWrvsOrDJ8F3OZji9Vqoj+QL3q6uBB+9qGp13uzU6Y/PtcprNA+ROX7UxfTjXHvV2AFbZDFw1B5Hhj2yozTOTLw2fS7cyKPSzymrrGQbyS11EQ4WOjdlCH3rfk34I89MRfX0QOVB/uCE3IIrzwPGn3J137JW66JHXDZl9RFME5/8BRVd4+tVfDb77MSMF/w89uKJGDGywOjHdtGbL4UNVrmV3qHtEuRtj/a5LrmmTU1OzpTJiekyLX4RnMFJgm+MGLrhxhtkwF9XRneNug+i/+JrWe7rzRK+RkX7YMTLUpnQPXBAFoCkVdJwO+juYrQcFAff0B3Ilqegqa/js8foXuhHGtsJDfoJF3R4GwEoAH0T+QD05/BlaZG1N9QYwUdCFDhVvJSUdZb6+3scQEm8SU+bQee5XemcY3TxNXJu7r/vPl9nIc0X1FaQAfqJ0CfQW/lECQ0+Q/8GNYxL3ddjZFmM4+rFQXUHx+3g5YIrIV9b3098zs+i9ST0KUFF0sEDtsgz5IIAyWvvfEN5xzveXvg8MsGVhx76YpmamrQOgcZMUaNvHOgfkqOyR7I2Vtt9vKBQS9Nt8cF9iw5FO4mzjmu718anu+nzj584Vk6cPC6dPK8zZKR4hGh3N8EV9KSK4hnvKsL1GB5uB4zMitTQxf9dRgJtDpmMLGtbdhHgiKVE+pj2hz5ihJjtReRqVfpK+nZs91hMEZK8MtLNOkU0pO1Sf3LoxZajiIsAtLe+rOWjw4FoK+grdCx5ncfU84A0lAv/aGvkiSwvMy3o2Cs7LQjcyefXfu3XHFj4+3//7zvv//Jf/osXkMW5vemmm7wALZ9UJv+77767fNd3fZe/APT444974Xhwfsc73uHFaz/60Y96cVwW2MZB5qs/4P4bv/EbXoz6W7/1W82DVxqSN+xDNkLmCEazgC5fQOKzzHxBiK/+/NiP/ZgX0YWWLErLp6JZ04mgDM+x8G7wegdeaYBnO8GVHbgccMkjV97w+teV73zvu2JIm/Q7yhgnptVZIB1vUmMYbkb+N+UILaoDCmffXQN7NnUU6tfcAfFmykERKR0UT76Byq1XTgqGML2TO8aq99nRcdEZpeJLcOfYSKsjOfJxgiEu3PwRZnXkNlzbjTeLpvKGIB6hc1Qn6YUG6XxkGWyseiQAjiQGOEM2qSs1w+hA4WK8UXdQwZDyW85KH8rq7qWRRycKfWJf8afkiq//k0miLfpgvPkTyLrut+2yVhiGDD3hiYMXUiKMwMAA4jzmB1cnVLTc1Lau9C4TQ2E53gCy6Cf8JVDCvHsWi2XYNfdY1BX64MTauNJ+aWHVeWNMeCSArlEf8x2DwjiJfzIOMGCoR6OeGKBck9Fi2VE9LDsOoDCCAINY/NAeAycCZnIQZbQN2mCPuf39A70y7mKEDx0vbx49rUJ1pwwHnKCL9sqigYdBKJj/9vjEB5UDbgBpTT8ZRAD1h8fxBMzQf3hDNfixMKXk2TJXr5Mf+3yCf1m0oeUEvDbVDuIkb7WcCyF4iPFKWvByGwJRAflDrzU5uAxpBl8cKmiZTvp59eeCL8IL7ROciDiRcM7n9HO7FH4ZLPSb5BpMgXz+KoxkBydobgkZYlh1jNxiRJF5rjxNQ8oHlLlpBahc6M1GnYwS17Slw4QeQAZSrpiiYSdO+HihUfGZzDMgKAG1LjMewsfTpnSeUzn8tl3H6I6QP22WTUrf1DNrZVnyCIoWV11Np8u4igeMMjNNRA8+kYtOdDurdA79JZ0qWhIgZN+gBfXUMTyifAoCL3CAntQfPchwexx03uJ3a89XfDCk9bDz5As+p06cVPud85eXwOn6G673G0TeHh6TccH0EUZNgA98QkeBgz+BzZRFXbMeZnRADU4SQBkb213G5DQNDqp+nbxRrkGI5JNwsO5dR49GWw9nABphQFZmq2KbHaqf5C1oQduOgKN1pQgMPgRQSQzNObd85LF+0IYviaHzeQa6sbcDx173SUs94YudHOsrniBrpuVEn9Ih2aVN+VPuyBLpaV+iQ/Rd1I2+TGWAh3Kgzqx9wJQHrsnf8V6pXIadS+U/OjJaeqWn2lnPS7RghCOjhk6LT/Bj3AsFx7ontEnaVAS4XF3LFjRkqpOD+ZQlJ5Ov6OBsTEyOaz9V5mZjyhA8RWeDMzy79rprPd2UdoquhM58SW1mdg7KOT8CKUy/IH+CMyySG6MsRRucXtWnGWCofLwIdLSvCF/24QTqsWifoq31tYzVoaF+y4mE1lkhvhkQ7egU3XA8VVfaIBl4xKn5QP1jBI+nRFT6GDc977rQOPVHv5hyBx6kQ/eFfNLGNyzr0Irg01vvf6v7Nr7IwVtocEanZT/q0W7UX3tqT34rBJ8qXQyio+ugNMi/kPFlB+/rQ9znADw4grfmMzJLps4ZoE7Cew26VLq7nj7i0OnrqSCvn78nP0hFwnrHP2tf9JKAfHIBYPrsyFep9SDyxKjeN77l/vLGe+8tLDbLqJUnnni8sMYcX25iuiN0pG1AM0bf8mKJ/OGB6dGmtqT+3efwRPX2CyMdw9too0zD2ihnxk+W06elwxbmHDjHpmJaECNX2tuDTvCaA2RXRz6mfHQ6kHUNqGkE5iGX2eJB/YIipo2uxzlXpMc4NwF1Xzv1QiIWNhspuNe0FRyI1zl1hH5RV22SJY4B3S7tTkMpWwDPij6UaX4ob4OQIR90y+oq7UH3lFdsQRdoSdnILXobew7cKIxrLGh77MVp6Rumo7xywZWTJ0965AqB2je/+c2+TgCFcvi8MtPwPvKRj5R/9I/+kUdufOADH/BnjfmkMAEI8ALA4dd//df9FZ5f+IVfcD/G55NZd4rADKNFqK/l9RUGaE9ghBEp6EhGvN13333Wa4ysYcQb+uMbv/Eb7az/0i/9UvmRH/kRO+2kgZY//dM/bTpA4+yfduDrA8jITnBlBy4HXGJwZaPcc9fryvu+5Z1SdDN2glMYbeymc2CgY/D/hhJB8bKhXFjUjOGTKB7y5hqjJoYGBl+idMgDfCiLt2uUa4Nayrd1c0fjB7ZRWsqnq5POv6mQW1UzT9JZcR+cMLgJnjBiJr8MRHo6/XhDGU4F5ROoiWsMqY159aQFL1NJN0CN4dwbG6LV5pINjFx3gcSuQ2MLPgSNeVA7pXHXrj+m6aSTQx7ga2OQvfJl39nXGx3/cjiWDOtnBA6GE2tSnDk3XearccR1DBo+vZmjHZK/wTvyVQfvzj8MDP7LDROuGBjh5Lg86lr5D9jY1uYgmxyJ82RlU07DanwdAJpRBl+KwFjD6CJwhZPA/GbqxHQEZMZOkOQIB8CbnFeXJzxUesWB8jGUMN5juspWsLYifgW6LwEukx9bMwc6dnZBC6eRMbZFFgaPmGq0ET1VM8s8WfhyU7xLIK/Mm/+UBB1txOmHnMAn8w26ygHxXP/zkAhZIm3eIADTJEUctNLG/IZe9ZxbNsi5oCzgJzhEUFCGrcolIIYMpdysexHCKM87Pxs8MSa6yEa5DlTgSFi+lLfoyBQmHJt0vtppJ+DlNOEQ9CIDaqPg4q9GaKNsBzCkJ/zGepE3dfCmtlXh6xFPHHvEU+AC3t7gs/bGUn/kB1Bny59ksru7OVUPvcDaDZSvRJjgfpayYpQJgQNkEqnUPfI3fUIWaDeUzzU22jIOCkFDT2HrHyi9Q4O6Hl/hWFfdFubmvdAsnzGdGI8vu+BUE1ShnePcYzDcddcbCl/Twqg4fPgpB7j5QgvBUoxfcKUMEOtTfQ7KEefrHgQuh4dGyvDwYARzaHuSS2oAj5tgKbSAmI/ackRajLjQE5W2IffqV3RtVccOoKoubE7HXfJAT8AfnZtW5FP5knRaXlosq3JwkREw4DntXA+AwC+jA+04Kj/wgSb0OfAQeenpo99pCb5wnfzISyz3OlnSkZQdfKRfIEiLvpGBvN5eltVlehpet3DQsxvdm8q3pwyLfuYfQXe1y9mp2TJ+arycPH2mHD9zppwTv6aho2Skv4cgOIGdbtcl6hn0QPYJoNJe+RwuBv6pU2e0nRD/JsvsjPphpccJZooZdYypUxsOplx54Ep/4po62WlRpqydMT+34PbAOQHYhUW+psVnWqdi1EqlM+0R+qA/k/5bQWcXtLMoGGc2T1t1TYSPaLJn96hx6ZCDGUAALNoVG207iog2EfobdGIfchJ6ELC81I1LtL4OOfPxfDzXzI8koTsIphAUuPWWW8s73vFAmZ2dl3P0KTtJ7R28uAjdSnnedNyovzZ0CzShssZJ18DBfZK2sCFiJC2yD9iO6On1885H98nH/S66mwCu5MFV08O0K+Q0A4O0qwwqk7eBfaCkYw7imDTg5Rc+SuMgjbZ4nuMINGI/0EY2N2MUWDjtykNoMH2Vdv/mN99X7r3nHgekHnn0kfLE44952pmDBC6H+uk5QovQguk36HhkWFtnF0HvPrdBgk0eIav6+Kta8FzXWCPKcii+zM/HV76gCfmAzGYbOqepk81Xfq54yAV9K/QwfUy9uGfe6Ddg2mO7hZ0Bbk5C+krHOIg8oj/iHk8Dkk1//h3ZiKSxQU9oEVOpwIVzXyC100QeG9ozjWg7IB3pt4KNNcnXevSFBL5xDnfvGXM7ZeoWup1PsvNVMXQGQRZ0wurqejk7wccXIkj7SgVXaEO/8iu/Ug4dOuQgCkEQAGf1Qx/6kKfI/OiP/mj5J//kn7ic7/me7zEupGUECyNW4D9T5gm4ELz4uZ/7OY+2I7hy7Ngxf774Yx/7mAPHd9xxh9vRKw3wBPqYl9oIIuGws84QOpMAECNVPvzhD5ef+Zmf8ZSnv/bX/prx/MIXvlD+2T/7Zy9x4Hfg6wPwaye4sgOXAy4puILg3XLTdeVtb7pLymS5+VZbewwWDIkcwZAGK3sbBurEbQijmKKAKMf/ozw2rmNQo3TZMGrzmB5NfV3DqIlnOJTR4AN8GxlXLc7phcAz/f3DHMWFi4DzUH2AyFY/XYtzXbBDRAfVzMX9chz6mABQgvumavgktMsQ7exm4c1wRNlMx9qZUz60c9BFGzih2E1Xgio6Xt8UrYwgJfM2Q47K0kpZkKLnDTRvsJnWhDOJocLGorpek8TBEzk54CTDym+TKEfl5h7jwm9moD1lCD8nt+Ekw7MaJ+uLax7FE6M7wghnxEIMl1U5Nb2H0mJA6pwvhRBIG1DnPTzYUwb6cOabC8Sh2Ohw/QZRstMlB8T8ps78jEvsA6pB0wqQpXGJtP5fz18K69sEVwDkvZWv0CR53sgWfjWvvgTSOE48XI9GHVQLHa+IL1xDJhysQj50DXpzHTpyDc846FHzqTKURixGaRi5ekY8dBptIIuRb3rWLeSO9km1lKfS2bBV2gigkHdTTvONHjoCgxJHmfUPeB5ZZYMnpGktB6QJngD8b7QrtpZ03nTPI68abbE+17Kn3YOPgyjIddUXuujnubcix1GJ4xn9hL2vm4aqYsh4S930c3sTDSnDU/jkuCKbOVKNoJ4dcWMOnUJfMhJkRbQgP4p0QFL4w0e3Oxm5yBBtz/hDd9cz3uz3a+Mz0x0qB1kB1pYWvYj2i8dOe4E/RsVNTU3LSZ6J6V3wSWVBK0Y+EDQl79e85jXl7nvuLZPTU+WPP/rR8rk/f1D6esmLzKJDqO/ePXv8VaFhtcVRGRfUE6eHoJb1jHCjhqSlftCnraNOY9TGzmk45icZCqeqyq94wXOtfFnG0NcWaeCF0puC/NN/neRb1wzQeNPz7HmO0VPomwg+RJsyHnQQAugJLcgUfcN1+Anvgn+qY7f4SxuiTAG4+DPStC+VRcBwZTVoCU5Z5yhCTtK69OMy/Z1kYkQ6S45O73C/2+WSdO/i0kI5eeRYGT91upw5M14mz06WRfFmU3TtFm6dojVTkpglRb2gjfWu6sG5A+DS5YwSIJDC15tYJ4ev/Cip07HRBwgr44csQ2sAY/HA/gNyvHabRnwSHtmemZ4pcwvKw7Sva+qojJm5GTswyDB5cY/6hlPPgra0560BlaNkFbfKH+2ZjtEm+YfeBO2YBjsw0Ff60O3S+dQVnGmZKXPmGxkl5GHdU4/kdcidNp2rROlE2g11izwim9iTgjzgAyNhXvWqV5W3v/3tovF8+exnP+tPuRM06OwK/FOH0Gbpz7yJPgRmyNBBl5TLSh/jIsFyPeKC60Xboo0jf6RxEEx6gLrn6K1oJ8g4Mr/qaU68iMrgG3KLTuH5oG/UB3pEXV1ZA4EV+mHuMlUx7CTt9Yxag/Po6e6zzG1uoL9oq8g+dYp1hOgn7r/v7eWuN9xl2Xj44YfK448/VqalU+iv4S9TdgmwWLOCg370PYEVHzqg7QZd0GnGW2ViZ+RIFmwb6hJ0i/YGXR0Ih06bzeCK68hfliXw6F3RzkAzDWzi3MklW/qhA+JlVu2H3ebDvqR8vzhqoSH4co170J3Po3M7RjfC9+hXXYjLDdgquLImuiytLeq4ysZLoOnAbwWba6pJR28ZGR0p1193fbn1Vbd6BAiywVo46ImJibPl7FnpnElGqU1bjy0vrZcTJ6bKuekF1/GVCK6AN/0wo+rAh/UErdsE6CC+Wke5OLTk++ijj7ot3X777R5pybpHOMG0Fab8cA/9RKAGnHghQP7kywgW8GMNlyzj6wVZT3Ag2INdDr4EWpBDfCG+PkZgiADQLbfc4vp+JbTcga8dwK+d4MoOXA645DVXXnPLDeXdD7zVgRIUCEZDGiEobD2o7kFdB3s6S4wr/bBIWbSPBWIBGyNKn0ZJ6Jw4Jw/3VTzr/ACOpaB1zXnX/OmI3QFSlu5jiGQHsRV4QbCa68UglSApKIeMvQe071THyQaO4RiQXveoTxyEk+5HeJ7qy0irl9g2hPeqEoVBxgryjMhojpLx22RoSmoMLXUsjPbgjS1veDienl+UAb9cFuV4YXDPz805sMJnDxlyD15QD3rRsTmAglFTjQtZ5V7bwEazkMsqugo+xoGQVSQwj/FElNBBGXUsEaSRIykjDOeWwM0a61voeRRYfq4Uo4Q9b8Rx7PwJWBvW8dZqoI9PdMYwfP9ARH8YnjZ8ZMhgWEJDrrem4Zg/jJy1DQywC80W3RQ+IWtBk61gfbXycSuo+dTDCvW8XnAgwHS6ODQDFHFsWZOBF2/SwG6zrFgk6j1tTs+vOkPwEGaFkx784x4AXcxvtwfaRuzhXfBQ9BBEGwkHKrYsD7yaQRMgcYbvbp/gojTpBPAMQNZpHFMOowIoP276z2mgDzvu8WYUsGNU8Qx8477xVf6mgPEQPZBtlxl4hhEu/HQctIpn43l1oHYwnDzwtlFc6+K/DHS0W58xssNTnrTv7damY0arODM9H3WXvFFuNbIJcnDdxXgP34KeHPvrLUrPeis4l7Gg7aCn+bCoKaNyqD84rS4ulelz5/xZWAxk3vxR1tnxKTv8QatKZ+EMZaEn5dAm+XIZa9Xcdttt5f777zcfcRwPP/VEGRnqLddcfdBv1dDfY3XPiLaUDQmj6ek30qIPl9MpYrRc8QiaoEPyxMc8qudCLqOtra/VNlwdSdOOc90LPocM2kmFlsiz0vE5afIDI6erspDn1J1h/umY0SZwnFJm0Dfo0tR7pEEncZ096VgvAXriRGIoG0fVxW0H/SiABtQlnCjRQXnzPDq0t4dpLvtKd+9AaeshEL0pnTxdjp88UY4deU68myjTBLelYxn109Wpvkm83xQua0q7sKb2JXqNDoieFW/KYvQR655MTE54dBLBNL6Ig36HxwPSn7zph77g3kbwWfUy7fU8G3khwzgfOCo4NDgv0Hp6atr9BQQmj0X1KZPnJsuUHGacGdJYP2jPcQZ8ON4ORP4KsaC8ezyrbPLh88jtohk86FQfMOCvSvWrjeGI0o+At/ll/QDPqzwCLYeA72ca/8UPDFlTzTWjfq4DT1BTwQZYQTe+2Ldebr75Vk95mZw858UpCa709hEIkZyIpjlaFXpAU/JA/0yKP6GHQo6jHBbhjemsc3OLxV94Em2Ra+jBKI0ILPHFo4HSQ4CWvrjSlyqSf+S14TVOqB6jrVJuwcNpLSsEZlZ9zM/X9QB7QK1KMoG9FfqCdA6u+JiXFaTSOZySLRAjT2mj6CHVRfVAht721gfKnXfeYfnAHmRaEFOEwIuysElo8yK88a61CJ5px0sgZWsAhyYIa53CH+ocbZQRTDWoK7mwbuHhduXP1FUnjvT8+AMYuUlb8LnyhB5Aa5rejkHlS5nci4KzH4h6V/0kvtKvUBQALo0XTtqSxr6OTtRmHmiD/+Rz8eCKeCZkVtbpj+LehcBV5OF8Op0Pm+vSP23dtqHgD/ob/NCrBOnQZeBPPthgrPeF00+A7bN//lh5+pmjTv9KBFd2YAf+MgLtaSe4sgOXAy55zZU33XNX+eB3f3u8gZPS9dsXGQ8exaCuwZ0emw10dSV0XnRaus2+tdPLDiSvcY7gs8+3BdGx0aFxLKdRSXnMXZUOciMLruUz2wGOQvYX2flGBxIXw5FQGk4a9+oJgMFioyZOgcDDB8YjjTFvXHanXHHTNRaN7eTzrzKuNlVXssZAWV3C4F+RYYVxNivDZclBCz6dmVF8L+66ul6WRVNGU5j2oKaCoBVlx3DbKM+0x0nQgd/Qa4M34NvXITzU6eIYYCxizKShQZ44dmzxZk156B6GGgYyMgGdNtaX3MEzfYBhqhjxnnvNW0q/7e/1nhFMpqvKchlVkfGmEBLA3+QfdEOGkEFkDKcXML/ioIUvyBZvxSM/7sVR875lUr8Wlr0EVleoN2k5az4LYWNUTMVNR40kOrH8AdpxKZ7U/zg4D+zI2QATNhiO8MT0rufkJ2fJULNtZKU08Jr2Zscensp5JQ/oar5rH2tGNIMnQCtdQRde4vAw2gQa41ia1rTlyv94FhwpGmTiPIG8KDPLjXbVrBMyQx0w5JBHvwFXunBehY+eZ4FXciYvB1cqjhyTF4Zi0oc9OgjZYc+1dOQBp2Gv+zpp0MxOXqUleedbS+gB3sgno1OQX6ZSIKsAcheGaqV10lxbkoF8+FGa75uu0CDKV1NxeQRSBodHHEBl1AL1BkxzyYPXSzl+vJyVczc1Pe32T1tnA0fWP1lfybWOwsmCHgz7ntazc3LkOCct7ZX2eNddd5X73nq/n3nyySfLuYnxcs2Ve8v+/fHWECeeABjOAlMBedZ8tPMFL5CV2Ax6RoqstPcMWVd4FA574e9j6IRu0XEGmZFp/enRJk9iSlAE2bOfsO5jI8ihelAispJvmr3uRZWfmCoGHysPua97uVk/yYll/RtolfQCcH6YNgXeS8vRDkM2QNIouo2Bl50pleEpjErvgIp4x5o1BMfaO3rKmvykhdn5cnJyvBw/cbwcPXXC/BMzLOf9XT2lC3qqBOjDwskrKqhL+PWODjroMj9xznlTd6ZbnDh5wl/cIMBC4Bx9AT9HpVv9JSY55eh204ZNetWftq64IwfZJ2Q/mqMmqK+nkM3PV94QyFosZyfOlsmpCdEnvs5jeonGjEy13tD2csB0GoAy0JfwyI9Bz03WziC4AB82S39fTxkZVV+h+hBwQAa8PhI80M+tqspeQw6DUeaXahXpahquxX3999fWdJe89I894B3XRJrQK5vlxhtvKG94w91+I/6Zz3zW+95e9W3a0CM8E/WpsqYNuWB9J120LMIbdAj1Iy00nJlRu5yedTkuVmURaOHcsqvnwIu6hWzzkioCeqaFyu7sEg11n74PGbYTr/JdH/2jT6cfoNrUKYM93A582SIP5MP4Iyfaq1SXFXodylV8nA48Injf29tf3vTGt5Q7CK5IHpne8MSTj1nHsLYU9FhmqrbaPOXwHHLgo8oXT5X1Bi8qX/jVc9J290rnunxw5TH+cSeONzZZgL0pHwA0SiAf7BpDPi9w2vpM+yp6Pa5Da2hKcCI37qFvCZSjfxn10+hb1eY4JiCbfaXtJV0Dj+wvmQpI+gyuNOrDXiWwntrmyzclQdTxYtDV3it+dxhPRpCjH6xzafeVJgRemNKOHYbTeOWVBySnA+Uzn324PPnUs5alneDKDvxVAdrfTnBlBy4HXHJw5e47Xlfe963v9LzYNIwbAkknYj2sg7BvalfGjXhb7hET3MZIocNhXzfKxGCMB7NjqjloT3qGUceVi4OfoZOv/YF353UOYdgkcCfzIxldYBqkYfBXR1j3As8w6ll9gIvxvM5lHPutC0YQo1C65TTSyVIvjC46VRnXSwRJ5BAtLq2VJTm27shFSwdPagCFztLzj+X84KS4c4d22odjCsYqlY6w0i3pBD42CmtHa+MFvLmvLTtgDDMbI3KqWBPAo2IIoMgwTH5SL0/pUp3gPwbI0JCcRHXYfEbaazHIMMYXTf74yxoVz6RjODdNml8Ipq/waQCVSKjMIcC0XSdvh2ib+8HD4NlWwCeQSee3ZU5b6yV6u17Ur/LCG/ymrtpw6JjqwBc7MMxYuJlRQVxr8IHntSUETs3NUGmYNLDxJj7hFNIe2cgDeYMnfivdx2dKY3HZWBhwzU7ZghwojGDm9AdPqRvObzjAWWaUH/vmeaSN+oeMhfyHZdgI3OmRqB9pmyMEaAv9/b0xv96yyxtXGexKi6wReMn8syz0izfJgh0/XWvdHFRR/cOJD8M2cVZGlldgk12tA/pI7DGPoBdOEHJLx4k8Z4AQPNJQpg1Ab96GQm872aJ3lpu0c4AQ3EVP3uJyTP0pA77wVZ4e8cWfehdPqdPK8mKZPjdVzk1MlgkWJNXGqATafYO3Kg/+ZpBXlwSiv1g4O8vUDT6Ty0LPMVqMtRFIx/SPa66+RuXzlY7ecvDQ1eWmW26SLlkpzz79dJk5N1H2yqEfGx1xnez4KW94Q705hnfwUdRzfcCZn05qnTfLgh5zvcUnaIKDh6NherCBrp/xX5zV9sQ5dAZ3ykc20bGUTx2ybeGwum3pGJoEZ4OP6Ng+6R1kzFxnzQ7VAScUfsIL+pmQz8Cb8sxTlckGH9s7+TQwNEam0Y0EfYLHPAMdoGUvn7QmUCx56VDea6L3nPhw+uTpcvS5Fwtf65lanC8LOM+qYeBXAzsbwhyaVBqtEtCUUILzJoEG3Zs+dbqcPnOmnDx10tO+CHQ5iOQ+BQeQtVRixAL4RvtSHXWfc7HEuDLVkm4p166gvtxHHkdHRy3z0JmRK+gpaEJd6X9Oj58uM3PTKjNGDbidV9qxXQo4uAKvqF/dw3HV1MfxSd1O1Y+AYZv7kLGxUTt56IZs88gKbQq5c3sQL5EJcOK8IQwXBdrJxfoaHtImlDZhCX2fzvmiyetuu92BrM9//nPl7PiE5GJTMhT1T/BRPY9RVowgCzrR14UcaQNH8O1iYWRGDPX7ZQOjBzo7MOpVRz3PVC+mbGBzQX/agNud7jGqBqd5dY210GJhYS/Q3i15qSjRZnHkWXgamkC37COwDxgl1c4nfzcjX9oK+MkKcxkx9YfAC/aWbD2+4qbzDj0HvQn0ESQaHR0r99/3tvLGN73RU00efPDB8uSTTxhHgmIgtFbX1jJr6CvF67A3nLXqwtpF8TLK/KsAf10fXYO/WwM0IxjbYiNcAK35XhzaSk/bkFGyjSN8aUMxkmjQC5Syxgc0yk+Rc3/Pnj3luuuvL/t0H7k8N3m2HHvhiKd8HDl6VDycEO3ryCQ9G3UMfKBF2ETsw24jsMKae1sBvEGnbtfmxE3VA15C67jGce7jWrv1DTYKuPE59uGRsfKlh58qhw8/72uvVHAladEKrpfy/Erz+ssI1A9wn9kC5rk26thaT9Jf7NqFz+/AKwfwZSe4sgOXAy45uHLXHbeV7/jmb3KEH12Rb7TVb9ggxPmkQ4lOJYyPeBNabCSivOlUbYTreQxtOljvBam4APcR5KOfO2LK0EO+vgVYiZG2As9eCM0GVO9pF0f8x0gQDjokHVfoKDDYcVi8CJvrqOvCtU3GaJuMXAAD2m9etefZZX+Bo07XkfPkRfTk9LImwqKMDdkcTkfnjGFJ54thY8cKgrEJA3at5+BIPVkfgJpyhX/Qs03/MBy8KW8MLmVup4FREwuLGN3hHOJCYR7xZtVv4GSsMS+ft4mDQ3I+5RRimOc0CfjHHkMNnjIShqDIRhvTR1S48mxyJ46SE6bpFuBOJxNuATgMrZ3ThUC9t7vPnZcpQjLer//ROSY0FlUVr3lj3C+6iLgwLt60r8kIlTNkR1EbaxkQpEIWCGKkXLvjrXk35LOx00E9djrJgC8pLee0GTtUkkGmveG4w5cI6EVHAZ/hbwxJnytzM+GwYwQjj9QL4Jh2ne0sxCruuWwfq/1iEAqPcJCi/jhEwUfuRVslDfhl4IINxziMK9XdQoBhBb0CR4/eEa3Aw8ES2oDpFY46190u9AyBFp4PcGZxWOsD7UibbQ6caKPIaeBSvwIj/JBn3uiBG7T1cw4OhJPJOWWbR5X25pn2yDq0zFFHBI1weFgfiFEIYMP6QX3qkD2SQD/yZO0jPls+cXayjE9MmjcY74wcoE2iQxyk85vroG0GLTzUXU6WHWXoxFtVnYMjaen8cZpxAHZhPKt8Pr8LTgCf/d0tw2F26lx5+vDT0kOzZe+ukZbgyqr2UT51p74EFiPIBH2EBzTSOXVBRzHdaGFRjpJLCPrXAx9x3bQ0DcmHZ9kHfRt055jND4cuRY4ITGTAMs/Nh9SNuk6goQvZr+3CARXtU6YtEyoT+mVAJRwqPl8fz9B2+AQ8WpAnHHQhCKk05IdTPDg0XAZkcEEr6rQknp09M16OHzvmUSqnT4+X6an50q1+oV984O37qnCg7owQIMjeITxYv5K2Q3CWUTtzS/NlcuZcOTV1tsxMTZX5sxNe84T2Sh1wenDGcaAti/QNlQYRcKv9qo7pF5BPtC1pqUe0+2XraPQ40zCZBsYxaRi5wmadpXRMEeILQvQN1NV5O09RRun1T4xNjm8N7R3oOuEpnWF8rTuMmfKjzUiHdbaLJ4ySknyqjiPDorFoTVDYNkOtBzLCBri/dX3Fq5dFQzR6SXAlH4p9BAzRXx3l+muvK7fdfruc5sny4IN/Xk6fOq3+rlNb6FXSGaABO/+XZmvIOLKmY22to0gZAdKQV8mb10xBTk2DcGAdlKx1DJmD79VGUl4nT/JJbYLjrKu07n7bOkh8gxaWeckI8pBlITP0zx59144+iymR3AueRLCSBWzB0wtta1tejsA904aw6RzcUdvZPbZbTvY7yxvuvstT1Bi58vgTjznI61Fv4iv6E3zBo7NTcu69bATkVDKIzlxVXaE/YoRE+L+qTuyxTTTAbtwOVIr+B62+OmiTrTPgkqGnR6OpXNo1fR2flefLUbSTZ595thw79oL6j75y8ODBcvXVh8rY2C6nZ12ic5PnPH1s/GwsGAswkhcdLqkVmsg/MsAWdfZLNh2ItGWzvSFVLwGR0bLkdrcFtPH1StdEQIYAhcSB82AP1dBBnLJGye7de8uXHnqqPPXlZyw/r0RwhecZJclniR0g1zm04pjFXW+44YaQM5VPvhfmHfSKYOHFIGQ3nuEY+Erw+2qBsuiz8YdYN4Y2SGD2LW95i4OnfEGIqbesd4Pt8ba3vU1yc7WnGkJXdDJfEkK+kL+Pf/zj5T3veU/NfQdeaYB/O8GVHbgccMnBlXvven35nu/6VisXGz2100aJMlQWoxUHjGsYS3Su+ufOgGfyrTSKP0cIYKTowJ1AA6oBlFdDf8pI88F5Kc8DG4cq18/VZByz8GdjlXZ20ss25tik6DnmIgasjaHqIDJ8nzwBL96LIbKyVOYXl/wGE0ca52dhftGBFD5bHE5kvH1yRy7jgvyhEVsY6+rANjjHieBNZH1DKzSo4vmjCwIv06huwMY68+Pj88RcsQMgJY4iJ/jlNVHkpHnhQOeP0dOu8345YaMybGV4q379vTjsA+5ImRaBM8obrcQHPpmKKiuK1j86dWxdJWjvjvOgeThQpPO5IJ/fCrBHocd2kAbc1iBcYeoWAJ4Yfey3gnV/MQEDWZinkq00iEBDOL68bU8HhikRYGVZgkeiSY7msgOJzChB8s/lkzbzZg9wXYCT2d836GPqa/rqGnLT0SVZwWGjc9A9eE2Hj/z5E8PitfE2uWlfgUcY3BEUREbYvIaISw+aNnnMozFaCpkkDTgkHh7FY1yhZzjApAsHt44mqOmZl4/sg4PpoXLToQBP9AtyCkCr1nQRfK30Mmivv5R1X9VxrolA+YzeQbY9ikcybOdDMs8XxhwwUJuiTJdT5dTZIsuChrwqHW2YtGyqtEeueERCX4xKGRgcjs/Cq1xzUXThKz7z0qFTkxNe0A8jnEVncZAWF9F94eRYByjPDDhSLvWl3hkk49PIyBg6k2u0veuuuqrslnGGUUxbzY3gJ3UhIIP+JYDAMyywuv+KA17A9LAM3vnZuXLFARnZcpjgowPkYA/ual/Qc1nPkY+oEzQDr7pRhvFc46kqOY2DANJAM/OQ9PW8wVedW5bYRIOkh+WbTefcA3/o7WC26YWzGm/gCWz1E8jzm/MoM2QrRqdQXpZj3pCmIpkyxv3FRTFEaRjxQuDcIwEIysnZ79Q5Aa05Od2TcqKOv3iinDh10m/v4Q3045muLsmA9hJA5S6aqh3xiWhha4e3U0V0uj/cVB8xV06fPVOOnT5WzijPqeXZsrm6XrpEb7cdO2jRfgDjr42+gBqEzEC7fEsevNM/b/SrBJSWhB/ySyAWw99rm0hmR4ZHQNEjVxghwzQVRk0QaCEozHpozjMK5z/E9S5x2RYYWiW4WHCF4y7pL3TwxjqjGDatg/hk7NCQ+hzxkzbskauVn2xAo97avzyoXE8LuhDAPfBPXdfV2eNPlb/+9XeUibMT5dOf+bS/ANLbhy5Ru6519//WYwEymtC4n9d07DYuniCLOQIOPmYfim6yflKd2DjG5sAxS6eUIAeyyv20R5Iu0AMZRvc7mD43a9nPvNjoh1ZXF5QHgYkoh0+xI++dddSWrBLns7qitJJD9/v6LS2F3tm9a6y87e3f4C+yzKiMRx95qDzyyMN2Jqk5o3iZKkM/56+8ib8O9tQNHReL7kMYZIJ9BdEh2uXL85ZFkf3AXwDa16M/oA8KPoScoVtoG9dce42DKLKFy2OPPqYnYtFXXnagk23zNvq65mjckM3oD6U19Riy4L8AH8cFsXTbaUHgxOY8toBYsJnc2SqQsQEaY2t2m6aqpmWIkTkHDlxZHvzcI+XRx54yb16J4ApAuUmjj370ow608LllAhEsAPv5z3/e+ge8+CwzARfa/+OPP+6NssGDhabRX0eOHPFzyDnPEbSgPl/84heNG1/oYcFY+EafeeuttwYvvkK8LwVoh7zQeOqpp/x1IBbifde73lX+xb/4F/7K0Q/8wA+U3/3d3/XGOQv2/tAP/ZAXtuUzzt/3fd9XfuM3fqP81E/9lOlDG4MOO/DKAm1iJ7iyA5cDvoI1V+4sH/ye7/AwUjqXMHwjOMH90GfVlNU/XY5jQEZNGrkA3QF9gp2b7BsqZAfDnl/IfHTmfo5TQT5GOZylcwHwrAM35OA9hmlb2aUOlE6WUQkY7DxMgMV7bRhfGKeeKrMwbweWjS92YChNy0mZnApjhjp7E4Lg4HyFIwZM1hUj2wvXUYZwwOnlzRGGDY056FadDmjpdNHBsdkpxHEQPrwF8uJ/yqO7g+dyXQgZUMoDxeFRJoxuUEcwIAVBtBzFwTmdDjzjrQxD69txqrRFgMlZaAOncEDjLbLwxBhp4R9coJ4YFe09GGTwiC2cZ47TgHFaiNMKLafwVtV8CURJCXmmB+OvAeBMGWZA6w1BnlqOXLl64SKwyNs76F154npgnfAMj8ohgBfkk/RIiPqpDWwGb/ikplI4LTKXAcf84kOkBt+gjfEkD45re+AqOMBbtnS0bayvxjXkAtzgKwYJebPnLTl1IBcMKdoqxjrPkAfDoRNn5C14Ge04ZDAcIWNRr8U+zimU/PIeQF3jq0HhXIuzplEEToKe5gGg57zWiAymyK+Cjp276xSjUPgyFmX47azqEVMkwrkcHR2RkTjoaxHYVb1VFqMymHJH0ADZbG1Ldq5UAJhQtPkJz41jtMMuyTzD8KElI1L65aASSOnsVhtSOaT3F7lmZl2HMP5mPSolA2/oEGrjNXDkgLOIJIVCCxx36k975k0l+oWpCYwSoS4M98ew3bVrtIxqI/h5xe6xMqz2TDA2sMdBxEFj/v2KP8VMfcKJjnJp9wR4jh59wXw/sHef8ttl/EkfjsZmjLbyPow98qcEIFRvLVH4rS8zUi0CYgRbHISp7UJ/DRnJoDkPkqOPBSGPEexzcLnqmAxyk4r/BBwyeIZTQ3po49EsKne9yho0NG+Fh6Qx5FFtNYrWTxWA5p7yg2zCZ90cHtqj9tjn4BQ87pbO5JkF8fDc2bP+pOizzz7ntSbmFue9Pgojn3q6euxEsg5DV1ev8yKo4q/n6RqjCdrW+RLcWpmZnCrTk+fK5MR4rKczO1XmVxaKMCjrnZulR/XZPdCvOuAAxwgG6uw81d8QAIGX1NtttE30Ei3cxoUD54wmQstSb3iXzjzthWD58NCwpzXhFNA/EUxhAVtkjrV6cFiWVpcaNDNwoHKzZcLPfMmwFcToAtJGG7owuAK+9N98qheJoA6s2zEoHFmgl8VtWeA6A6/wKfKj3uQXb7uV3TYAzg2sYyc9FRB7Rmq4jxavbr75ZgcOTp8+Uz79qQiudPfAZ7VV8K/lRZHxH3xYdB6IoGi0AfePbKoba4BRWupR9rSLzMt6VvS07qH9IJvKS5fdFrBhenoHfJ0c/QKmW+2A/NRmGJlCvgT6GXFE+wevkIvQg9B4fZORtOiaDDxGHdq9oC06os9yw2d6GcXSLdnm+RWmtOqZPXv2ysn9hnK7nA9eHj32+KPloYce8qga8OZlDTRCL5jf7jLgucoHBdePDbpxqV73LaWDHjqPQH4r1EQCjtrOG+2Rx800hm1P1fe20efRLtHz6KuwsaADevLqQ4f8Sf0XXjhannj8Sbdx7CcSQkPTSPVEH9FOgZw6TlnQUdkb4FkDKMg0EUf0ryGOLQBt/IT+Wca3gXZGHzm3fAio574W9IaPyDp8ZATOVQevLp/7/KNfl+AKtgpBhKNHj5Yf//EfL1deeaXl5hd/8RfLBz/4wfLe977X/SZBlw996EMe3cIoj5//+Z+3niJQ8v3f//3lf/7P/+mpaL/5m79Zfu/3fs8jQ37yJ3/SOPMp5//9v/93+fVf//Xyz//5P3ce9KFvetObXI+vFO+XA+gJjSjz4YcfdkDnR37kR4wf9OOT0uDFixWu/72/9/c8moURLocPHy6vfvWrPaqHwBC4Un/WRXv3u99tedyBVw5o4zvBlR24HHDJwZX733R3+dD3fZc69HjjHL2BOo1WRSb9np1oszOlc2MQdqRD8eWW53GLfzzDkzrGKeUy/7Stlw51cGmAS5FL4TFEPEZ/xLoHbA6ySMFipHBsZwyjXw8uqf1gmNMB4AjFyBPWQYnFYzE8ebsHBhh47oxlQPlYG4YNQ++hUeLPsVEEXwzIiofvs69p3AHznDtr3oBieEV6Om+GTOOg8nYU45fOOzptRhJQJwz6MKD27Bq0QepPsPLWXjjllBH4hYPGOV/wibdmwkPKw7xiE3jKS1oEF4IqZGOxpt0K+CTpdpDGDEDdY++dICQCMzpLieKaZXKEIwodou7hbAPnO+3igTNO2juJIYwjHMesT7Nesdss85IFrkFbOxLKCuPWgTY9C4cxcGkXOS+a8kiP7GGMwUNkJfgKv+A3+IJbdNDcy+ATuHPcrIcc7YU58Yh8wiF0IEX4R5oYCQDwFoWvAeAkWKaED/dxxByUEF9VSlRQZdedIII84bCETLKlc4sM+7zKBc9FoMxnkU99LsrEwajtpFGPIoN/3uekCaeDfcgf1wDwAWcOKBvHOUYS8NWv7sJXEXibCt14093DeiJqfxx3qj3QVrzAs8uHLxHcirf9bKKL8vCxikl8CW4QAOE500vtBR5icA4OD5U+GZUEU1S4sugUDxh5MC+9IGd56pwXvhzXNjE+UebmZz3igYCWgwbSNwRSk4bUe01lEYxZkY6ZlVE1Pzdj/YO/hUwPqp2OjMRIlJGhQX9Zi5FlnnbULflRPhjmODSms+sHD6pDJVrRlmlPyApON0GnETkLrOX0nIy7cRl9Q8p39949fp61W5iuAj3QNxjclm3lT96qDv+tz+qRyyctkLy2LDf4Gs5mtAveXqsN4CxWncV0iZ5uHFvyVK41XehqeEq6aB8h30ztQgYioIUTySitsr4kbJjqIzxUnnHQFcRqE5qLWDiLXGMfx3ytptvTfQgutw+PaN+vZ9e97g2fOT5x/Hg5fuKkh/zTN6BbGaES7Yw2FUEjcLFOFRtof9QtzmmzqzaeT/EJ5vEzMbJM/KctU1/4jZxEW2O00bLrhxPEWk20lTXlg/zAw927x2z4IbtMX/E6NeonmGpq+rWzdhDrlpBHBJpIa/xFw6sOXiV90O0pY7Qt+nk+Dc0oHAJvjHRZ2VjZdroC5bBtBx16/qUpMs/UleiUkBMSgw+BH9rdyPBAGRvplc5ddl9MguB/j+vEaNCXBfAUHZx5bn7TD1A219QuhQPtj4Va3/jGe+RwPmpbh/XQeHxDfLFsV1paXynv0OPIZwR+ANrFS4Bqy05JMBUa/+CZ9INpQbaVtrlXWewpPyHT+H49d7uX3EUbjLRcj5c58eKI9o3c0m9xj3aKEURgEJlg2gh91uysdNPyqtogba3LI1cWFpathx74xnf6a0GT5ybKFz7/5+Whh79Qzk4wcoW8aPfaa2NHnQjQgBt0tm5fl2w5oCaAjqZXpWmlHvUweQBdyJdUoUOrDWGZadKB6z73Tnt447O8ruP48/3e3g7JOmu3gUbtB+hb1V5HR3aVV8n5HZFjf/jLh8uxF465PfmlBDmAnMoXV3ycuBqHVtCN1IPWSTqmbOSG/Dj357ErfnGPOsYxAF5Bm4uDLJSLFNwE1026CF5EPTfLNYcOlSuuuro8+LknJetPux2+EsEVnidA+Su/8isOIvzYj/2YdRL8/dSnPlV+9Vd/1aM3HnjgAY+cJLDy/ve/36NTcH5/+qd/2rqOzxvnKA+CMh/72MfKf/yP/9E4/vIv/7KdYe4zGuS3fuu3ykc+8hGXh55ltMtXgvNXAtQDnUQ/+S//5b/0/sMf/nD5d//u37lOBFh+fkKx4QAA//RJREFU//d/3wGYH/7hHy6vec1rbFvwiWlG8fytv/W3ynd+53eW3/md33GQ+x/8g39Qfu3Xfs357MArB7StneDKDlwO+AsEVwJQZvz0JF1RE+g06qHMAJs1jTcb/Od+ywN0NHGds7yvzXaIjH+i9lJwNBCMLhyjeCY6PG/qTHjDgFPq6TkyMglUMASaRQdflPHM13ZW1Ol77q06IlWA4ijRnVI4mDqWM5BOgg0rOkIlbzqNGBfRibJhtPFGH0cPAHeADg76+c2+9qTrUEZM3Yl51GEUuwL6hzFE4x7oH/SwbjoMz5uPBu9ObLCXUQqRP3gDwYMAX4vLxg1o0lM3dInggW763sXg5Tp6YLvgCvjYMBKNgxSZV/MZ6FepVdMAcZD0Sx438K/pEj/O4Rm85BpDofkSThzHlgaPsdIu6hV8c17+H2X4jp4JnvEWtQYQaifIM+Bkw1Ub7QOeRFaJI0jGHtkBMDTYeN75Zv7kXbfVNeZxh2HkfCotdMKf8qqBQ5x4ySWbAyHZroQD7SyNUzYb3OxZN0XHkW9mqyPn3bxGg9PTOgjjLOkHTtSRDRnPdpD1wIHMax7+r+cj/yiHH3hwLG5YLnCwoJ/bs+TeRn+tV2dHn+oZnWE4tpVGci4JorA4JuU5oKF2St4G0YLRQ7Cjo6vXRhcb9YB2GEismdKtjS+/MGqBgBqjZIBVGX5M8WFkykk5yqfHJ+yAz83NOx/AoyqEN3iiY4K+ykN4ssYA6bjur33NTpfl+Tnh2an6hoFGZ75n9247z3wJZsgLRMPXSAMvoLF1g/RGh5x8RkWYwSojeBp0Yg8Er0T/DZyJnjK2b39ZEB7PPfVUOS7DdGBo2Avfkg6dyLMAhm4cR3vgfrYXBw0avEevhmOpM/0HS/bIRPDafBRtOKYu5JsbThNrc3SIP+jZkOPYfL/K6sjoiLNtnerjTWWz1lTbJiOSaIvIPY5o4MnUBtp9oBZ1a2/vNo+HhkZKn2jOKCLk+9z0TDmpvuCFYy94lApvPaED+RDk8bo9qgtAXRqyZbCmVzkRMEAmeRNJAOvs+LinTUwr/yX1N9DCIwnFc+pPWuQQJNFT62uzHglB26COBP4o+8Ybbyz33nuvDT/kBFqwHgRD53FGCODQZ6+uigebMdqFvM0/eKd6UO894jfrDbGuBPWamjpnB4jFlOdZTBWdtLnanDZ7EXDb1bYdvHxwRbxA/5h2URY0RV54ETA81FfGRpiSitxHgJo2liMn0b2Z25YAnuYTmNTtJcEVMIgvBhFcuffeu03TL37pi566RVPabEf2oWHt57WRdwZXHKTYDkBUsrEdOE+BseGvhcbsQ0YC8l7eBzgmD9pNth+A55ADkIDe0BC+W39yTYXllLueHl4SMdKAtkVePdy1ziLAwlpOD3zDO8vrbn+tPwv/4J9/tjz0pS9IdsZFTmi05hF76GMqQeCwl8WcrRdDl25Id7VJJxn/2idxTDvPOgW+TZqEbqn11i90+/l04hd/QSt0k274XgQuVQ784ifWMxqJqdrJT56J4MqagyuMLBjbtbt8+ZnD5djRYw26kh+lWB9i11UcLwbYd8gu9cl2brzAAZyoP8hUvFv3AGlST24FL2OyBUAD2kGt56GrD5Urr7y6fPbPnyiPPHrY9PxaB1coj5Gbf/AHf+ARG5xDW8pnNAojUciPYAjpuPdt3/ZtLh9c/viP/7j80R/9UehJPUsggucIrhCc+MEf/EHr6D/8wz/0aJD77ruvPPHEE+XTn/50+aZv+iaPfMGBJh35Ue7XCqDL888/71Ey6A3yZkrTt3zLt9gmp1z8JEawHjhwwOvLXHXVVU7HSJZPfvKTnj6EXmcUCwEY8mQUDwspXyqNd+CrA9rVTnBlBy4H/IWDK0B2iLm7EOyY6h6dZL7ZbQz5r51Bdoh0vHQy4TSpE2ajM+7i0zQd4VhJyeG8zDHqxOtOrJRZKW2M3FzvhGHVjDyg0cied95E/jHs481OdWKqU+IgAB0guIC08PKPvTYuMhe7Q06eOy6UIoZ9NWbDseRBGW8yOMCPt3AEcVCgLldlxoKM0ZHSmTDsn+HRQ3J+UMB+kyeHi2HSKGE28AU3wAbCGoZCGCUvAeissnBc4Yvf+uiv1WjhECNxO8UOz19O8b/cyBVobzpVOC8/DqmT+Q7/oX3QvyEPus3bWoyUNFzIM/NxVXSc19i3puM4h6UT+KJQHo3n45i9pxeAa92QscwTPKF/Okn5mWlwJVjmKVvawJNynWNk3MgfPOfnJY82RANSrswPw6byY4g3ZEH2cUaRmaCFndNKJztQwi8h8yA4wRt3DEzA17Xlff6HEcUR9EIqqCO00KbLDCe2Tej7TZokPaijR4qQzs9xL/bUl2uys41Dyiy4g0Nu4ECHlvLOlAvSOiiq9ov+cUhWeHDMRvviWYJE0EEnxjF4HQZt8h2BNy5tjEyJr64wTaJ/YLD0io9eu0bPq4ZelJjPIU/zFZ+Js3KO5STLKGJKCDnxphd8oSttEr1EGegZ9BBfPmGkQC4WymeO0TsAcjOguu0dHS579+0pB/Yf8NRE1qiifTb1YXUSoCt7bdkOXFfhoAOh3JSByjZ2UXcsb/F1Vc4SwZX9Bw+WFfHlmSceL88/95xH44zJmAMYgYJjiw5CJtlHu4k1S+Bn8ty6UeeUlPwDB8ul9HI4M3EN4wVa5X3yJXCVzlR3N6NXIjjYmjbKpN5RBsGE5Dt14z7APdVWtYTXtBfhBt5ilHHeZLpDTxkaHi194nXf0Ii/2MRUzAX1ceMnT5m3j3z5qXKWkSDiH/jDV/o5cPKbfpVCoMP4Cz/ShKyHvMHfxcUFf/Xl9CnlOTFhp4E30z3dvZK1fjtvAHUEb+rnNW20R9b5+l1HO3nFiBVG6fgLW9p2ybG4+tDVMtKvtDOMrM3Nz6iSm2V015hxOimH6ORJyerEjEeyeOqT6Ebf1yE5GagLkxOsGtu1y3UBT5yAs5JxgkmQU0/5txWAe9B9a3i54AoQul2p9AcNuB79cGcZ6JdsjvYL35galWvwQO8sO+m/JZC18vNBbn8JgyvkhwwBrbRtPQ76xLUL97k121m0L2Hq55AlDB70VGOtG13D+adOrL3CPaYHxXOutPLq1LNtkmvpteVV6and5f63PVDuvOP2MjV9rjz88EPlqace1/15tS1ebnW4DWDrpO3ECDRPeaI9qp6rS/PS6dHnuQaJPz8u+BiaYIdF20i7xGSkTaNL0f2k5I8HMw+yoH2aN+IR/YxpEvvsg7olXy8XXGHK5NOHn/HIiRhhFqNC2bx4v3kGVlsB+kebaOF6RCcqiDycT71GfRMsX+Sr+/BSKePGRWBd/IG9Lwe0q6wni/JeceXV5dOffaw8/MiXTZuvdXDlKwHoAFws76DRV17mdnl+LeErxf3rhdcObA3wYCe4sgOXA76q4ArKIhWHgcOqP9wtcpzXlM5DoW0EhNGEIm8aB+oEdZ/PXW6qw1tdjaHBy9roEJkWwroAk7PzZW5hUQbxqg1D3gzy5s2GisrB4OUYvJyv81aZ1VDjOgtPoucSPRvOuseecxqYp33o2DVRYgcH7DiqYxNu6yuLHvVBWjsBwhljLRxOvjgRTgN1xnlkeg6jT2iwdib7+8rgQK/fKOGsM7Sc9OAb/WoYcnTSWSfKAn/XR1sXbwF5Qw9+use+9RggHZD3Es7j2zbgcqHtNrC+Hh3yVpA0dungUffeaaPeXXLyzIfGFvzzc0rEJw+hb478AC/qE8GXePOF4eg8owDvs5pxH+c8yo37cZzpkQEesOxIHlHC+VYV+e/WMV9kATDWyJMgAO2GL254IUnJAWUkvYMXGFpxnri7jFq/PGavP2VO3UQznOgaRIh7sUXeoKz6Cw8cE4/+8FSajjIkhxJ5A2g3lEndceAo2zhVGUGuOeZabFzTPcldBBzjOjIdDnZLOu0TZ3CE04krgPPLGgs4uj19PXbykHWCKI3RKcI3RpohZzHaDAMbfF2m66kykAfRA2GKAA7l46A0nW825AaeEUTxp8L7+svgyKgQFG91D1hXGctzfFFpxp+kpdPlLT76hgWpqT9TWWK6h/QHUVnJB/iYVpVmyBvBNHTUtPLCSUdGoUTfQH8Zk2Oyb9/esnv3njI2PFB2ydn2FBPhR445Xz/fyEM7HAHokrox2jo0bS+rbaKVaUsJQX/rHeWxsiwakI9lor2sLK14qtKh666Tb9lRnnniyfLlp54qwl54jVlOwL2nJz7fDQ3ZM4WFOpwPlAmGIX8ERyx3oqllD0dYZUTAWrhLp3FOWs5dL+7pGnn09hCkiueoI/fBGxyyjTP9R1SmcOcTMh91hg/We/qFc4SziB4lSDdUesX3HrWBzp5+y9bi3EKZOH2mvPDi8cIaAGfGz3qKl7S1R3YQMDVuyt/yC+4qd024ELih3TPlCmxo47lI8Yxk5+zZM9ZNjAKiLugJAFzJkzoir+AMuJ9DFgXUlTbVI+cXuiALPEMe4E2/Ak/RLXxlDhlAtg8evKq85S33lRuuv044zJYnnnqmHH76eemhOeFI24gvopAWgxG8GPXI51jRcadOnypHnz/i0TUElD31oU04bhWoF0Q7j/azFbx8cAV9TVNENqKfpf6WWZ339XSVsZFY4JYRm3zpK9tayFCHdQTptwTlw2eufZDbtsGVO8u9976hBle+YLmAPa90cIW8sx5J11YasyeNMa3ZtN4HoAlg/Qme+nENGQp6obtkd3k6MfKrdLZrYsFdbJPlpVXlSbuN6ZdMCZLYxYimFTke+w6Ub/ymd5XbbnttmZg4U77whc+Xx598VPdnZcdIr5tH0S8AlNPdLXtGeTMFUJXUPQKHGbANnsc+zoFoJ1EPaE4fYH3rvlN6Tu1uQ/yKwFlA0qOVRm6/uhZ6B36FruK5nsGesrSybHolLq3BFRZCZaTE4aefKS++8KL7JgKupqU28G4TPtsBeJuvVUTBxXpcecEX0ERfAaRzWkHSwTxS/fP5i8GmR+Q16XAhRN1ioV6dOO9DVx8sV1xxqHzqM4+Whx6+/MGVHdiBryfQDneCKztwOeCSgyv3vfEN5f/5wHe483UH1tluR4QOzIaPnsVBQEkjxBj4DL/nLfHaejjYdIYs/uch33JMcGp4i7q8tOhh94vLS/58MccETzziRYCzt7DKdAC+gIIRj9HQ+pY0VtOn83KHKKOBDpYOKztydxQY47XDdYcnfLOjIw1vYewkg5/26Zy649f9Dd1vW4s3vdSRt4w92g+qI+INIaNQaLDxljs34Ymz5o6aLlaNeNuOuhr6qkMCeALZ2W1uxFdEwrao1kULgCu4XxSURdBle2N1u3sAt9fXIgBi9IzG+R1/vDnCgGuuIs/eiyGLhnY+oKvoG/yL6Vx2XOUk4EATSIOHTYBfsfd/nXCffeCMUZZGbNJZeFSZiJEPGJjQuMqAUvBFHo9MkVPOQpcEATBSeQ7DbFKOGTTNRUsx0MHXI4OUAfPXmzSDGIFPyhhOIIYNEPxtBiQa/C0YvOm8htOKoRSGfZ1Dr81BBI+k6bNDC45k4VE0ohe0XBFufB7cm/C2XAtXO4vCB/rgQJKWduaAhq6Rzp/qrWUm8AzVo81RfuDNHWjanOYB3jiNMWIkFg2F56RHT+Sim+BKeWwNw5TcnK/yFP39jNOAbx2xtrTs+lAOnSAjvpha4fLU/jq0QckN8Wih0mNuaqqMn+ETmme9Zgo8zLYNzvCdcqgLoz64Rlnry4sSpEjnkXLSS+hKZBTnD/6Njox6NNPYrjE5JHv9eWQ+MwtOyH+7aN6OgwFWriL/Kr91Abx7JXPUNW87BUngq3Yrm9LJDd5E/ZkCEzzRJtThJYEJgkQ4Ctdef4ON6GNHjngxPRZlBj8CRwQEoCftjMUqkTHwSFmzDvWWAR54TPvoNuoceztPThktR38Q7ZpK2ElReTEqo0f8F+/F/6hoOCSWBctn0BmcLZPagJQB+BEjEpfx5v2ZYdZNGRKtR8Z2l+6+AZXbXlbUn0xPTpVTJ0+VZ58/Uo7JsJqdXXC78TOi9dLagusBzgDlwk/0FHVAP3EO7T0qcnamnB2f8KKKjFbh7b1cIT8PfkAcgy950oeG/o3bkYa0kZ42rmPpqrgW+STtI4/QYcgijxPcgXC33fa6csstN5dTp06WLz30RJmYmnHdkIPQmesx1WZk2IFGPrGP8ajb5aSeYRQTX8hBXnhDz1xXvha0FYAPPN4OLiW44vatRHyauR7w52O5r6WnY8MjfnB2B7VnhAUjMKASfUgGO7YClaBcJDPQUzmapozK4Jh+qdIUOaNOb3nzm73mysOPPFz+5P/9uANZ/QO9pauHYAQQ+s5lavM18QO6bQcW/fP6q/PB+k55mN/giBxYBpob+pICCbohm1lvasZ9sOEax25/lpm4B0BX7DP0DxnFPTJgH3Tgi0medrkZIwS96LlEdnlRMqTzPXv3lXe9+73l9ttfV86Mn5Y9+AVtnysz09PCWXaY8veQ4AQdmlT1GKCv7XTA6+IA3rTfXNga+Sd4xQs0dCwvCDqVF2PJsDCpM1vYA+oXtKNe0KV5L+ibwXCga7BXfD8/cLwu/Uk6RqzcfPMt1ts4Yc89+5xorjakvhU+IC8E0alFNIOgs2ldy/bNuNO8x3k9ZgOvJdUp7yXwTELwlKOWfPxX9yxGjI7mXuW5n6Outb7B86Atzxw4cIXqtr988tMPS9ZfmWlBO7ADf1mBNrITXNmBywGXFFyhs/mGt72l/OgP/w13eKngAQxwggwoez7Lh3Lmax04MHQmfLZ4Xv3awlJ81cJv+1m/QB2WDRV3KNE58mxMz2AYaDjl8SlUGel8mUYdA40gO07S2Zipz/o58GJzv9DskMG2V72j06o+vM13MEXGczjKGPo5MoJ6YQBTbrcDRT1yPlh8clTGwJAaH1N3cOxwSmi0YRxgyKl48BYO4GJ8BB7ur4wxJDE6tgYQ3+6+UmxjDAPQiADWVkAJpmMQ6aKAI3x+UON8oMPv7BrS/5pGOxy4OI2cU2FhRKZDxhuucOJYr2KhzM7HAp849F5Pg0AdDinGgXJvKr1ajgD+5DmyCu+CzJIaaA8fKgnhjadzSHYSgifwJvIiQOG56JJjHCsuYtwx7YxgomV5aUE0ibfsbMiQ37JZ5pqL+SXPW41e9tzL89jAM+7ltd4+gj1NWuWWTq6/WOK6CF+dI1M4VKwpRFtbkePp0VlRzUa++qfaUq3Ncm5qyntvlgFdZ8+5juE5n9x129I1AByCjnWkgnB2u9c1Ai3+lG0dnYLDhrNFnjgHBFHsPNO2Ks0ASutoq3lV3uSbWBvFaiMsyLwsvYGegEc4isNqc10qq08OpAMY2iuDskF7Fh0YlXLu3GSZkBN87MXjDiREMIFRZbG+CzThnLKpA+fp4HPdNBCesxOny/y5cesK6ApejD4ZVme8d9++MjY6Wg5dfbXx8CeCpSfAkzwIGhMYRA/0iW6AHT7Vtak/JSeSC4KvgJsbfNA+uAHvSpljqH6lIbo1cG2OlIKutAESc86XPm648UZPiXn2mafLk48/AYnsQADo4Ag8MgqLaUR9DTqwBX+Rw2xLcY2RJ/Al3g5LphmJ6PZMnZRG6fMasoLz5uv6UZt19C2j/8RPtyHtgcyfPSNDLPfwVDiSDv1AvaAfo5F27d4rmveX7oE+0aBY7icnJsvJ46fK0aMvyJg6Ib2yoL4KuemWsTTsqVj0AuRXOnBYQ77R1dSdvga+wetV0XhGeLA+yWltyA9tLR2a1HnBp9p22OAHPx1Th0gbPARaz5WT6kyd6nXrg6R3picoHXxBlhj5+fo7bi+33HJrOX36VHnwC18qJ06OuyygEVyRLDJaEicKQ9HBFd0/pbo8R3BlYsLpaKvgz1o2WwH4ZP5bwdciuNLVBt58QShG39FOmzozaL0dQHdJC0Rzjm5rrcEV/YeHtBtlWd5McOXeCK786Z/+ieRutvTLCe/ujUCV82zda+Ps5UZzColtcUXGgOA5MgCucZwbadym1TatD3UODpmeY7Z8ln0eA7ZbetExqqgucTXy5iB0LaNM6LOUWnKre56GiZwhQ9IVu/eUt779gXLHHXwF5YzXv3j40S96ParOLpXZySLuMQKrCS5ABIiyVlZl4xGxaQCEIU0AOGXbc5un/9R16kad2Xp0vQdd4GcDgr4hc6ZFvcjovsZntLXzHf1tdMaC2KQ3jbT5ZYL6c0Z23XTTTV6X6Pnn+fTvUVKJPjFt0rqKUS/6pbwGLcnHZ96b1nE7rnFImrqnLtY9W0DyNB65eBmXElzxFf0LOSle7JXgyqc+88hOcGUH/soBbWQnuLIDlwMuMbiyVr753d9YPvJ3f7isKC2dKm+EHdWXU2dHQhvrnMzzBR7WQan3MZCnF9S5qQ92ByrlbufQThgdKkMm6XzC2A0ZD0EP3c4/bZsY2HROdDpcz/sBdOI4GOG8hwHCObjGSINV2dS8OZXxrPrkqBg6dBodc70JmgzKKMUQZyTKiAx5r7VhpzLezDNSBWMAJNyhqTNyJ6Rz3sBAK2hoY0cbnW528nZoZFzGdIOLA3nlthV4tITpcnEwXi3K4mKAsbJ1DtE5s20FdOMbqygrcD0fb//kaIAnHX+MiojAG44yNMMQIEgEnsgFNGPj3OlwxvUczgU8B3Tbx7n3f9Oa5/MYowMZ4z7GSsgcx+mMNjdykHOqg3TkKDuc1cANwMidlfGtpFEvXc88AMqM6V3hCHEesh4b18JReCmeBFjivE0OYzq4GM4hx5m/33LagGONGLU/GYu0L/ANeRBPRa+cIsJ1014b+CbOBBMNIMLO/wV5vhmyDUA36oSh6dEHarOc4wShF3Di2KgjQHujnIW5abc76Baj2jbVNqLNM5IBPPiMKPQkvdOxCLHq4Q1clSVBWz6JyZccBjxSoc9TCAElsY6Zm54tk4xI0XZmfMKBFdo6MrYoo9hT8/r48k4EMMAR2aIMqumpQgQrRBeCaEz9iK+8rJThnrayd7ivjO0eK/v27vMCdARWPCJH9YanNmxVH/IDoBz8smxoQy747C+SIi5LJyiF+Qqfw6FfttxFO2GEStLRbcS0mm/wOuWT6xSBxc8Pxxs6Iwp79+wt195wY+nq6y3PP/10eeLRR5XXuozsMfOK4HYGTgCcWUYKQI+QSVCMdhNtKbbePgxwlaU8uI+ujePICz2aRjr4UYcMBBHEAbmQyahDyka2h9xoe9G3xELE5OuplcOi/eiYp/2sLCyWqYnJcuTI0fKcNr7QM69rvJHmK08xqmnE9F/VNfLj613gvLY+pzTondD9AP0YnyYm+DjJ16C00S8iC+hxRmHi8FNv6kadzIMaUAHPqDNMYfpF0Ciakv+5nmxAiAEvEeKa+wpdpP5cA2i79CnIDPJInq+//fXllltv8SeEP/+lh8uJMxcJrjByheBKy8gVgJErDq6cbQZXoIN5swWAT+a/FfzFgyuiVxtf75IjLRr399e1mFSPLDvpthWYB0W6DT25ZXBFbd/BlXZ/tvWee+8ujz76SPnTP/1/HdTzWiLdOXJFeYIzPGaLC76+LWyKe9q2BN1KOWALvQ7/m9dyiiQyaz1QZcvphXvIWQSH81oeA8hRjMwkP8qMvc9BgP+0Bck/69hBJ84JsqA7JRrSIfvK295RgysTZ8sjDz8k5/yLotOMgyvog/xaG8QxhVRv9uQDrK9j/20tWw1QctO6QtYPUemRTHRRZxL5L/eAzqir6+ELhgvTdHSqXuqPIAK2G3TwyyPlT3DlhhtukE7v96LRx4+fsE7wyCnqAi7ux3iJAo7QLrYoI/bYsr5WIehRTwRRp9ZA1IXA/Xzg4mVcSnAlg+bIg07KFVdGcOXTn3msPPwKLWi7AzvwlxVoIzvBlR24HHDJ04LuvuO28m3vfkeZnIwvK3jYvK6zZyg6nYmHd6L8a8fu/gWF3zOsPjxGt3CdLiE7UDacCsCOptOQIBwvK3h1GG1lSZ0tw+sjaELZdtgxppWGdVkYMo9xAH4OnigjB0RYk0IdcK+yxTHC8MRJYvQJUwn6uK+Gx+cvB9TJAnaCBHRWdHqJC4ZazB2PQADX6Ow6ZKgy37jxZsuVEOg+uEJTjGWMyy6G1G4B5Ed613sLCGd66/s8i/GwHWwIj61zgBdhsG0FlLEgHwU8XJ7XzojjJs3CSXQ59V+zWpFW3XndAxgUIYN2NnQcC9EmOeM+e//XDoWJAxXlUiZ5RfkAuERwJ3gVuHHMvXjm3PSUad5qpBIEgmeM1KI4pnrpMXJ0wTGUOUZvpMMFrhks4R77oGEYoxEcqXLue+xrWxFIsv0f3PgHnxNHnDjLUJWNCERQiaCGUvge6wGx9/NC2Ne4X+tPEDHK1MVaLuX7p9OO9i6vNYHDjYGFIZYjUoIngXs6vxG4jBFHzs15hiMdp6pnOhAciw6kZSFq4ya8oFE4VSw8O1h6VWbfUF9px/kTbQFGjizOzpUp6Z8Z7f25WzmWLCS6tEjAKOhPOx8a4ktbww6agBt0y/LBm5EIOFPcQ1ewICj1is+a95UROfGsl3LF2GDZO9QT+TH9SDhCQ/QM00UsGyoXeqJn4nPS8bY9Ay584rSzhxEWlR9s9Z7+nG6tLs7KF28cOFuJUXUx9WdD5cQC1kraqAflERxgy7em4ESge1j4X3/99Q4S8zb2yScf1zObZf/+/aYxNAi5jbfP1CvllY3rsUXghGvIb09vyDDXMjDukSv1GnlCH/LP6Vt2KHSNPEwrZDvEzjRwG9MGL1KmqBtyh44eHiXAPVDaVA40Gj8zWZ555nmPUGFh1hUHbqCTcJT+9Voycsq7OrvVD3VDYNNx1QGErB+fRI2ykQP6NBYznpqe9honCwtMS41FfwlUoNtB2fwTDvmJZ8D5UTdtrceVWS1tItL6iv7Qbe3tfPmoXm/QXDTWtci9lG7RQhdNF+7dfvvt5dZbbymnTp8un/vCQ+WkaIAM8MR2wRXyYyrRhcEV1lzxl1C2APNasrEd/EWDK8TBu5UH5wRgcXRZKJqF3mnPGWR0HlsA+m/b4Ip5EsFV+vY3v/lN5d433l0eeeiR8qefiOAKo1YgZZbi8rLsuCIct+4TAZet31YQ8pf9AHgqdb3WOFYZ6PeQtdqHCoe8n+2GZ3LLewalVYrAgz/vuK97pguLWrN4OsfqD4Rzh/QUbQj7ieAI00ne895vK6+7/bYy7mlBXywPPfT5Mj0zZZVMoI8Fc1W0dFrQKNuGA46Qjmla7n22BkbjQduGWChD5C31Eesf+etzxjXqGBvpVTgFNTjmivJXIdIODfZZvzRpFQEqHo3gyo3uFw8fflpt5JTafXy1xn0aFaTdr0Ufk3myRVmxR2f5WkUl8m9ueW07gK/blfGywRVvormugz/FXcnIlb37vaDtI4++cp9i3oEd+MsItJGd4MoOXA64pOAKgscn0FgEjmCGOymPDAgjn6HyPGfHwY5sGNR0CPxjODjnPBdOZnQ0jCBhDj7HOF1cpzPm0XSCeYPDkP+yslQ2GVKuYwzqVQdSZJDrnA6Bzthv0+VQ2DCvjmEMMe71tJ6rDl4ZnZINu8AFByLfZoDAdh0KSbYbdSKshXN02gF54IpVUGfthckiXbz5jDoD0A4D0BdAyf/833tgUwZRo4gKiXfuoR11at1M48jJZTYK9SUM5LgHLDEyQvQFyJMf6f0Ee23IicvjMd+m/mEI8rPC0nE65SR0YEhpMZiNj+5lAMR5kaoFZxwcHfAX1yJF49hl6VnLnpwz9jWJ00BfT0mRjAR+MvmEN7glrjJXnB4IHAKPxAfwm6kqJ5Z/yZANPvDgGIuTaS6+H/eQyQykEODDCTK+xoM6B04+pw4YcCrS1KNsros2kSYMT+4ad6XH2SSPrEu7jOMwHPUM9ax7P6/7Qs5v4JXI5YAXI4NyfSSCKHxRZ7Bv2O07you3/rzZ9zx42qIcsgCVYXldEe44LbSP9tLfM2gZ5jkHnvRbkuNHUEMo+hx+H7jyCo9KYXRYn9prZz/hT8kI5WljfY3p6aly+szput7FubKoPKw3pIeyzRP44hhuEaBgWgefMB5oUzrVGwOdUSmL83MxhYr1nDZWrROGVd9du0bLnt1jZdforjI6GtP+Bgb6S5scPWoKvqIsFRYgWPxBG05jL26HPoHnvA2uMrK23laWVuCBeKSNqSoRdAzeO8BjfKMtwUdoDF+hIc/1Chc70AiBgP8OlnHEn64TDCBQQtnDI0Pl+htvFH2vLKeOHy8PSZevqYyrdI7RDF/cNpALbWlIUzZ7ADnOUX0RyCHAsubAWy/BaL6mobTgCr2ti6UzGAkEbsiOA3JiOHqENWva5CyvyyFjUXTaISOioC+BthXRhZELA0OjnnI1Il5QPgv08hWmEydPlhdeOFaeeYZPEU+Y3wRVGUXFdLku6FPrlG2Ut/dBT3QhgVjq01NmF6btTE9NsTDt2cbCtIwGA6Kdy2FSnh5ZKT6Cby4SjTPp0QlK5B+JfRrn/MEXn7duVRfQ93jv9rU1UEcyY7olNF1aXC433XxTueuuu9zu/vyzD5ann3na+aEnkRmm3nI+KoORQCWGIl+oQn/Rho6woO1Zprqt+mUAMirOR4EXAXAMPLYGPrG9HUQezagF5aWcAUyP6u5AkHHGmbJSA5rDrF0kHFWfsBsqYTMjTg3Bj46NGJ3WBLcQA4+SHP4xiu2+t9xXbrvttvKlhx4qn/rkpyK4MqA23N3sm+OfAN6xxdm20NHWKV0Qznvo5Wa7YqM9obOy70AEoE+jL1Ehi6sLkb7mCR6teSCftEnf1/mFQCDVCz/7OW2k2RQNKYN+TPsIENJO6ZOk5XXOMXoI/Yq9943v/qZy8003lclz58qjjz5aHnvs0TI+fkbp9ZxtCZUl/ANX4SeZdH9EIFjl9nT0lo5NeBK2H+BPPasfoaLdkj/W2aPvITBNfuSVQJ2heid0Qga15+UVfTx0Qi4Z5UNwnHPsPfob2jKBZfQI8t2tdDyHriIdBa1It/KCZN/+/a4rNfjy4cNlQrog+bYm+piWku+NjljnzvaLADSzbw+5ZAvck08k4grH7XyRaZ1pWFzjnpPW/t1VcxuJ4CznNW+f8Ec7jTzznIcsN8rHfGWvc0aXEmSnHtddd73ocKD82Se/WB55dGdB2x34qwW0oZ3gyg5cDrjk4ApvQu+9555qmIdBkEBHlHD+0MkwGBbmZ91pxzV3AdpHx88bWfKn4wiHIoboez0UNt5s0BFurBUGfNABYUgybYdPVnq4uBoDi8liZIMXnaadAgwZ9nYOcL7UgGqHB4SDwiX/N74RBLg40L2RbjuAdtt3SqqEgyu1XDpsjpOGuubh8pWOgP+34LWhjprPjnIJepJN3I5rPmpJD7Se52EaCx4iK1o4kFWPfS5+gKN/WSXO64YskFkUnflHQupjmisdNGHqB8ek9htv3UuDKfJL5RZOhzfdy+CKZQRclW8DL+cn0D6n8rClPAGk5Y0u18gnTBGBdhVzOxksMOkrSsP2UsMpgNPWa3Euw1WOXjghPBNpWtsIuEYdmvRrbqTQPfhe2wN458Y5W7QnV7de5z5pgzaMmmALOoVhCo0JoMRaLbz9X/MxbWZoeMijAgiO8iaS/PFvVldZfI83+Ezvk+Ovtkd9MMzgL+WCBwY2AM7gwD22pUXacLwN75Ijzpv0rp6YXuQpNYP9ZWB4BMI7PaNtVmQgs7jq9LmpcubsRHlRzjRf4llcWCrzi3J8pRPgE195wXC206A6QuPgRxjjyAG0YXTJzKkXpEcYRbGoa2vWCQRdWfCVtZP27d1Tdu8eK4MDwkf5EmQlHYEZ9lBQQuj8g/bVyeMnYxb5ZKoSPA9dFjglbpwvr2lbCV4hm7QZ9snbOE7ahdycLxdyNqte41qrPGTgrVO4EPSgrjw/qLpcc921Zf++/eXkiZPl4Ye3D64gC+j5VuB+tkPkBvno6xd91qAx7Vn413pYj8o54+sg6A+q4uBMfZ6KwJclHS6LNiy2rEvOF0cXmRjbvccjbtrEYyXxaMgXX3ihPP300/486tkJFpJdVH7d0vWsJxKfRgeS5sa51gtdBqD7cbhWVpfLlGSLr+xMTE04aDc1dU5O9bxShdNLsAZ8oQ/yRn5A3QUIN+SAPLnhHwn4q+f8Rbq419iqLH0lwRU94b6AOtIWb7755nLnXXdabjAYn3n6GefD2mDQmDZLu8RgZAFfRivRR9LuWUPm6JGjjTVXGCUSuiJodTEAz9BrW8OlBVeUh2gCSOrMo4RGcIVRjMqqq7vTL0UIcjKazH259VMlbGbEqUG83xQ9N8JBvBgkvaEbMnHfffd7sVbsnE9+8pMOrnT2yU7oUqbCzSUkjnrWRWnfivfFAB3uNiBeE8yIZ/XjUPeRd/QhuDSC9RU3jsl9Znba/OZZA/hwTDvTMc95avIW4JE+tMVN2qNkxyhH/h0e/UB5cjR03cFv7dkIzEIfgrqHrj5U3vGND5Qbb7zRizg/8sjDDrAwwsv5SMZCbvSgUAv0ciQz65TNl7Y1lbUZPLEsK41HCs7Hl9mgw+DQgLMgE2y9XLAbetCXIRDR34QNAH7chw6kYcv8Ux+gJ5D5Q4cOWbfwHlBVdl3Bm2cJaIPQ/gMH3KbIh/oxIgzdES8Kw87wy4TONdst6MmQx3hRAk6hv8UbCid93XHfkuQT4boRzp1Qib3KZwOPzOti93xNe/ok0tUrLfcjLXopp9IxcpD8HFzZu7984pNfLA8/8pTrvxNcufxAG4E/8ALdg7zu0PtrD7SLneDKDlwOuOTgyo03XFfeePcbwoCvyl09hh6gU9VesmlDTQrCTrqecZBA531yDsiXjhNHh7eYrM/CPHICKOTX11+/2KGODCeKjhIhj0+r9pdd6oQHdQ0ngmHDflupxoJhAsQIlRi23+gYa4MJlaXrjJJR8uhkGVVQnQc66Frv7QxNKz8ZHpnjxQCnY1slqQ7Qn9RTEjpeGz7C051wQj18aS5xZUXOb8OZEO6xb46SgCnswCO3dP7II5w/Ob/iF6Mb4JMNiuqY+u1M4sDz/BKZmh8b9IryIF+UneeAy+O0PptBLhwBeEzwiyH38Im3ZfDfPFMe5qs246NrbLw5hr6Uy3Xw9Zus+qyvqR4ZqAIX6BMOFsYs+bKH7/VYaVymH4Gm4J30czaNfKgMxklsEYzguvPuqMOCBUHn2Oex3+wLf8ByLmi9T9tRZXRPcoqBXttQ1B+ZCjxiQ4bBvZZdyxVawjCMTvCjfdAmaCu8HcSw53O8gPMmkCmcGKWUa7isSbbWN5yR81JpplvQIMpJ3JhO4LaOHIGzzzfE3z6PgKHTchuWodaB4SvjFNhUuuXFpTIzOVHG5egxegCHjzekGBoMTVcNhX+s60IwCBwoM9po8ItyOYe2GO2MgJhfZL0UGZa6PtQdgQOGfu9RR8roFHAakMHdLQcuHBQM2ypbayzQGGtxMB2jhy8dyVi1ZS6ZgPD+mQxBC/bwzDIpeUSOCSz5XLzDKdpQXQL3aF+xVXkP9jfoC0+Txwlrlf/ISkyRiOeQW87hsxds1THPMhLpqquusvGAs/D4I4+KHqvlqiuvMD3SeUn541oeIze0l2yrIecgw9ovM43RG9SPdkY+XhdEKdDpfmNNME3XlJ3ShmzRRpeVz2ZHl4NFGJUx7WdX6ZHu5k36yvJiOXn8hKeu8FlUggG8leZNLPqdAHpXF19hivV/0JrOW7T0tE/VG3ygLzgTqGfa2Pj42XLmzOkyPT1T5V19j6daQTsWvGWkEm+95XxTP+om3Km26UKbRM7dFkMXIe+wLuRBCfnTnh9/3PR565btqPKY8rYD016/7YIrrBNBPhlcYeQKzzm4ona3b98+9+G0DwJtx4/HIs/kS3DFen+dETsg/VK4FDy/VsEVWgptGtzgL1/h8+eZxZtc2Dcgn23mwTPtG9sHgaAhugJ5uu/++2xYM6orgyt9XtBW/RGJ4XvN3sXqHzva+lbAnTW+iCU5aQRMtHnP88pAV2PatNJaf3Pdabjvq2VDOpjcfM59X23WNnXEVmA9rT9o7JcloqmuVpzop2j7Kkf3GsEVt+UIrrCe0KFrDpV3vOMdfqnG9EsCtHy2mlFe8NKBOT2jElwe1+gXZqZn/XWhMwQpVlSe2irybsdGOLE236xojV5g/S0C3QT+SEPfwdciabPgju3X39ftfs1TsfWL/lBlUhddY/oYjin501eA/zn1I9iJB6UD0RtqGKYdbT/a/5LbOF/UuuXmW8ott95qffDFL3yxvKj2Qf58lt36FfrpVzrX3WfQn/KSgJFytMvQ6Wuqf/b/ITeWb23BM/2X2bi5FjxGHtwm1B96Gr2OgQjSmOX8d9rmceTJFte5UdPoB8SLlB7nSfAIWb3u2us8LehPPvG58tAjT5hPO8GVywvI1+///u+XJ554onzzN39zefDBB8tHPvIR66Yd+NoC7WMnuLIDlwMuPbhy/bXlTW+4w8EVdxpV8fKf4eEY+RgVjDrBucGYs0OpvDBYcbzIG8eUNxJ8YYPOkCHmHI+NjcoBZCFZRqIw31oC3hujAdyRKv80UnIPXnSAdMrgnB1Pdl4+1pbAV4dI03iudtRc4zwNoa0gn6H+W8HLdkcYNm1h0JA68OE4GjfXW1D2/dg7tQ9YV8DGqjpV8KVjh65ZbwwInFWA+oFza10xgjBuGnWveJB9QpR1/rHT1vR5DrLg6w6+4h1GVzF/cfp4Q9WPoSRDBwVnOus+o5Pm5TzhBOEksWZEBiEauNmRjIADdYDPbHZ0uK+yCAKACv9Mgxr8wOHiHDloAIekbQFGTgBBQ4IS4VhmUCadu8QHoDzXn7L130YW9XaakLGUyTxv1qnKYMveAcGVZecd6AZdfVQPSJdExqDNumEsA30yRAcHerWPLb4IEW8qM2DDIrBMq2ulc9SRKRMYWKybEXJE3Rws5VlorzZsHug5nDJw4RlGEbAmSbxl7vYUnzaCEuC1obLE46WFxTI3P1vOTZ4rp2WsH33hqKd7oDPAkSkglIm+cTBlQ1wVPQEH1FSm+b4px1k/jHyMaD6hSlAFB4IgLMGj3Xv2lLFdo+WGq/fbGObtJQ4/QQD4R73NG+XdhT5SHcLpCFrbWRDPbahqs4EtHKIdIYcERoKPucbAmjaP6KhbjOqIoOGqaAXOTX6er2Pier0pSJkPR075G7GKm56FTk3ex5Z8RG6hIVOuGBZ/9syZ8vijj/mLF8y/3yq4ksa19W3NGwg8qPNqWViYs5aCFm4HZg/BqZBHtxfhh66P9V/ic/rkiVyM7ttfRnbvDzmxfISRMzV+tjz82KPlSRmbzx896v4D5wjHi2ljBGJRGOSzsc40I+geQW47pyrTlAJXXUceZiUXTCOLKT8L1ndJHz2kY+gUX3pjy7aeGzo19ABOH6Oxluz4EbxgVA36yoGASv/kDz/+QCjvNTaVy/5rFVz53J9/rjzzbIxcoc1AEwdXVDcHEeVEIf/oQ6bDMS2IQCb8d9BVG+2JoGIg/VIAz5eDr21whbrGyDjk0jIgJ5hplU1c6rMe3RkQI1e2pqfprw26wev77ruvvO72288LrnT3EfCnXwU//a84xrOcx6iILUFpOrokP520x6ij89CmFl0TCXROnikHyAU0ctBEt3s7e3UcQc2UkcSheZy0uDhQrHHQBk1BLoIr2FOMfA2ZiuAKxxFcIbACjZgq8w0PvKNce+21XofkoS89VB57/DGP9qK9IDsAeWK/sbYP9hqBOwJ4x4+/yExuNVvZcKJ3Bshpm0zHY4opL1d2S19jD6C70RHYokw9IsBOcGVoiECGsDcd6gsw2r6qD73cXwgXZB2Z5z6BVOq0d+8+t+EltQmep7684POITLUBZOs1r32ttte4bT0oB+xF4U1aphsmbeCeNKDra6q7bI6CJxzT/5O/KE8K07/Bf+QJlNfoV0K3IIPImqceVvvN7V11yvy9kVnd5zXO4zLXW66pDYAD+VAf0JGDqP5wX/n4Jx4sX3z4cfeBO8GVywvw6I/+6I/cto4cOVI+9rGPlV/8xV+0z7QDX1ugbewEV3bgcsClTws6dLDcfcer3Pn6Da0dFNZiCCN6WT0pn13FocAg6JVzx/B0HOu9cnYY/tmjzpO3iziqA4OxzgNGNJ0Bxrk7CxlM7jp8nJ2I/snh2w7AMQzurYF+yx2d+7vs+HxFP3VMen77DoVOcvsOB0dsO9jEsAlEan3TsMq6YgThLKQDEcYpdGP6hoMTvIXSNRusAtKhmDFs4AV7v51UXlEd6hp7AFp5CH86B7WDNg5B/IYzeyGQlj8MdpRTfuUFfDByUEyDQ4N2aF0PFYxRBX1ZJ8f4zeGgLMgRWCgLvO1WmgYv2HOuY/Dk6y8R0EiHJOgEEjYWVUYjgFbxtxlWaQxenvbTKRkTzuAPvhgfOHHI8e5dY8J7wDiDv6eYJa2VH3TgrTdGP0YfgQmMw2aAQoYpX1sRbiGH4YDDF46bznINpLTIWch98LJHhmCkuTAPDDeCauEQYTDmp48jcBBDlXt6mBYUb/cw9hI/8knjzyTSv9hEoyCZyqy0F/XETcsx6Rk1wbFx0IbBSZkEMZjGwegOjwCh40Ieqb/yXpibLSeOvViOvvCCjTfeRkJv8qGuGNMRXFX7x7BT2egSp5GO6Wrn2kbhq0Ihz3OVXxEURPdQ55ERpj7s8/DuPXv3uKP0NCfxutOvC8O5oG7eVEOeR2YImlF2yH3Qg+vpBLNWx5o/S629aZqBk+Ar16EevMk3mOmcOJ3SwF+crQDkl32zvQNRfMp3s22z5x6jyzjgl/dzMx+VB8E5nkFfQxccB4zoM+Pj5fCXv6wEa+U6GXPwDV1BWmSdtGyJMxtyw5YBcq5BO95Ws74N6Tl3WslXyA0VQRfF6ADaCrjsUnl7du8uAzhR3QNK2+41cKYmJsrThw+XRx97zNN+GHFE0L1/IEYl0i/g5MAx8odPOAAbqzpfR9d0NwJ8XKfM6SnW5zlj5wxnGR1DnwSdGNmBwyqBKLslJzhy0A6nhuehhwN8yIDSc24HSBv1ghYE85giMcPCt9Jj4GX6wyT+Ko/4izWa4tz3wTTT8dM96GOo5LN0JimVFjrnelGkRf6ZpnHnnXe6TfCm/dlnn3XQE1xopzzHG3ne5pMXz2afwGK9/mqKAH3oulEq8vUXAJFK5daT7UBpkr7e0D+ig1ggB5r2Ei9ucDZpN4hV/0CvHT3kGV4FvrE1iaW/TaVfYapTHREppKBF60sUFpKmfV95xQHR8C7rCtbZeEwyOCv91N2jtiAdSlq2ZjkB5JcOUKPt1Yq7LKVdL+oPtM/y6WviZUa0La470FCfA+B7oyz99Xb1eZ/BZWQFXiED7DMteTRoWfGBpqwVgi5t8LVWwbt6TDAZcJkC46rnwAV9duDAvvLed73HXx4jIPfII4+UZ55+2l/UQt7QnYwgZm0c+gFeiFEeAfNx6RwCm1NTTCsNGwL9BB2gQX6en7L4PDx92pj6YOxCnj9+IkZX8dWo4eH+0tG24WeWZD/wPP0QPAVz2hJtGxmhX6IepKFe9C/owOh/Qz9mm2J6IDrmVa9+lReJhq+f+MQnynNHnnc61iuC1uRHWeQJH7jHBtn8Uoj+VfcA0vLTAf+JdXif1zvFG/AynUVjZMM6rMED9E7V/dp4DhzC7ovRelyrySu4JO/Jm36ItLGGTls5ePBgGRreVT752S+Vx57cWdD2LwOgg9BLBOlpE8g9fZ37ux2af02B9rITXNmBywGXFFyhwe/bNVSu2TdaFtUJce71HXSPDpBh973qaAmWIJgoZhajY9QCbwf5Ak8o72pACOhYdKItOnSUuvsJgVDwxgWpIZ9syFVqJLgIkO/2imnTHaFKdrH8y/SU33x0mzx0izcQ2wEd8HawydsQG/kB0BvAOAI4p3PF4MA4YM896JNOz8JcrEEBn8LZD6PDBocqYkMSerbA+bSJjh2Dg/L8Yw8u/otjByPYV4MY5W9DjnQCjBRw5K0VAZX85C1povNYsFONcc8egwm8uE8dMdJYf4FribPxr+cYqVyjNJ5BhnCAwsABj9wCbx3xz2DDXZD1ph5eg0f4Yaw4KCEnjjz7e/vsDJkuEkucZGiKgRp7FladbtLI9HG2gjBqGA2CA86x61Drwx4USJ+45N60rLQwzVgYlnqDhADcjG+VAxwmjNh4455rvEAjggA4UbNlWTQPgz7wMC7wmnP9eFPGHqQCz7jutDpeFc4EVMx34cToDYwx2rWn4/UPlG61+eLgRwQqNkSfedGH4eMTcj6fO3rUX16JYIocCtGWekBzRqlQDjJB/uDB5nxUdoxCkyE9P+sgHLppcWHe/GUI+N59u9UZDpcrDlzh0W7+IkodFcUivATwFpYWysrSahkQ7qZ05VtjI7gh2mFcIxOMTLDMVbpBT+ixviHDugZXSMM0KgIu8JURK1zHKEfWazUMSXfO2ztFcwdXUmbgeR5HWvKL+0Hz2DiP9qfcvW+9nzLj6xjkvo7jxiiMLk+5wUFg5Mrhp74sRq2X66+/zs4MfAHIAz0CoD+oT+LjOtc9G2XBf9YowUGnXIwVnADyYI6/Gp3aZ8gMQZy9cmI7xXPosyZ+nzo5UY4cPelFWJ977tkyMTHp9PQVrKHlt8WqizIXHpXOVeHSFthWl4XTajhOOGjTM9Num7wNJ/jBl354jnqAM4FVL2iuvMM5L6VH9YBWQdOgJVt8vpbNyVwejj6AvJI/wd7Z2ZngO3ypfNMu8vNBtO08931BIx0/aKUyDS1y433lN22VusAb8qPMK6+6stzKNAbR+/Dhw+XU6VPOq5svIwlIi66gvcFneOMpTfBTOgKgHM7BxcG/it9XC5Do5bLIOmVfYlUNrXXQ0SF7ol39gPAEt+BH8CpGxQ3ZxmBaBkBeSlhpSdmhgzdWCNwqfzbnHdezvjwHXRhlxyLWtBNGI02KpwTjoAUOLMCz/lPe7vfYa4MfBBk9NQT51zPNl01r7hMpx3ggA6pf6BV0SNAf3Ehj3KRXdBiA6PuJcLKy/QGcm37KE9lHl1qvo4esIQTkZYAqTRuj1obK8GeI/iHau+uoX8oJ9N+za6y84fV3eF27Ccn9s888U144dswvGahvtBemIw6U0dFdXr9LmUnvz5Qzp8945OzSKvWNupKv6SM6IZcES3AsqQt2WZf0Vp+/qrahtsZIsxhd1dUtGlZdwL0GvnVLGwUdQ51oC7R5+Gj9TqBO+hf+oevhGfVkwVdoeMPNN5Vbbr7ZQaOPffzj5YmnnhR+S2771C+mo9HXQfsIdkQQFkKGnsJOwcZFF4IfDGVHvTlnY5rqmtqvMos0sFVZwEMDj+nc7UN1ohxklX4X548+GHy5fj5UhmqP7uKlhUfc6Ap0uPLKK6T7+sv/+cM/LZ9/6NGdkSuXGehDfvbX/lv5xNhgKffcWeQ0lXLseBl48Ivlx19zR/mO97xHoiae7tD+awLohp3gyg5cDrjkkSvXXbWv3H/Xa+RED/st0qiMYT5djMCGIcEwahn2OqYDQUkzJN5RfT3vEbw2HgLQHxgt9Co+5p+BhHRLCRwpv4JTGAbXxQAcKXM7wGnDFEm95c5DW3SCFacGHi8FfyGCbRsIg3nrNKJEWVcnCGQdXVtOfKEi4hPeisc0Bt7YszYGb30Zkq4uOow3pU2c02BKI6QJpKmHFcKR0EU/7xTNc9+PIAZl5GaHAKfE5YaC8hvDOjybMnODF3Ozc57fTCdPfhgh4L+kjekpzAteEU8oF+cw8sXpUHnQSMfIX9YvwWe6xmXwwYDK6zZ6yEfH0JXnkVPwF2JOxDVGVDG6innfK8KldeQBxh+OTIxOISAX+WTd0gHHOAQICGAgcr0VSJuQ9EzeGBWjSp2hr4zCDox7gimMoOm3MeXPiPvZmO9NenDjrQd4woMwklUI/2qZQbKgUXPP2i8xFYi3xNSZN1zUjx8NlKHxrD1AEMdf8hHtmBoDTUmyKYN5eX7eziyjBE68eFzG2Sk7uODBV2RsMCp9OLbxNR/4Ca7QlDd3DvIQFBLdPOVifs7b3ByjDZZlCG/I7mBkymjZs2d32bdvtxz23WV017AN8p4ejF74gFMWNABCVggatpf+rkHXKuU66BByhax1domeOl4FD/O+6izniVOL4wRJk9+hY3zsc9YhWTTNKSP4GE57lEU5wqV+cpdrkNE45BWl4Us8XGvmUZ/1NSXiXA/qv+7pvuQo2gtOA9dVY+HAdYKb3BsZZtHXgXJGPHr66cP+4sZNN9zgKVMEPeEF9eGYOnH8csCoE1Kh0/2paLUVl9vZ4eDF7t27y8jYLslPyMym2vb46dPl6JEjsh+Pl8OHj5TxM9NuS8g2ct7dwygF0az6gtCdLfS06KrrtHF0AufLi6tlbibW1Yn1VMZtsBL8QEBpPxlciBFdtJ/QY8ETgisDbovJJ+5FH5bpgt88RzoVa4ePcs6enZCMzv5/7P13kO3Jdd8JZlXdW97Xe6+ea49umIYhXMODDQgECIAkAIISjUiKHA5FjVarid0I7oQ2JjQxIc3uchUb2v92JIJDDcghKVEkBRIUKYlsgHCN9t4970298t7dqv1+vifz3vteV1W/bnT3A6k6t7J+Ls3JkydPnnN+mfmzPGZQo02cD3868tv2nNKa4kZZApjUhzhxvfXcDl/dgjdpawxSjNibDt/k9sKxgowFR+pLO+JMcRkClgjRRqSlv4Xsjmekp59G1IzAKwTEby5yRzAVVH6pOyHoIjm6yRezYhYUhjF1YpNxZhEyEweHajg+Mq5K5nwUSj9gZoAfKw/TskRVHN9Rf6V/IE+hE/IbulEW/ER5GPnGlHw5y/j6Sn/kAd2gNbgCHoOUp2cbkIZZtpwIQl5IliBTJG/Ji/5Z8MtZGLhHsoplW85AgOOgGUhC+1G+cXBbBl7gx61azZgEPuBf6uG6RFmlDqUvoGeQL/2nBweOGhYn7Yr4DvmOYxUeJC50U81dF8796XNkuvKj/yIfSSfJ7Haub5iu5/Rtz97QOWPE0gobjm/YacEXhExLpXGfd17kEoSC1nY+wM/wiOKWFzm0IekY1xkjiAtdWKpFXJ5xHbrUivE+cOBAuu32280Pjz32eDp77ozz4jmynZcrHlo2A3/yYONfH4VHkcPIU3TDkCMRjB/lOl5L6sg4gDO8bH1Z52WZEHR3fNGXtuNlAbOcetQHWEqJPCOvOnPVjxlEIvbSCR4NujMjaFnt+m//6E/TAw896nJ2nSuvP9AWTz35VPp7j92f0gffm+82gZ5rcEnvfey59L/9g3+UVkX7Xfp/74Cs2nWu7MKNgOtyrnD9iY9+IP33/+3ftYFPp+eeFRSdWwlFyUe5EYRIkIDPCoD+OZC3xhgdCcRn0Cc2N4jjVE5T0sW1Bv4NNjCM/LcCysIo2gkwwiiBrCNvTnyqoEFYAg4huB2glmj4zFdbA3XaCdY08C1LkSBWvZ6C0rkZ3Py2MSs+HHlWp6VwtjmVn5XnpiX0Ff4M0AUKPs14EYe3xLQbWbleOb2BQ6AVB/Dkp2OzA8FvpMUHBN7YoTABzks/z0xRXQg4BDgS1/kLcGxUO5npkpWQjDtHB/Bpwqv5iAFKRny+lbe2YOWWIz5HpQeK8sdNnrgeVkBRQIKmfEIWDUqnrl84KziSQ8QNOvOcYwncV1zHCnxA0fW/JpAe4Jw6IugJvAHl7Rg47t83oufUHUXO0XMb0/7xBjtCtDt4ocwVJY0vuaxLoQ3cA/+iaLkf6Zw3+zyjDL8tlJHLp5B588ZGo5393anaG+vpqc+G2mx+asbLIXhree78hXT0yDEp2asagNjXhdkGFeOFgROKYwxi4AwOdG0UZDZ6xakG30AHjOPZ6Wnvx4KyzOwnPiE7NDiQ9u0flGLfY0WQmSl8khVC89UXlGOal7rjmKhIebYBjeKpvNcsB1rSUN9+t6tpSFtlWpSAMwXaslyAI9PpmX3kWSwqjL09xNZu5+Y+GOdBX5x01CXATKYy+ZfvtYgubSx3aPAGvEvaSBf8wHlzKPxNlFbRlP7AhfuIAnW1Y0XxnEY/7oWy3mYnOO16ZexyOvLcc2lTdbr1llusNCPvaS8A2pC+GRr8IyTzNXzZ1taRVleW7Rylehi+fOZ3aGQkdbEMReVvSpHH+YBC88yzz3pPEHiHvl+t9qbuTmao4FSh30e/wBhT9sZbrWE+3dS4QPuCG3IER4EdcLOLaWZi1sZemUFDewAYJ7SHHUzKiwCv4fwEos/xRrtL5SEfMu1ygLZxHnWOvRDY5yWWp1EPlkhQP3gbnKE7aaCH0/rExcU5x/I8/vlIu5V+Al/TQ/mLyxgriwFJ/WhXcEJOMPuItGU2IPGJYzm7tOy84Q2MTdKRlx2eyr/IVpYFcR/jkWAcXyEITaXPFzsA9Xb5EI4/6K1fReftVfpkyMjYgynwpO8zY489pJBZ4dAirVKqUOfnfr+ZVlV36OClVJKRQIkDHTkGL4dzgPyC//KGqsgo8a9bwP0bmRH9nni6Ybpzr1zTZOQNnZkVUOFTzDLES/1c10wbysU5Ad8G/vG8tF9xOAyPDjlPt4kC9yiLMi27FLfuTM6ZUxZxwb3SimOx2/kXXnB5mWb82O/DdRBYZig5+ySRNzK3U/RZnJ7z+EB88ic/ntMv6MPwpy5j3BHtoDm0AV0IAxlacGyIzkUulTbwmKS4HjfAnSSuk+RhU9yiyZgGgub2JADOT3m5bvk5R+4T1jfWPIuFe7xgK0s8wWlYsstLJdVXLl66KD1lxZvsQxucLO4fKxq3ljTuMl6IR+ENgHKKHGaWS4xHajfdL/upECiXcaqd5mzCvZkmQNA2dAPuce3xiLrpubktim6CaH+OKkZ4B5/QVpW2qmd7zi8up9//yp+mBx95QmXuzlx5NYA2LeB2Ej9BO2jGMwL84436x3GCz6av3ve19M1f/Gn1i8LVTUB+kj3DzxxJP3VxKr3xB95huecXFtKJaJ/SHs38X/DYbautAfrsOld24UbAdTpXaunjP/i+9Cv/zU9KyV2W3qCObF7UQKZf6eR8sY4ujjHFM7o993kjxbkFgoQEwgFhcNXgoYHfBg57geie9xkwKCV/SrupOIqstL7lvOPNQasMZDZFjS9AlGdWKPTDsJDYS5sy5tcpc63xtj8GsxjklMjptwMcSAyWAPFQDqwk5ECGPncMBKxPrgIveVhe1FkYBSjpa6JvWQqDgObteTHwURr1xMuR6vcyRB1FfwxLHUOJivbgCCHcLsTjmYLvOY7aQdeUSZ6BSzmPtx6ko0XL81I2B87XZCiDL/zBbvvQn5kRKKjcdxr9yIvd9b0eHh7I+KHEQE9e9IFLqU/gzBF0M/66z1cWisJipcZxqUsoJ1sBOIBL5BntC5+tga+USfDFeHVhrisH1dcHKhpvjhfn5827Lg++KrxFIWqXlpryUXxoSznmS+qp+PAhgj1CTCmPqd2E+MoV7TKpgZgiY3mMgvBE4YfPuI9BinJkJxboUjS4Uh+1AZ8wBT+UZOrTwSwSYYjBpSxcfke7ypRRzFIMz+iRkixiqu9SUfU94T2/vpLOnjqZzpw9J+OcPSyueIkOdPaMA+VRRXmEHpvqt8rcbxdBUrC+Nq//ojk/4Qk/8OZ/bnYmzbFcaHU5VVUmU/6HhwY8m4Iv+TAFnc+vsmyrs1N8omZFDIRBkfsWR/0K/1KAecN0Fs3dLhyFW8eQ0kb7B03zeaatHX4YU45DHRpxom/rHCPatRLoxOcqM3zB1D0ctpQaj4iUr3Q0v2aeKLxdjjynYaFa4Rl4LD4fTz8JWSkKOGo9jdORlH9qYV3jqOQtZ8gxGeGdHamnd0CK3ZX0+OOPpPmFmXTrrTeloaFhKX2s9Y6lPszUAsKhR/8IBV0lOC/ojjMBBb1r4KA/Zc2sJvZagIfaxcPUYGlu3kr6C88/70+aXr50mU7t8YM3rmxW3lIRn+c30xgf1JfPeCMTkR+MOyw3pQ3bxLvQmJlMV8bG0+XL4sEF3pwzwyEMMuhT3gCDK6FON9UFvilyiPjgQlzvgWMyqi0UTFf4ppxnnsPpSZ7gxbKRyYnJNDXN0iNmKzUU262AOkbbbQ1wiGWEEQlcnFvOE5lBf6MtjLvaF77lnGUt7GeGw2dqetJ0oZ7gCk9wTjaNpYOZV+qgFsuXfN1mp68FFbgKT+Ma137mPsJ9ngdv8yj+R0HIF8sJBe5T91imgWFPmymd4uBUYYPU/n6WF/dKpgWdV1b4dGnUi2whbTgL4lzcqts6UXEuMVfQMkNH6OnZDKIH+ZGJ9QPjqmtuMctHBnSRJcXB49kSOjIzheWHgHMgrfPiPNra+7qo7ZGTGPTIj3npVxhZfFp+fOxKGp8Y99jjcV5yp019gf6BPGbWxd13v8mzFTj3vnQ4gpR/cUiAC0uTAoKWdf7VHfNArn8zBKYBHqfyucEJg3a+34K+JWMk329A3ACHmGkR9d4K1jSOsFmy26AEfpbloU/QplugGqD6tLYxczXrXOV//OlfznPbDMiixcuVkfPMmiUqOHAf/HE+4CReWAjnKbKK9iZP9A1wRT6ZbzTWcd9OOLUd1Kafl7HdTj7K5F/GqY4Z5artANKZb2g2/umUfNEziuPmagiae0zLfKYT56Fmj7ycR+RTZBZlMuNrVvLht//tf0j3P/So5euuc+X6AdpCB3QYt5HoyobNTzzxhJeS0c8PHjyY3vrWt6Y3v+lNQTcIr7ZmXN7cWEv9C38s2TafLl4aT+/60vE0+clPMrjmEjIobtuFi+mnzl5Jv/E///M0v7zkskuIKPEyAmcBY+zRo0fT1NS0ceKrXjgKaFvA/Ihc+K8coNmuc2UXbgRct3Plb937/vTf/bc/nRasWCreZnR4KyIKHjAs3PXMv8iLqxDSOo+/+ptiv2Gy8luzcgAQlfikCIhznCPKMIxqBhjFsfIs3MjDA1dOx9eLAMpnsLKjRs/7hoYUJbzMMcCHksBgdD2CqNTL+OVAp4wjZV59/9rAfYT0qoxLcMN4K/f91sq4hiEY5k3Qy3RUiDuxrKUY8RgH0ASFIMZp/Xy/eRCO+/FXjjyPtmnGt1ybpjpCF+5zjUKIEuLPaS+vpGkpI5RlRVmDM3TEeVLetKO8+Gs1xjGMH+4TUIyJiwOC5yX4WdM1aYy1n5Uj+cR5wQ3gvEA55xntXUBVUog0Jazoeal7yY/AOSHqUpYF5YwyQH8UzA74Uq1GOuJDDwZelHGUegLCvRh4BXfeLhM8eCstYE4KRBvnAvIFiiPO+PAT3+CktBKucpeWWbNe85RryscYHmTTXg0i/gqFjC5lljYxrFUuM3f4DPKZM2fT6Yvn0/jcbJqfnVN7xzRr6oJDBcWBdltcmA+jACVU+Nj5A/+Dp3hrbW1WBuhcmpEhilFKPsTtzsYC+x3waXdwGxJOKLjcVwain2guubC5IeXVXtrCC8EX5Zq3ckEPrnWg4By4rkk+TS/CA5Fno00b7QpfcC/anbYt/SDukU/kDXARJTSdRLw41T2VzY/HOXFF9bbxIwBfAs9KW7rP5P5S7pfzEuw0U1y3N+WxfExtS3sToD3OCfo8jmPejMNvvPVithGfUZ2Zm0w33XxT2jOyx59MpuHgQ/iEvOfm5t1Huzq7LYv4ChP9PZao9aSO7t7UPXDAPNApBU5oiQ8W0uWLF/054GMnjqfLly7VZ8VQPhtd0geMqwzI1Q0ZyTU4Ft4NhxFkcJ1VJ+iETGT5zcT4pBXHyQn2OZlJc/N8Prg19faoTynPaJ8GHTkHoGfIjJABpZ9AY8sj6MVsySAof5zwz/EKFFrDH+EwZvYdywQYsyQTZPDVDZ0tgPIKTlsBfIKzPl84roMvVA/xDbiWZzhXimyhDZjlxd4vEzLUy9KuUibnAO1bzoGt8PGytXy+JRgd/6vjGLfzPf1qog2ELM8dIqlJa7mnUMZcgHo0O9rZVwPjEtmGE3lkZCiNjo56XyWWROCEC55ROeYZygEnpeVaco2ZeJRMfvBSGSeCR3CEln4d+JFBqQ9Q3RRO5JDv2/FGPiWeQtm8lHP/fDvy8FH14bP8tAV1Qzbi7MaR66Wm2aHL/Xo54Fth7JQcUBq+oAiC4A7wvBHC8Dct/FRRdd/HQMY0LzhtB366QxRRKa1bR9geipzcDmgz5+R6qji3GfREvgWOoTdtDzW1CbgUuBbl5v6+FVBGn2QYM4bQY5E+/hPeOE8ZG9k3ELnFkr/yoo1qef84pacP8QIoyolxu7xAoh60Sxk/tgOese8KPMMfaYByDZSZS9tBjGYNnS0CMi7SgFezHEB+MCsHnf33/vCr6YGHH/OzXefK9lBoyDJTPpGMAwM5dO+996Z3vvOdjoNsuSxeuTIxqbF0JR0+MJr27RnxuAePL0wvpCtfuz9tSPfxGKH2oY3a2D9Iz3/7sSfT7yxfSgtvvTNtaFytyvh/9+Rc+n/94i+nN7/9beatlwLaBv2JMonfLCNw5N533312AAEf+tCH/GUinsHDLyUb/iYBdd11ruzCjYDrdq584t4PpH/4yz+TnSseEoiNtL86CKQuOJ8SlleZ2SDjRoMxefMmAM8/gwkzSYqTwYOulGwl8rUFHUHCblnG1rriSar4mjeYvJFnYzKMAIA3xLHPQ2zCyRsLZgdwDwO4x2/2I38UFxRYBE7BkwrsNKCAL2XbmPTAVoyyxqBI/eq4Ky6041gUkdjPIStoJKFYVQsaAAWXEiwMhasFp5USDZr57UpzvOZ6CKPAh7+Mp4PvC1cVVTbkLM84B/drr6FtUQw5j/YD/5bUK+HOLI542x6GHgKsTOsteVmNAH+HwJH0xK2gwDTd55xnRbEsgwH5AC8+EoLeJQS9o27mFSn/8eUXFKzAn1Die78U5VHoV/DjENc4GMIIdv2EU+BJu2nQVJz+bPTFrAtmpLBGOq+hVtzghfWGkr0SX84BKKPMcDA/1EFl57N4oHYRD+KUrOOv8qkn51XKVpsw6KIcdasPVHt6U4twt2YmBZPDzORkunTxsmekoFDyxo7lQvAym9VWOplJIzVuU+1g/pPyqPJYEgK9yx4q4A9PYDBg4PGZTTbanJq+QGF++8pGlHx5YnTfaNq7b6+X/fhrPpX4ZLg/66y8qYP7ZKYXDlJ8Ky3ic5QZ7sczmz/uE4CqXa8/PG1e0FF/aXbFD40ngT4YR+IWBTn6IvUKniLENW3ODJ1rIWIEeKZFMIpbqH6er6FTMc4Kz3As5/AU/OJ0gi2PIgSGqI1U0b7QKOoRdYIfcMwiEzEk+OrO/tH95rUnnnwiTUxdSYdvOiyjdY/u8aUbcOfLGeFcgR4APEB66ggP7ZMCMqA2bOvoTqm9Ly0vLKSxy5fTqdOn04kTJ/ylH2ZcUT57cbFHg3EUftAz2ibaZW1Dcl30QBbjTKFufLWM/slbbnjn5MmT5se5uQXliawNA4y4TL1nTy/wbbT51X29HKMu8Zy00A6lCVoPyXDnzT9xqaiw83mEUJ5Jy8wQnIPQkPqRj2nPW331DeJuB56JQdvtAK3Kg8qYU/hTfPgFgL8pC4cEbY3jgLpwTrv0yShkM9/x8TH3PXCnjoWvyIt2QA4VPDiWUK7V8qp9tP1WAD7gcS2eDvnaE4HyfY9R8STiika+D910yw4l4cg57Qr1oTdGLTIGHkZu4oAd3R/OFYzfyL8RPF4ok4IL4iCcDDrhPwXXIe41j9P+3xQFHuipSGYzu6r5AcBlZKFyJQ85cbkcuIrygTXFjZc5/GW3gNo5N6vxjv6LPONmPKiPYcKvR2MJ7Y5spW+YTirHzijJTa6RmwUC2wbO5B0bsWaktgA7pXZ4Dj3Wd2BwHvkl0A5xQqeJPkV+cZnvEUHUgRbbYUEc6ykuI/BtBN3SP3BAl9wJ2qR/MrOSdO4jlKlz+gebfjOeMQthemo6xmzJffqa5YDKZl84jVDOy0uKRHvK5Dmzk8jHskfttx3QL9ol6+ugtFQh+Cb6B+M2x+2AmWjwODQP2QbPNMYzaIkM5jl8VhwpF8eupC/95u+kb93/kPvZrnOlAch1dDE+h3zx4sV0zz33pE9/+tONNt2GBtCa8YS+iPyNfYGwQVrSkUvL6V//5UT6kfcfVB4aR7va0jOn59JAdzWNzS6n7z4/lf7lL96eLp16zob/D//wDxuPlwPgRTuiw7yUM4YxAX4/c+ZM+nf/7t95fP3gBz+Y7r777swrWTj9DQTqvetc2YUbAS9jWdD70z/4b35agoSNAzW45SHRegQCXpKl6DPxdoIBMDr1zJKMytUwaP1JQt5QFWYmngSS42aFlA6PAYmyvcSb/VUZpEqzJONuVrhOSThgFDIgslzDa8tRKDpiM0OMOjZ0pNP0apDo8t4QlXR4kE3x2mWAxtr8MPJiqQXlYmTjtOF8K2DwDIUiFCHwJDSfI+jK+dXBOegYygWAULNgayqOa2huJU54FMOsOZAfaXTlNOV+vvBzDFZhKXxzEI7lzZ0NdNpB7crgwCBip4+PjWDjJhAXPtkZwltoKW4MxlacXaTwzAKcwb/gg/JRlIVSVyvFmS+Ia+XK90oocSIE7YLGroNwB7eiKAd+4YyDv6gHRwL3aI9wClHX4uxC0WrgwhIF05lrcDKeKMCBA3hTb5id55xjtPBGP5x4KOXhBCg4Uz7l8gaEY+TRmKEQeIcyA55AZ7VDRYQyWe4X5YnoponikZZ84HVv3sc+E7RLb3dq08CAc4sEG6r7Mk4P4cCSBpb4MDuFvRrAiXqg9K3ylSKVx7KSbtWJfXCYERZG5ZqXdFE21+TFM5wxTHfn8660Bc4hr8MXLW+7DaOI/tenfsjMlH7ztOkinFC66wOd69XUP1RXallpCweOa0y9FWjncoQmoVzC69GmsYcKPKD7KmN5M4zTiBs83XCwBP1p48iXYiL/RlkY9Y4WPVZIlqNBD2n7iB/puec88nPnpOjcC/5v9I8S3Afyc86bj9xHdqHwF2cw+K9ITtEWtAnOEOpLmsJLyD42a2SG2ZNPPZmuTFxJhw4d8rIgHAbkIazMB7QLdKq2x9feaLPB4eHUMziU2Ky2pvynJG+fO3EunTp5Ip04cUoK2oTbknZEoac8cKPC9Cm3s/L0zLW2FsvyDRlIrbS76sRbbfbtmZufET/OpOmZqbS4sJjGroxlx8q6+bGjvct4ut9SNwL4KkS/aBwJ0KDwVml38IqZNP02YHr7+0xP85fan+cluB10HyN/blZjzdSU32pDZ+qDnHA9s1G8HUSc4IvtwEvxoFf8q5ftZzpHXtCu5IXzmnETHmDWCu1EH6Qd4AOAPlbqTlrOS52ct86brwnJM1cyP28B0NOyvqRpwrWcp1os+63H8bMAjtTJMxpVtvlaz9VUHksZi+gg7VW1keQY4zUzrkZxxA4Pqg7IMoza4FMlrY8XRWbThaMdo8woNQ75TEA/U/2VBrIXfiFQAIfWDfXDjUaKcr8AZYJjPXvKz0cQ43xTdd0AP8fIQHk5L3BAViLjaVuPzTpvtEHIAyLzvOhKgWvEiJmqqqzzRQY6uv7R9+kPpC35bQ2mPQl3gPoMry0AfLy8Ol9vBeZlaONIgX+gZWqYbiyH4nw7QJYEEoV/G3wMoM/B5xSzHTA2l08TR1xmMcXLvA6Nn9yfmZ5xH2cWJWPpos5XlpcsA/iiob9+yWfilZ6+qAYwVu5P5Cu+QDfYFlTFMqPaAMKOnmkE0H7bkyJtSAYip18USfmWO15mn2WendHC9+zZc+k3vvx76f4HH/HLgP+anSvUCZn+x3/8x9affvZnf9bLekofu15AP5zIe9DddHB/2jM85DGrgFgunRxbTd89NpceP34lLa1upA/fOpU+cvtUOnDrpzSu9vjz5iwxwpkT4/H1A7her3NlK0DGYDd9/etft2PpbW97mx0ulj1/g4C+vutc2YUbAdfnXFHH/9hH3pd++e/9ZN25EhBGIjIpjFUZM7qLYV9mphBzeqmWZuaX0owGKt5uk6ZNjE5HLsYQETEYmEJbBAZKIzNTlnUfhWVdCu+C0s9MT3vqG2vNKRxlhTXofIaurDOnXAYixi3eUrJB2y3DbKjYlQfkNhnIPepYoXAXwYrA5ZoNX+lwTAPn6MFcgx/4UmbU++oAFCOSNAjMcr9hrOsCawvgoGxFOdMdpKkLQsAKLfH1Iw+UrHhjUvNzlERnQdlxEtf6YWzyyWwUNm/iycCh4CP3RG++OGS6Cyib5JEl/zZNByv3OR0BCMUm6qKbqa2Ft2mhgJvurkfgxkDO4G5cXUbQiafEs2KitOV+cyjGL8a98c73mh1bHOER+ICyyz0MsdhTJQadYhzwvJRL/KhLqxSq+JoQymwoL1FP0qHcQ++YidIp3uCTiCzxkTKivCgPI3F+djatabAqQFnNR9KTX3G6wBvgAh7wZ7WNKe2taV51oZ1L3t5fQnF4u4bTBL7s7xuwU8V9SO3UoqMKcjk4zaanJtMFKVTnL5zP+6XMuz9SJnhjaMJnomYdB51aucSIqUJL/YhvB6f6HHixHIj+SL+2kuaZKYNp3759ad/eff4yAW+Zu3uhuZBR3rR1vOVXXagP9da9suko5XOPoASmBbi1bCoDsZzTKLAMKWhp7jEdw1FGnvQNtbnvhdxh6eEG9XCfjXKbAwCP4yiEr8AjIOhIGXXniv7Bw/AEci4MulCk/fZZz/xTXBRsnpEf1/RF+l7wUsg8nlGX5lDaoRjI4Fbvg5syYsz79OcwisKhpHP6w3rIT9LbaSYa+otuA4Npbn4uvXDkaJoSf/L1JxwnnqkFTtBHxiS8xEyIfsXvllLdKhxw2ExcvORPJp84fiKd1/nFiVnXF5qxWS6GEefQBQTs8AQRQbzFDYMWOgh1z3pc1xFnNg7zaSm5s3PTwoV6RL2oL2/WJiemrfz509cKZEf9MBzWNR440x0AWpEfR9KhMEETjl0aK5BZprlw57kdo5Jr0W6RNw5+cMHhw1d5KJv2d3z66w440DbRrlwFL1x11P8iw+v8grzPMr/IH47kQ/tTH3gD50p/X79n1szNzbgs0hO/OQ3x6Q8A98G7HAmxRwQ0ivSAMeMvX5c8KaPkVfJxPxW+FfUTZhRFuQwL6l86QdbgIGOmD9khM8ApZpyKF5QfNGBvlf3796Y9e0ckQ0a8rw/tAz8B4OLxxuc+ZCj0LRDxcxXqJ+XcfBoXAdA1DoaWmp5f5Vy5GqApfYdyG2CKGbjLjDl6wVWI5QIoTVi4PlG2fqVwQ+TFSyLLGa4U1zzBqZ+SVCUwTvGMeHoOHcmXeOaXHLYDxjLzgNOq7dx+eUxUJr6uwB9bA+W6bc1D24D7U34eqOeDK2Nwm+wEtLvj6p/qk5MFUD0/j2diLgXVW/zn/gKduN1GxKBFuc9l4WN0TZyU6BGM0zjQeAFxeeyyX+Ax9jDjkjEOXgUXaFv0BeRtZM5flNM4+KZnpTLuXtsmpZ8Zms+3AGTOdjNb4A34wP0GGkAr5Uf5p0+fS1/+nd9PDz78uOv7X5NzpdThz//8z+3IwJlyxx13fE91g1ZXJqbSKelYt9x0MO0biSVBW4LG7oGVr6a2zTnpNBrHWjrSXPePp9Zqr/dNwfC/Ec6Va4G+sDC3kH73a7+bnnjhifTFe76Y7rj9jpeN1/cb0Ad2nSu7cCPgumeu3Puhe9Iv/fzflkK3TKwcQjG0Aa3OieHvdfgy6E6fOu235NMz0+nc2Ewan5r1jBM+54dYQ6FngGdw5hqjYE4D2nz+mglLGmB63jYydbNnAIUrBkKUbgxBFHg+3ccGeLwhjcDylDBieMuHIMQw5asy1cUZl4fxhbOCunrDOBkxDPI4VVijOjA4kPp6+vwcBRt8rARIOK6v8QYtOmIR0M1HyiVdQCg7XJfgu1JGya8YURgp8am9Dt8rOEITdrGnrmwWS93BG8eIDQcox5/KdSDzfO7n5f41gWcYnDoVLlmxVwgFNnAuQhX6lVDiFScHMxqciYD6UHeMZtdB18ZbdUDJtjHq6jfK8gyNLNQKXs1Hsi7TomPWSRjPoeiHMcY1e3qUZ4SSHgAXFCaOhd7FgC1ttbQ4L7Q2rSxiNLKcDCcBjgz4qYIxqTby7Ajlj+GJI5C64cBB+WoXf5lHtoFCT8os8bhHm5KPHV1SnqgvSi6KGDOrwJW+gkHYIbxYRqVMaDiIk5bVX6akALIb/flzF9NFGcFz8/Puh+BI/eKNcI/z9OZ8yp+lafQj6gQ+tI+X7UHLlSUpl3OeTbC0qP4uUnZ28vnqLm86e+DAfvfLARl49BUMPegUfFVTP6UO0F84+o9/2ajQH/XjrRp1L/wNXVnywyd9wbejGjMWiGN6i+fN/7ndlYt5D94Ab5wN4WyJ534zjM9IR2hbZgDFeWMgpe7gFTyJgcEx+IJzpuE3nsUbY6chkI5MSnqOPK/3qWS+YXaLcVIAH55FslDSOVoOKB7tTf7wMQYodfZXVBQv+oTqlZX6ck2dyQPe8qfPxdtlNgmzVJ559rl0+uyFtGffqN/SEZdycIb1qh2rGEkqv7ayluZnZtOlS5fS2TNn0tGjx7zsB9nTIdxaO8MpEf0HZ1/I2AIo9zAL4hG8CpT62smlI7JjGR5TWSurS8qPPtrh9DjNL4mHYwNbZkk1aNYm/iBtfd+LbaCZLgB0wVhgiRqKU6f6EeMVebpNMSRpt9zuJQ10xLhCOeMrQZ7FpXvwbnP9toJivAJkGfkGn/hUyZEb7hq6YZ5R/R30C7xCVjht7k7IKC8L6u8zfxTnChB1iPjcI4BvgcCh+Ug9VU4lyvSfbjo0XW8FNlLhZ/1WFmedF2VDFpb3QB+cKfAK8g15RF9gVgCylvzBDb4fHh6SkXIoDY8M23i1Ear8kQlAjEs7A3hS3k7AuAp9S/8sNC511pWO28twlyG+3w54joxuB/9t+MOb+KrOxN0O4EMhqjhc6V89qlul6boBpb0K7JS/QfStM1U9aj7XbfBn76udYOsaNoCXDbx42B5CZjXKvxrAgaWo9LvCA9TTVcv1q9/VtUPuAyGLFfR0taZxUOfwnnkgp0XHijEh9thgPGT8gWeZyYIcpP8TB3mK7EQ/tD6U+zbN3Cr5VcaDuBmHqykkXLbhCQNpS/od4SXiOI8cJ59fkAz/0v/22+nb3/mvY1kQ7c+4h/3C7M1f/uVftqzBzvle68RYdWlsIh07edqb8B86sC91iV+2nSl2lXNFOkhL5/elc0U9Jp1uO50erj4c1+2t6cg3jqQz/+FM+vQ9n7YT4q8jP9And50ru3Aj4LqcK3T8j3zgPekXf/qLnhGBahQhpiEyMPGJZp6hMI+NjaVzEtgXLl7U9Uwam17SMxkJGsxY+mNDQkYseaNIsP4epYPOy1sAHCsYbzA5cRgi12p8whDDVgYtRpYCinYMn/FJVJwoHk5UB45FiQLAtrMmI07GK2/imYED3nQqv80XPhiO7DFQPs9HZ8SBA17xhgghVIQg+b5Y2DBIEZ98CQh67oUi2W6jnTePXINzUe4wmKAzRiRvUDA4l6GrjvEGt2FQFEGAYmt5p3+UyY+/UnaJ4z8/j7hAGBIokqKVqlKnE7RTsAJRr0vkT0blOcoL9KYOGIV2YOga4A0vAn/syhV/MhWnVzFmSlqUEfL0m3hwczngzXnDEOUNEnW3YcYMBZ3HdRjLYXCvBz2l1MJbnIM7tOccHipAneN+KP7Qv6+HZWMRz+l1RHkCV3Cx01A8g1FHWZTLM5x9lIPBjTGgyLmUFwPlUB/wxdjgWAZU8IG5NjGcevvCuSflxo4UnkEbxWX3eZb5XFLfQvHjrTrKH/2XPDE+qyxza4tlJM5XbUY56+o/ni7MnkZCE4Od+/QH85o361xJq8p/bXHe7WDaiFdHR/dJsTyU9u/bbwOVGWLmD/FQoTPOC5wgOCMrbfA9VaLPyGRxH+ctt2jKPfNdyA73aZwiOEeyA8R05Duegmh3nkf744xjindpB6KG8y14J+7B63pQifZwdtxrCoB5EWNLeFFXZlTEOTxC+ZEXcQrfNAzxkC3l6MD9fCz3oBH3Cr8ClAVfFj4tNCQ+5RG3OJDhk/hcvYB6xL+rjsQHkHfwKfnSToNDg5J1S+m5519Il8an0+1vuCvdcvNN7quVzp5UYeNM0Xd6/Eo6e+ZsOn7iRDp54lSaEF85z83oq3zRiqU0q8I7Znjk+qlM6kRc8PYyMz0rbWAEm4D+wkw6vj40OzdjOSzsjS/7TPDGHqX4zOmznsrOF6qY9QTtS/fyyOO8d4bghwa9GUugCf2qXUZ+yL9ov2udK9SHI2mQxaxVp7+t2HEVe0vx/Nr6NQNtGnGCDyLEM9/jQKV04rJVR8eBH3P/oG15ZqNQR57hXPHSJuHGV+eYmVToDxCPc/oH95Fn5Mt96NAcuO9ZUTjvwEM/jtwHjA8/rvWHjENeU+36Z9wVDo4Omyb0H/d14VnKAPeQFSGLuY77MauFL6d1d3eoPuFYjL4QDnxkittc5VdUD+pgEE+8CPSstaq67tAm8FFU7er0DX7aIt9rgTbbDpTPqmi+Jr7bLiePb4qzE9hhn4tp8dG9vYGeLrhDO5cZqRHintvNbbZDfUibg9ORHuPPeajfiFbVti32nyng7Ml/+zKQ17Gp7fZQ+ujWwLgXeYglLHfcT3yMctEje3u61fyFr+Fz9T3xInWALxJ73GmcW1/QGIfDR2OU6ZXHFsZAgC/V9UpGtEoOrWhMHWNfMumyS+urqXdkMB06fNi6Yf3rgsqjzCwNWgjq5KifBIjODtuC4u/UXoDlwk5xmspwXyHP1nTp/Ln061/6rfStv8HOFWQD4yXLfcD9i1/8oh1iyByOjKOMqc2Ajvedhx61PTEyrPGSLyvNxR5bPMOmYaNaANvm4uUx61nw35vvfEPaOzLkfHeEJueKOr5EF86VL4g/e9PTTz/9PTlXGAOutQ1eCSDjT7WdSg+3P5xa2bn5GkDWn/2rs+nkfziZPvuxz6Y73vC9zfx5PYF+uetc2YUbAdftXPnw+96dfu4nP5+WlkJAbdQHE3XNrJRqlLGQZiYJgx736YKtFdajxrpY4jnoBzuvoayIsRkLlmRozcpYxCDnbfzkFF+MmLKBzXp8BBuDGXlaYdMA6k/B6l4xcMGdAVkluRyUBu7x9mNAtoQ33uQtBcsdJDCpG5+EZZ334KAErAzbsswBxdTGvwZhyvSMk+xcqdcjhwIIeXArhj7KJ+d0bAb/eHumzq26oqyDi3GSEcRMg8Af5Sby5L/UHQsz6sfP+GThFs844RjP+WsWFiVmQOQbCnwD7+Y6AKUeBHCnLtSD+nCOkcGGtpQLzrQNsxCoD4FrAvQvSrENYwXwpDTPwqG+ukc7NIe4tyFeiDdH4Ec+JZTrglfcD8UeIE1JV5wmpS04NgwkGSxVjqHMR/nZYCQPcFU86MA1uJe3FE5dyqNN4OVtgDzcPjkU3DGUwKfSoTp096Q2GRsAZa2tLtu4ow/w5pxZKVe8JwUDdczKAU/APNaGM5DE3NE/lxV1KEouMwZ4i8x+DV5qpn6BUwVatXdU05AUr5G+Xjs3R4aHYybXwGBihlfhYfoajhocIqRD0UWh5b61YCmzolKdvjC8z6GBzt1+aisv4wEt3ec5/ME9+vrE+IRnaEW7Kn42/FQV5wm93Q5RTQN0jaP+YZVUIAZ5+7agnMM78eac+lD2VsGZK4RjJfNfrn+JQx468XlxrBhfrlUO+aOoca/0JY5c65/ptyo5FDKq4bwDXJ7Csj9Dq3u5ntcCMqrUPT6Z3WZHAgHZcurMWdGiO935lrv9xSgRLi1Ipp44eixdlsJ4/Dhf+rlsx8a66ErfQMFgBlfQJ9oVyc/+KSwFpH6UCV7RFuIDZFu+b1xpctPcJ6oLy4FWPQUf/iNbNjbmeYU9NzqZrbSZjh09no4Jp7mZ+NoC6bwhtWQm8XHqlvpuBTwjlL5BHVC4oQf1Yn+E4kiBvjwvtOaeeVrn4MMnxHlZQB+0PFO+rs9LQHMczrmMe0EPeIilrOQXBiP8EzgUuhk3jXHwjO+rysRjlhhv2MkOAxZ8nQ/xVRfOuQcvwWsuT/evDeEEUZmePOBCHdeBC4GXqUoueBmh8kVmkDeyC6MFOfHWt9yZerpiFmqhK6kjRD1UlNIJL/EKEPWMMqiYciZCXe7yjHwCWvxFMxv9bvZyvwEk8bC/A5hOOlIPB13bmcCP61jQsy24/jsYU6SF43YYBlzlRr22htaWMAJUnHHjJPDzDaeHVygmsoJWHAOoF45r0mwHpn8Gx4rC4lz/IbWGhm3BtGiSVVtBW4W+ki+2gMhjZ+O0rYVxZIt6KGPosMgLKOlO7PVVxvZef9I6xnr62cLx0+nEsWPp0ccfS0deeMH6JC9QeJmGTGB84ziyZ1hj3h6PyfQPeBHjdaNT8uOmA+ngTYftsGZ5jj/TnZe76UKNrpY3vWkrToNX3Wq6QRV2anenhJbOY2vY2JRszedbAbnTrsErcc3xzNlz6cu//fvpwYf+5n0tCLy/+93vpiNHjtih8oY3vKEu98GfGYQsXS569rV1mtV4CQ9Piyduv/lm2x04VZCz6CPwj/cNU9sNyzZgDHhZcI1zJbV0ptnuz6f1zc707LPP2mnPhrYF5+sF6sFYRjr6YTNvlfPruQennGo9lR5oeyBJ26/f3w5wjj/2bx5Ltedq6fM/8nm/KP5+5hPqsutc2YUbAde958qHP/Du9PM//YW0tIySgxDWwCiGRDnh+/thvMbSg3YJNO+irsAgtVxbldIRb8I1JFGK1BjSogTEzAMGSfDg85t8YhJFnyVECETWaK8urcrY5G1cfAozFDXefOORjje8AIIQw99GL3GErJVIKSNtyxHXb+glJDlnBGLPDRwqGJMDg/1pz54Rdbw9HqhRuMgbJQCRY0NJg2oosqFMljefxQij3hijOJkwxqgnyiEDNWXjROEtPziQt98GKvdQeGQUZKMVoWXnjukc19DeX5UBdF4G7/KMf0JDOIWgLILvRUdkScaXNqceKMfQiRhMO+/v7bMSz3Tusg68zEpZVTvMe0r6uq51T3VB8YYvCnjTXAWA9nK7ue0UhEeZPWEHADQiXwVwhM4MnLzlVo0k1MPI8CZtus9bcH+pSLRgaXjkQ911rXgdeSYK+6Mw04K2IHTqPvWlLJxr9vyvxAwm8LADK9NIER0XPiI+m3vGLAy1dcRwXEhZk0LM+0ry8VInAkAeHMBLOMNT4OMvC3V3pVb1FRHfn0Wen1cfEM9PjI+HQTczndjnhDcp8IrrLOPWuCiNFSmoozI882tF9FZf4Z4QMy70r1jKRB9ZT5NT424rnC28Ne7r60lD4nt4f2TPnjSsdu9W//E+MArMhiH/+lIUaYnQwG97XTfxjnCyogkvcV3tcn3Bg2jQKILO9YMP+MIQcsVGALQXjayPKhL4LsiopR9wn4T8fMz5hXEYZdpRmBvEOMJrypMv0YB7abPos9F3RXQd4XtSCWvq0hQAx9Kp2055eBmM0pdZQdSZflH4l3JdnuIUJwoOYPZ3Kv0M3MHN+ycpIPuYrWbeo3IFCi46RYYgB8qyJyFkYzfwUD9RWWDL57TJD6cIs58GBobM3ydPnU6L65vpwOGbLDuYpXLk6BEv+2FTYvDAUGYzURx05AuAD/0UcohSscFlE5Tn1B1MSQfOpS8xw4AjbYycmJ1dSJNSXnGecZ++WZZ0enNoKTULesbb4uPHj6WJySmVEvR0vVU8e3sEnaAPB+SuDr7wXR+JzxIp+g1j0x7xNp+Gpt3od+RJGrcj/GEeCZojAz1DRW1LPhhjjE30Q8q2nDeJKC3/YBalLW3WXu3wnhW+phzfz8+5VgY99H1Vimv9i2fwpOJRQ+gIwEc8C+dvOH7An42O9SjTQxyg+/AduHsWieJEWzh7l1/6gYOQJm1JDxCPmAWIQz7UhTpEv6K9wQunC18oiT1SIp3y8h/9EPzhD52LjpRivhBQS4B45FttDcXXDlNdcw8acR5lZYfklhA8xww4zoPGnEJP4e040CfaHIj/GfJF4VPnwQ3FBQ+DDiXtjqDCtnQGNAFVBN9om4gbskh0Vhk4EhtNQvvEsUD9EnR0VE78iwv1OXgxZlNwb2twvUqEXJg40Uf+42RdW5FOpTh+rH/CykW4MB3hBWQezwoflR9/nhVVn+n7YiA+8ilf8FfPo1yv583W4RvopUwdnRaiDjjgVzTmoZ8hU2sa40InQffQPelZlYnLGm/ia3b0n3bR2UvFNb5RV77iwxJccubFHOWwFBgnhJepscntnqHUP6QgGYVewRJWxshO6bzMtGY2nHWlbp1LrrWpDyqScaVpNnRawzGte8LcdKM6AO3uGTd5rE0t+YExahxRrZjJtxVwl7S0O4QzB5OXyjt3+mz6jd/87fSdvyFfC0IOII/ZiBXnLvuoFP5rBq5xlGE8Y0eQ5nWv01XOFcmWli47V2qpy84VvlD0Spwr8ChOAMY3xvxXAsiNk5WT6dHKo3XHynWDWGv+ynz62v/7a+kXf+gX/ann70egT+w6V3bhRsB1z1z54AfenX72p2PmSnmbKDHn8xY22rKilo0w3Ueh7e1ls1gMyIoVc5SXNQ2WeJEXFhfS7Nys37Si3AMYQShpfkumH4IDhXZ+biFNjU+lqYkpT1nn0584XzDCEJYMLOCI0MV4xcGDUkWHiZkuGIRSqtdbbUwsyGBlAKauLNUZHBpIe0aGNDCy6SifxJMR3tVho0VjnvMtjhSUQJTunp5ev3n03jEyUoviZyeEMQrhbuNDuBkXBX+2VvWPwbTxltFLnYSr8aVOwg1aoNg6HvkpHs+sGOUxgmsuOPrU53GfaORDQHmjvQDnLRpbmeMa5Vn4F+cKCRlcoSVlgV8Y6NEedkiAZ2soPUz1h/44TorjC0ABIV/iYkDy5RKmPNOuGM6ra+z5IeXHhjxvZ7NiIFzxkHOPNoGe4Ew7ut7N9VL5bBQGn5bp8uz439vbnTrVPixD46s5rP/GmQbtWccNvcmMPIRw5LsNQAM7yaifDBwVJwinHfVjFtf8qtpQ2g+40ma87e2R4oUB6c8zi19QvvhaCnEwNlZW+BrBfJrwJ5HH09nTl2wQFvpChzCS1MdUThgYLWoLDPNwZgGmBbhQ/pqMcC/1iTc1scSMZXl8LrCW9uwdFm36vM8Bn0bmiGHN7C3ovalyaxj7EFkAW7uPl3KgBbyiYMNFwcYX137empZE2nUrj8Hb5g0dY5o/byvjS0Scx/2rA+2MrPC54tTj6Qh/+JpG0GUpF+A+7QNvAb1SdEt7mLfFX+WcNCXvBu65bu4DvDUV/fN905dn+TnX3EdWgQv4gQ+8jOxj1gOypVJBJoayX5xk9CNoklkZwvJ/W6B/Ejfw5YZwsYNXBhT8rZu8bSOSHWV796VKB0tfWvyVn0cffSw99fxR2V3M8qt5ORn40mdKnek78Be09x9l6Qf9DDoUo7HQrTmQD30WQJ7bKaz+Ah9zTZiamU2z4ndkBHRCyYdWlGuHo67hWWYunjp1Ko2PjYGK5GDMGiMePAftjJXbIrcPQT9woV9QHjO0cKAyHoyOjnrJHfXu7AnnSmn3On/4TXTkQfviVOaa/gheq+pXhQcMuVzLB+eV+SKe+hlxjOO1uCpUN+N5iev4+RwgT3AjANSbAFCWyOEAP0JP8O3p7UlDgzIC2ajdY2GX2wC+K4q4edV5xDiA43A7gGfqEM0fAOr5lP2boNl2UBwH24FqrnEIQ7dRlnNryhP6vRTAr1tikW8G/zTV5xpwHejG4nPOrw0A9NsJarxI2uDt9tbllLYtsrG0RbR18Nb6GnLPt7cEdJfCBwHwTj4VeExWnILzVqAalZOAevo44TYittxu5KU7/KlAHGscC32a5TOxW1pCP9gOnAcMnKHQphmsP4lWsUmt8gInxaMvWVfhuWjBl3RwrDD24XBhNgt6LS8n0thZjf/LMftJeXSI57skdwjslYZYq2lMZZxEP5xXGsZY5CPjIhujz0ieVCXPkZM4Tuk3zH7p7pGepHtdjKkjI2n/TYftxB45sD91yfBvUx+MTgpNGdOpr3Rl92VoRX1CFhGIFdQT2MnCeYTNFuRz9IM6pUrUOPilB/R3f3Gfa00Xz51Nv/4bX07f/g4G5l9f5wo4MtPjz/7sz4zj+973vmv6wdXA2PLMC0f8EpgN79/0htvsSDOfvl5wrXOltSvNdn4u1Vq6b5hzBTmrnpKOV46nJypPvHzHyjUALvf9wX3pAysfSPe+/17fK325yIYbBeCx61zZhRsB1z1z5d6PvD/90t/7O2lhadmGZnslPmOMco9TpQw23MPYZrYJhh1fF2nrElNXYtYDgs1vO8qoQFfPg7Xv6hnKMcqsP7k8MeElAhNj42l2esZ58gxhRBoUT44eTJQ3DgwcFEw/x5FRnAHEr6zWvPyGtyG8te9gurMGVzpdZxdLR9iDQ/VhCJMSxjlOFgYj3qyyAeTe4b1WYPv7+j0AdXYz9TTeEBIYIBFe4ARgeFE2NPVRCgCKP/e5h6FZ3mLznPQM4AwM0J7APfL225jaWmoVvUv+Ac3CK+6Xwbo4AMKYiEGcKJ5pgHIicApoSPCdSM+13+aBp44hgMLgQgFd4/OYai/TnHg4VnwMxZH0yFXuh3Kf39a7Hgwmm6m9g9kcnTYMMM5UNbdjwZlA3qQv9CUuhphnpUh56e9tLPehTBtW4hErSWsrzg++g94oe4rifBmsOaJ0Rd22BgYHnuOg894h4JjrzX1SstlnB84UtZ2Fs3DDORd8qeiqw9LiQv1LV9Pi5ZnZGe9JxGwtlqmNjIwax5g6HzxIfSjDTh3hXtoTHLi/ImUSxxHOorVF8fp8KIf0E97msSkvM1IOjO5Lg/Dv3hHTCR72zAHxGXnZYaNQZTaG6ngVR1EmhqMiBi2i7xHC0SC65GsYaG6ppryCNsEXBJyHmV5KTz2BuCZPSoxz6m6lWkcPzn7ecLQQ6Nfco/1YEwzv2HgCR/3g0U6MfXBUHGjWHMCTfMkr6AldqQPPoy7M8iizxKgaifjlPzqRP/NuXlJbUz5peUqdwW91ZSktry45v6jr1YHYpM8FbAmb4IzhJdygDrSjT4E7CjRvV4dH9pjPunDiqW9IMCtspqmxK+lb37k/3f/g48JjzQY38g5cLVuUr/Eo5SsP6OeCdKtRX+gazrHmeKU9AOhIvZG3zMzjnL2y1vkMv/hzXmMBDlZahzfHOPnY64iykcf+Apbqw34sJ0+essNRmZs+8INnDSqQL9g2853xV8B5RPnIixh/Fs3j+0ZH3S/pW8hs+jFpzQ+ZtsXpBj0og3TQyWMS/VI4RFnRBoV3AgcddR54RJuWPuNQ+lDmLX6tytfxM3BOHs3n5OP6C6do92gD6l5p46UBdI+lQvRpvhC1T30dxZEXADhrw+lNHxTOmecdVA4yGcd3Mx7NgDFK2gBw5wD2jSPOwx0BXlF52wF9vrYmfFQWWBG1jqOTxea4lqXbgMdZ0jutjsrTfQwponPAzq9t6gnwLIKv6sciD4DAZ2sgCjMLCdtB8Fub6wrOJT/zEM90bJPc0lU82AKi7UNmFB4uaXWScdC9HH8rwGEZ8aMk/tvxlK/Jk8/hc1HoUnAEeM7SG8uuXAn/bz6PRVI+2wrIsxg8pYx6yOWY53NfM+/qHuRVLSWb1Vf1jLEPPwROEmIgaxj/52Zm04J027ULp9KUxtyxCxfT5cuX0/L8PBn7s8o4WGqKzz1mOqK3Li4vKo9V1w2dsCq5tKF4xUFI2zFbFx1m0y+QpCfBwyIWX7XkK34d6nuDI8Np/8EDad/+/Wn00MF06K43pF7pCCzNRFdQIwjpzNMmkyqAY4+K6HyjOFfydcsmtIr4tFEzOEoB2kA0dN6i44UzZ2JD279GM1do83/9v385/en4xVQVL3+0qy/tkc790z/zM+mWW24JfngJ/Bjfjp86k2bUtm+49ebULR3xda9Ts3NlY01t3n1DnSvqWXasHKkcSc9UnlEvCp5+NYA6fO1ffS395QNLaf6zn/S94e8+kv7p296VPnTvvS8Lz1cLkCW7zpVduBFwfc4VKaw/9LEPp3/4Kz/vTyEjn8yLimvDWcYyThQ2iWXJC/cwsNd4w6K8pDfVDXAPlpznTMpgyhjCgMjnJZnNgoEYS4Pm0rKMRoYUBhTSckQRdvl+Y7FGcjtTpmWs8uazvBlHCSAeZXXqnDfNnoIug4SlIwCDI4p0n+7zVZXunm7PfsBooaPxuWa/ZZUBQHocE6zx9QwbUNfAyoBOB8VALQosdSXwxjOcC+GMKHWmDgxqxdDBQETBMd5NiiDXYcjz9kbPEJF+1HyM85I3a00hauTReObYypup4ygLMdgEvj6Pv3CS5DJt/JZrHWMGguJo8LdizDPu5+M6b2QUl3rDO7SBjQ0dixES5zIOhBNCz9PKlSdOBPDFYDatRQ/oQ/vgFPBbIg2SNnyUzjNAxDPQmRkB0N9Kzyab4GEo1XQvNsRjnXRRImgr46yjWgKi+P52QH1LGxKV2Sh8MrSvfyB1iUcq3f15KnAerFQuy9umJqdk5M2nC+fPpcsydOfm5mXMyOBRhmoVK8HUP5azdcZgKYMHxRtegD4u0O2DQg5twyFHPryZp9+w3GxtackzeQb6+9PoPhlYhL17wgmIs0c0hoYG5UPdQ8HPba8GsJGJUlYHYalLK9Y50JbEJ20x3OBL56Xj7CLtkPlGuNrpprKMv+5x5F4A19EeBXQn814Dt+ZzAJlFm5cleDjXWGJiXhLdbEgpbpAvrouR1LhWnNz0js+9HI+brSoTlwLxC88GH7e57WgfaBv5GS3jhHHvrxth5K/nLzIpHc45A/XJwTjq2U5Qc/kqU+VB33BM8sU1Nsfus3LQNzxsZZ1+x34qyEJmLXB89PEn0re/+5hk6nIakcJPfORj+bIQdYHm/F0LhV48xyndDKUtAPCi70XdY+kjsrnwBTyCww2+QCbQt/2FNMk9lpcgX3lLTJ5zs3Pp5KmTaSw7VzAkuY8Dn/byUkNoQpuVNhUOHCmHPoSD1Z8PV99AtrKHFnIfvuvokqHkdqTNg5/dttA41zXKi7a2EQqPYqjrPqXZ0Up76lkxOssRXIqMNG7E4X55zlFxmldZlXjN56QpAf4vDvigOxsNV1KnxiGu2WQTxxnLwfaPjqZ9+0Y9fuHM8lIEeEfJkJGM4Xx2k7F2xXk2+t61EBgFFHSvvddSX8awNUBD2iDwfjHQju025KFPtGvQiyO3aSPG3dx/tgCWLXXBP+I3gLKKTHGbKaPO9s4YZ7YB5CMzgBpygP6ecTE+0dbbAa1abWe53g5xlC/5mBbN9CBf/6mMNvSSncqJeNnOviqmz5VX8JBvbQnI4JLQeeXI9fr50EwrbmR8ywG65uhNmTXBzs6VgKsSCApNdF/5I0/hedOK8vRDPruvFrlJO4uHS9uTI7qIlwwtL6WLTz6WLp+/kE6fOJFOnz6ZZiYmU4tkUL/kz2Bvn2cnrksW1qSvsGG8dU6NpeCOvtCqNq2pTGueKsOlbIacqOlovNArhE9N7bsm2q4i65ABeszmut0qZ99tt6YD+w+kW2+/Pd18661p3+iB1D80HM5w6ZbKKAKeEoWNVmhHKUHD1k3xJhkCUdWtAVoBNI7wOX/6TPrSv/md9J0HHraT8vvducLY/4X/z6+lC1/4dK6DwtR0eteRk+mRX/v/Su/MEQUFx2b9oegK6FQPPPJYGlN7v+WuO1NfT9frX6ctnSs/Jj7puSHOFWlj6ZnqM+lo21GJj+3l6SuFf/J/+tM09aOfjwvaTf3o4GPPpN/5zOdT/549V7XT6wHIwV3nyi7cCLhu58rHf/AD6R/80s/agYLwC+Mnlu6wwzaKLG/jWffvz2levpwmxq94GvjiCntEhAMBYwgm95sXAQYG5YEDeTGooZw3CxuUG94y8BYZ/HjrUkXxVSjCkjQ4Y7xZpwwH5C8GF4MEU84pt1uDJG/ymR7ORkxeOqI4npmCkcJyEt3HAGXJT+wzEm8yUZbBb3VZxnXGiWfgCf4WcnnGDUZF6azGV3jW365LeYu3Rhj6KO4h4MJozgYkIyd/5TwDeVkR0n2UICucUjKa35QVZwazX5xeoQFxbocIOJYyXD+FpvjUC8cYNKZc0hZHCvUlPl93MU3sRKG+OH4Eik8+VpSFC4oQgzcBnP1WTVnaUYPhqQveJJtOamdwx8FF2+DAKHsIKDOX782IF+OLSuCOA6LMrEFpNM0V30aFylln7w1Vi/MwxsiKehlZKUJRtwKFbmXGjpLIkOXzzN1+O9zZyec2O6Q05ZkpAuwTPlM+I/5nvxS+lMWbd/i6zLIotKUfUDfe1kfbkcempzIHHhmXggdKmujkzWdRGKUI4lwhHk4m3siQ1/Agm9D229nA7B6+8uLlbcLTSrP+St1QRAs+QLRx8LUVSvEle8wEf4o+imseET285EPn5gX22xEunpEk/Li/orG+2GtRBmX5ykf6EjxU+lAJjqHntOFabs9SJtlRB7effqQFCl850Ldo1xJHje4zt3ko5TZuNrnn5L5vI1oBfjG2QsL0EZ44q7gfM1NiqVrwcThaMEypd6EBs8t4A0o9KDs6RIN2zptyc9nlOvqA5JniuX/pvu+p7GVEIe0h/IlDm3tpF0sZ1T94U0q6mZnZdO7smXT82LG0vLriddDDQ0Pp1Omz6ennTqQZyWL2Y8GpAR/ZgacyQIC61PEpgQcgJ6BNmg2y0jaWE/CBcEYGM2OFc/qc0zal5+3uqvgF2VPqUdouHJX97nOMJSdPnkyXL10yHawUKZ/S5ixRBO1CQ6AcwZt28HigfMgPJxMbliPbXUfFc3srFIcbwHUzHeJ5I07krbZVfcMRk8khvOARbrjNVUJJB5A2QsgjlyckaDOf5zjUr9QRoDyAe5xDZ2jOOfERidXW4B9w7enuEU8M+/OjBw8c9AsCO7JEX5yr0AH8cMSyNNfLapUWvEpZxTkEcM/jJg5Z4xxlGYhv3PlKFA6JuB3HqG+9vylPZhm4iJJ5HeJGiywm0njMYFZlRTQ1veJ+wa8BpcB8oDwIsiUQKQrPpfm/oek04mwFzfcb7bM1xDi4I0DHpgAUGaVacOV724FfKIkXFF1RS50a4HxMimue1GnIkfI4bxwN9SScNNU1813p9wB6TOAsiEwaoGtvoq4A1zTGm+Bd8nda6s1do9agB1A/18F8rzyMldIgf6mkZWrmYz5tThr3Iz1nmdCK+Pzi00+nkyeOp+d1ZGPb2SsTTtOjcXhAeka3xg0c6TXrd0sOOJKR/2AHjixrZ2xGH7B8FgksqzWWIKN6BwYtz9QZ7PTZEA44ZKAD10saI8YWcPQyQ68r9Q8Npr2jB9NNN9+cDt96m85H0/DovjS0V3JqsE+VhH6MA6oTc2KoE84V2qRBohcDz4SjErhsCaZ08ez59KXf/D/St/6azFyhrf+fv/6/pj96990p7WNGpmTxhbH0C6cvpf/fP/9/pAU7vhoQ/BRgPVztA6Bnnb1wMZ2/dNl5vO3Nb7TD5XWt1/eRc0VSIz3e/ng63XrafP1qA33uL/7Xr6V/97XxlL7wY3TUVPnLb6Zf6h1M//gf/5895rzeAG/sOld24UbAde+58pEP3JN+8Wd/wntWKBYRHRfDOjahnUvTszNp/Mp4uiil+IKE2sTEuBTceTFqr5S0Tr+tRAlE0WamS8xMYcPO+HpPDQUcxcGDF4aIi7Fg3JBSzpEBHcdMw0CNz+mysRUDAkuTcI6grIfDpF8Gca8Nzr37+DRbOHmY2RFvvONzkBhmDJYonNQfocU6XAZOUKCuCOWyX4KNSQ3enikhnEnLD6O21LPsmeK0iDOlZ+CnDnRmB+VFfjZedcSg8nISV3xr6PCsk1DUgTgv8eNY8AWgN4oB5dlAMmjwF95lVg3PSQNtoQU4US+ldj6kJX6hD89XVH/jrmfgwEwgcOccoO7QmzpBi3BEYCRQ7zCuO2kvtQOfQWQ2kTefZamFjBO+CoczC14geFkU5XNUeu6Bs9deAzqPouFNH8JAldCHtrFPSeTF82IArUtpYZ175Ml+EFV/3pFp9cyUYXM7cGK/FFXKyotnjTDDanbW+wAdP33Om3Vi1OFggz9cPzs5WHrTmvGPt8+mtfgAGrnJ1FRs2gtdMHz9FQTP4lL/0Dl8x1snpjGzj5G/bqDgjUh7e0Tn9tTXzea9DCA4ZJRhbv+gQ8NoDPooCD/oAzFsBDmiBm7FKJ9Z5hkzL4rzANq7b7h/qhy1B/XiWeEFEUrpMNhAgfKCh+I80AoeKbwV/FUPKJRCxfHjL/oFfZ+g/lW+YALKrguh1CuHClMDdCSt7+X6xnMMWe4pUGnlA3AVIFmjZ6zRZnYFMgK5QXx4CT6kzjjOoq9EX8DpXOpJTqph/RoouRcoNGPgt3IuMI8qGF+FpTVkRmzObMev5Fq35FpVfCDBk+anZ9Kxo8+nF44cS8eOHfF+Vrfdfnv6wR/8aBrZszc9+eTT6bsPPZ5mZua8bAS5WfgTnoeObjeB8VV7NNrKdyCj6cUz0sAD5odS7xya08VJ5Amsqo8xyxEa0I7IatoCBx483C8lBznKzIoTJ06kS1I8oSczBokXEE6G7YB68NUyz8xRECI2Zgb6B+xcoQ2hL/IImkMD11GBvljvk1cBciXK95I96kYa+hh1ow7KxzjySPe9xCn3bXgq0OcYAaCNAdMgp28O9Ty3gfa2llRVEfQX5CWyCmcazpX9B/Z76Sr9E1w9w0vPqTM0Mg2EXyf3RF/oDhSec/2gCe2kNOBBtV1B4kXFDOFMpOLxTJHr+HNej/giiPjmN9GVqK5vCfV05J1PtwE77/J4RR7Uw3UhD0QNQDk+oW6kiTaEftzA4WaZ91JgdMgj42V0o86GgvZWQJkqD5nH0XkI6vIoy03nuw14DFSAvs2BtIGLIvE24VpEXHZz5s04b4V0IZyAtOIRy+fMK9AKGm8LzGhyHa9OR7nRn8pxexCGLpu0lA/64OyXEqovfYj78HKMI/FyibEdJ+KcxueZM2fT8889lx576OF08siRNDc+nmqSEe3IHeknvRrbO3HWaGx2QD9wWYG/9Y+axjfq4vvQL+szeRPaimQq9NikzxP0zLNdFJV0a8JnUWM04/iSxndmlNX0rBWHvdL2axx/491vTm/9gbenu978RvXh/ambjaLRSzUih+wVbzRP2xBcdSU8kKXsMQeG4MWMtssXLqV//dfEuULb3XfffR4LP/WpT6U5tSGV6ReNMJK/+tWvpl/6pV/yBuX0ga2A8Y16RB+RXJQuZ0eb2py2fF1hC+fKUt8X09pmV3rqqadeN+eKem96oP2BdL7lgnUg33PzmlO27v7XCW0ahI5++2g68q0j6WN//2Opo0d8zsZ7yrPSWU2z52fTkX9zJP3dT/7dNDgyaNxfL6AP7DpXduFGwPVvaHvPu9Lf/eKPpQUUVjqkOyP/pOwyeGRDA8WY/LxZrT+fvCJh1+u3xWUj2+WlFa/FZ/xHoQkjl9z0Y2BkUFBgMz1KQOD2dLCRWDhSwAll0VPK1WH4gkSnBkh/eUL3/FUYPScuaREfCJdWf5o1lBob+BK0KO9EoHOFoyemypMWWlD32CsknCpKEMYfkkl/xMMZUfZ8sBNB6XhGnHpQyb4poFac1QcvlZ3PDDsqLAL2GWEQpZ3KbAHKBG/PUlD6omjaWSVjKAJ4c82Mo3AkFBw4Gm8Bh4iLMygGbG4aZ6Up6VraWIccb/5JawXAtIlycBgBxMVQZdBjqjpGFAKsC2eM2x5liLQxuKOAsGcOszMwAuqg52KjTL3AFd6h/ABorYNnLETZ4FVwcxm6R7tDN5ZuUF5LtSdVZGDgGMPIYz+XimjM54IB6szbrPnZmXTh/IV09uxZf9GHJTmrGrC97Igp56K/By6CSoJu1A38cMbghMA4B2eWRNXW2TNFvJUN1dVl9ohQH1lY8HIOZl6AE4rOgMKB0VF/1ae7M5YkoSRh/FMneEE9V3QOernnmET0J1DKfAlO9WMOuf0Iy8ID2nNOOxNwIBJqzDoQvQilD2Bsmp7cy3xRqXYqPUsZoq+VfCKAbfBaKMNxbUzNB8FrLCkE3L8whMXXcR4KPVWjV1HPgrsdJTpScerc2UE/ytfkXeIQoIvzQQEOuUC7kD/r7JE1pptwBh8Yi3rjWLCTjKBzOwGVPvpZ8H6pT+BC0kb9AN8Hl7jwNY4z6kdc2hJ+CNm0mfqHb0l9A2p3tTcOFZyF62qj8bHL6fjJY+noC0fSkWNH1afZsHnRDph3SEn/2MelJA/0p0cefiw9+NCjaWZ2Z+dKwfNFR36q28rqUloVH+D8C+ez6uy301En8OfodPzpyI8//jFVnpkr1Bs6b+VcwVjCOXni5Ml0UUo/eCHriVfoRTtsCyorHN5BQ/KjntQZ+jFmsCTVzpUsK40l99SWyFA70VQO6eMZ/SvkLGmY1divAL+QznWAl3R0nRWIW8C4K1ABakE94GHzcn5GKHkYp5zvToBzpeKlmcGj7P/DRrZ8+c4b+EpGQAcAY8WbcapuxCfQXnz6HTlXjA7KDppE++Fst9MPXKibY7kqvscR54rzzHUnAMhbfvBrjCEkiT5AQ4Vs0BEZoD/XnTyVriFHM+T0dQQ48XncoEj344yTj3HifIHAK9JxbnyzDgAO4UgqzpVGPnXQKc4q4jacqLn9hZ91F9GLem8Hpg8yM9fdiAtCdoWMav7i3lYArUlm+pLGbdaopxH/fnCuJJytjAvRH0o6igJvjvDgTuBWaCob9E1v8T55IAvgI/KJcnhxkcfc7FyZPHs+Pfvsc+kxGVjH+RTzlStpTTKmqvx6JPt6mdGMw15FVZlpw9iD3FD56JYVldWKox4cjAv0i77KrBTKY18seDScKxr7wE35IWvglVX1sYWq+pGuoQIvP1g+jTxckm5JjgMjw+ngoYPp4M2H0uGbD6cDhw6krp4uv7RjDFxXhhvb8IZ1afFAh/SQmNVK+7T5i49zi8vp9//kP6WHHnvK974fnSvQEv37y1/+cvrVX/1VG7zXll949cknn0zf+MY30o//+I97/xXGogKkQV5xpE+eUd2Onjjlzyi/5a43OI/Xs15bO1d+PK1tdr8qzhUcRkXGXwvUE0deV2d7+mb7N9NE24Ruiobx9z1DRf3mxIMn0rP3PZs+9PMfSn17+5R/fpgBejOmIu/OPHgmzf75bPqVn/0V2ZELOcZrC5S/61zZhRsBL8+58hM/ZucJ4D6kHkoH9qCXf0AxvGwc6F5tlft0Mt46S6HVYOXnypeySB+GDY4Kls+w3CUGbZ7hmOmodOh+VsYZ0HJZDFIu32UaJccB6mUoMMivpaV8L2ao2OEgA4H0DMx0PsrFwcLyJ6a4UycGagwQFE3PRhGuLgEUVUXydz10hF4A5QZegRQ4FeWdJUKgT1lWJHX0ueJcrbhtDRjUVjqUiZVTx4343EcBoHzu1xVYHyNfnfq8OD+ghx1jMuqZKYGBTz1442sjiPrTJoRMWxSJltZ20UNH4wK9o73L3ia0N4Yq+wAMDQ16wGZ2BrMeMEbXGRjsnMhvwtlrRHhBBytuOkJXsKRYrotSFueUzEVR8Br19bl+pquu4m07swxkILW3pb7efgvVDhmrLe19iqfyKFPxUeRWxOez09NpambGyxOek3JG20Mf+gBlMw0/lo6pvp0yehHepm8xtvMbXcpXPYSo25vn0JtPjXt9twZAZqxU2mKNN45CZvLwFnqfBoBh0W6QmVk9ve4b62srVtCpNQYBSxKoZ9rEWRSfFwenqDv0gkp6DiE2MZzASUfjqqDL4JXNtCxFb0FtAo7N/ZNQeDp4i+wip5K2hFb2T+CpziNtw/FQ+JWAw7LMgOA+7QrO1Aneo69AD2SC9z5QnZTSONMnXWfXNfMCda6fJykVKO5xbVrUn0UAXF7Oy/veiO+5Bge7rXJ9/TWv7FAJ5Vr1lkZrGeE65rq6DzThZCoZTfMW5TRwDLwoz7Qijo7c90wDaCB8uodukRHcLR7ZSAtzs2ns8mUrZadOnUjHT5xIU9NTqVtK+MBAn8sH39tuvy19+CMfSf3qe48+/Eh68OGdnSuUCZDWy75UFm1f6ks7TUxecZoS10eTKPdZ9XeeB09FMD1MLuWhPNfWFFdXlg+qG+mKc2VAuAE4iE6qXiytI28cIrQtCYmPQbwdqEjXAdlGWjto1Rfpu3bAq7/WnStqb+ObcbWcF1441gCcNMSnbPYBw+nD8yHhOSzZwThEOteh0IVyc16+R0a67x9Hbuif+5dCPG6kbz4ig8lnO5A5mVpxbIjGpGEGIDQc3T+a9o/u9+f0XTe1B3l1dfN2XYoubaxguYVzRXWibwZ+EQDSUkfqjKzJbG9wlPinIHmgupje0F5H8lNyA0af82CMF6/hbHEZmS/ABWehy1O9qTN9peDhUqCDr5WIdGRO3YhQL0jPc5oAqO5DQE5eIGhDn432r9efiP7LR/LM+bKBKv0j5FmkC5zp27nNr8LhaiA+9aVNip4EhLymfOS47/j+VtBIE/jWy6yXq+ffB84VlrWEc+XqdJRLXUtb7wRug6ayQd/1xuEhWpUlquTjPg9fK1/4lhcf7N90ScbVc88+mx578KG6c6WGc0Xx+8SPI329aUTypwOclH5lcSGtSQax/M+zpKsK+ctHZfyCNqYdeoPSeTTmqLJxtLBPFiM+fAKOa5I1q72SGapPRfKlqwfdgeV2rZ4BvKIxnb7DcuOB4cF0082H0y133OZZr3xV0WwhfUsVN10KXNVqwotmBzuOfJ3wgOQAS5d++w/+JH37wUesP3y/OVdwhvz2b/92uueee9L73//+Bk9uA+X5o48+ajvlk5/8ZLrjjjvsaABn8qMvXrw8pnBZcryWbr/15tTPnkyvU53qcJVzZV3N15UWX0XnCuNy6JZbA8uDv9P37TTTMpPvBP3oL5ZDr4AezBo+/djp9NR/fird87fvScOHh7fNh7LQY2gbyrx4/mI6//Xz6RP9n0h33HWHx9jXEih/17myCzcCrm/PFXXCD7//Penn/84XvFxBw0uOHYK8fmSsQe4peFDUBZetLRLcihCDUxlkGaT03GOSBlkJd+9twFGdkMExQHHN97qW/EHZRyig/FMmcrYYXc4bo0BxMNj9eT7F9XROhbXaUmSFIIg/n5f6hHwIozBfxECtgGOEgZtd5CmHehEDeoWxpGFT9WUWAlAUh6L4uBTlieLO/h1FGPGMnKBULt4DupWsJmgWXuwrw5tUp9V9noRxF4oGgBJNXsShBKAYPSghsTdCxDeNMl2L0ki7++09irB+KEOgQGkuQ+dssxJv+8psovhUIRsDszkl+6bwjOVVGKcrq3y5KT5HyxdEpB8pqF2lgOEko1xoGbRDGYcX1ejUoQTVQwfHdWBGBnUVPlZiVBYGld/EQhjFJT/jJSXKm2jiCNEAbMUQLaSlw8o9X/IZl+J18eJYunz5Yrqi8+mpadFq3YYKM6IYtMkY+rJUBHwxVPnEODxGmWFYiBchGLRTHDayXURpgw4aaFi6AL0xHFkK1av8Dx/Y62Vse/aMpOHhEd9nxo+XEkkBs/NRypyvxd/Qgv7C7B/aAWW2selo0AsArQLUXRFVdsyQiBDtT99ZFH8vrigP+pLSbfAmj2pkCP6hn0F/8Y8fBv+6nYhUFEDKUSamj/Bf00BPv4xlRKuBuwK8g0JkHlKg38A3fuOdnZrQkGqgZENb84XyL3zhfpaDeUiIVCtopNH3gBIv5E28kbcDh/wViIeztRjk0BKnl5KR2uXxs5yBX3Vs0FjXtLt+YdfAWyGbcNyRicsWYk7iEHmSl5dx6Sb17+sdTANDg6mzr18ZiJZt3d6A9Ny5s+mF559Lx44dS2O8fRV+oSz3+nPy4DK/GF+Kuvnmm9NHP/pRf277ySefSvff/1C6Mj5uRYLlIswoLM0KvUhrWUAfUv2ZrYcDEF6lveJTpQumVXF6QWSqYVmsesQePSE/zRU6ikFME/7If03XpIKv/cUe0YS8wIlZNhjffA719JnTdq54OZz6GQ5eaBr8Rx4B5FnqwT3wZ6ljOBBwrqx6/x7witmO4N7h/mJDX+WXzOw4557OwZlzz24RH0JT3oITnyV5Q4MDTg+QNzwL77nu1FvgbKEtP7c7fKm7HM0LlMRlIMCxnJOf88zXzVC/5y/HIQciP5xm7Lly+NBhO1gwogrdcVDynDzhafoh5xhgbeK5Os7g4DMnzXWjnrorxvZTIuT4wNz8XPAI/ONjyAWikR+05qtQyE7KxOle6k9fIa77GWmoNzh43MlAfQnlDmUrmK8yWCaovSnP+brfcSRp0Jlr36Cfkl7BugQ8pHNkgOMIgsbRHpFHlN1IRxpCZOly62VG3K2AsvyyR8eGoa704g9vXq70ha9cw0YV6+XYMYO8yP1Ppca5iyUSSHEeUM8i4+47vhn1M+hY0jeSNmWScW3WMei/pK+Xm6Fk6bGDeopO9EePFQRFgK+gleVISbAFsBcPyBZ6xU2SkJ7ZKoEPfTf4KJyG9Fn0DHTbcydPpWeffiY9KWP82AsvpGmcK5Jt4vo0IJlw26FD6baD+1OHrtcXl9Lc5GRamJpKNclIuLAielash3pADBx0321Be+vHjBV/6l5NwReDMBmlhViur4sOK9KB59p6FFM8Krohi1gqz6wx9FMcvhUZreZ/HUekAzB7heXu1c5YMtrZwWzasmeI+orK875EwoF+BU70IwCZjD526NAB5d2avvz7X0nf/D7c0JbyfvM3fzP9yq/8Stq/f//LKtP0V3ycLE888US6995705ve9KbIQ4G8L46NpwuXx6TLVtJdd9zm+r8e9arDls6VL6S1zZ7X3LnCy58/a/lPaaX9xXvUwC+U+XJoUemopPPPnE9P/Mcn0js+8460/86d24ty0BXAFf7ipS19nv3YjvyXI2n4+eH0kz/xk9464rUCcNh1ruzCjYCX5Vz5uZ/6ce+VolhE5L+FmAdNoHmM1D1ul85HvnQsG0wcdZ0fKBJJyVNpuFeyywopedgRwJRInXuw1qDlNz950CceCX1fHQXBwbGcBx6NDrQVIHD8FiIrTgWMO4MnHZC8dCQ/4kT+5XrTb2CpX04Z/32gLuhOlfiqTK4keZc6lmug5FdwL/XhvEzDJkXBxWn0g47OUzjYGeR00C5wjXjCgw1NdAkNjaYGaZQ7aAD+poWuKdfKstJyjZMJQYmyvk8KfEdn7HGD4wHDi0wxnMOgjk3hhG288cOAVz7lGIoLvABWQR/jzolvtXh5FwpNfHmqQQPzhsLSSi3NLq8J36wUk6cGUmaVdBOkSLBHCfhSR4PqBw4zkxNp7NLldPzUyTSu88mJyTQ9Pe1BAOdJnwy+wcEhL82BdH4LZXrSNlGWl9vw5nZ1Pm3W2IskDH8GPQLGKWXRbzhiWLAhLgrOoAw0nCisHx6UYTk80GUHY1HyS7tDS+oNLVDKOC9Q2h7Aiana68yYcXgRYCS6TRXo581HwrKMo8XVcChEO1DHSFuAeABll+Kb45BfcajgTAsaRNsB8A/KGzzDZpmeoaH2oTxoy5KpmIpN2VG+DTNOfB2OAPMBfJtlSvAuQWl1HyOFcpERyBbKZf8OArPHQD3kBf0DOofTJ+ihdpRi5E7SBK5mg+TCIZ5fe79AC/29jT2SVAcMRrMgsotAWuqD40BGZzuzT4ZT38h+K9m1pdU0LZ588uiT6cSp41aCkdXUFZqxr4cdoLqmj1JPeA7+ZVnI+973Pm9qe+LEyfSd7zyUzpw5K/nU5y8GLS4suc4x20TGgOpceBanCkfaEDqUppValM9eGbi+CuYrguhFm2H0o+DgJOKajdHPnTufLl284E1puYdxIUqpTWhL2jvzgfLD0YhsgB+Qd7Qh7Y4T0k448xMyK5x5HdVupQ/5Bu3MO/AN7QNeAvjRY5/yBk8c9osLi443OAyuPcKr8TKAI2lLf3Q6AfeaA2U1n28HPC+OxmZozgPnCvsKgRMAPkNDw3asjY7uE05V8UnsP1Do3NYWyq4S+zkGWGtVeGzBuwXoS2UsLiH6foy1zO6j73BOezDTFGMXmofzXcah+JQRy7oC5ZvM5MXlelqXIQsS9Oeoo8ogCqATHMuRiH4fbVSA+JS94o3zG21C4LoY8izbNO6Ka/x1tFzKdUHu2kHbhFupb7ku7ctBqXwStPDdkN8K24H50g6oGI8jv6g3eFI+e+NA78CRUlyYARzok6Q1WuCluEDoVBlfZgdz00n5B46EuFnqUep3VdCPfOirhpzG7VvHuZE2ymy+jnNiEbekI5RnhOLk3glarKeErLQcJ9eSXnyP7OY++XCEvgB9GSf53Px8OvX80fTM00+nZ558Mh09eiSNj11Ka8tLqV2oDvf1prskI287cCCx3fOaeHni0qW0MDmdahq7WpQfI2qXeNl8FFU3hYB86Q2Yca6sKQLznddU71WW7Ol8XfKHLSiuLMN/or1JpviwidrO/iP6F31F/bGzrzv19g1IzoSTvYexUvcHeiR3unrcl+ysLPytwN4shefhIWQ3zu790tFYjvnl3/8P6ZsPfv84VyjvkUceSbOzs+lHf/RHjdMrLQ9egLdwskxNTaUPf/jDHk88lilwzhcYa5KXr2GVtoYXOVe602Lv58Ujr61zZb1lPf1l+1+mmfVZyd9o22aAT0rfvB5gptjE6Qn3q4FRZm2GfroT0C7Ns1bAtUBLpSWd/NbJVHmkkn7kYz8S+thr0DjgsOtc2YUbAde9LOgD73t3+tmf/EJ2rghyP6DTIPi5LG98GfAYfcommnQcjAAvC2pScJjNwNRNFA2U53AAhLJDmXQ2CwDd95sxHcs9jBquDSp8dV1CRnEA8i8hrn0Q7Nx5mfVAJ0PwNyvLfput++woz2yLhuMlnBGulxTVWM/aq8GOdDlKLpN8OJcKp2TsRxH4u746DyOPekW9uVfqWmhR7lEfG5AaRF1HBWjPgErbcWSGkY1FKa0YXgBvYakXxiVfDcHRQ56FPORJfay0oMyoLJRjbzprI7i7YdTpXk9/r9PjNEBw8jY8jsVApT1UY+eLEiCcnT/GTPDAZv7K0PZQFM9Q8MHJdVX+Pm6Kx2SU9oruzProxOgRbo5PvqbbZlqRwbUkQ21yfMID2kUZbpcvj/mt6/pmzAKyAS88TSfxKUvYeGtr5VWaEO1AmzUGQpxNGCa6t8znG5mdsmzj1gOJ7kM/cNm3b68/jYwgZ98UvozCNH4EPm3CUqpqq+hRU3v7jZ/qTQngZdqpnrqGgwJKqzWgrZXPELOnAjwTb6dtILstwnnC0obCR82zwIqBwaclmdJcIPoQfSmuSUueQAzQ3Kv5HkY5+eHAgffAFoBXCPAP/Rx5wbXrrTxKXwOiD6ivSTGl/bjv9lcboDTagFAwn2aesGGsI7xFexAf8rQKOZRuL2sTnf1FKvJReui4urwW07HhIwV4FiC9lXXatd7W2wAEEChXlxlHyohz+hifVgVPlkPymHxpX/rYmmi/vIwTDtnDUqbu1D84YhxOHD+djhw5mh599hG/7WHQZwYVvA7f0F7QHICubktlgjLD13He8573pNtvvz2dPXsu3X//A+nM6bPeABlepI2W2FRRaQj+fL34Fv6OpUAh40x/6A5d871XCrWNcLa6T7idou0w8Fmmh2yBLyanJtOpU6e9txHT+pGrzDijzYWe6p1nP4ieONyR224/5J3lQowp1AsaAfAN6alLe6VL5XOuNoG33L/U5jzPOEFPjuTNc+7Tr3Ec8Gn+Psm+4qwhXUkLUGa5bg7AtefbAc/AiVCgpC1BUlq8Db5hXFAnZr1JKUyjo/tFz5DTPAMfnCvgyzX9DLqyGaGy2h6ayiv9rQD1JK+p6RmP+wD0pQyMP2gIn5K28CZHO/ytJ6gf6Id8Wl1hyS51CFoT6Ct6bIA3Ci1KmxocTfkrv7n5BZdNmc2Buhdakq/LzbgXHiltFl8conz9L3jka47WbQQFh5I2LpWHyqhvsL4FuP6qb1MNjBdlm2fEa7oRZRPJ5Uou5nHHsiOXyUNF9THwIx2Xkm8cM05EbaTRkf8+J2qjXe3cKW1MBqJPQIyhyCvTLt8PekaZzbTKf+YFCrMczekoVTFdBvFdZzLbDlQUxTktddctp1da+iV04T4yBdxCB6QdZMxpzLdz5cjx9PRTT6dnn37KzpWJsTF/erldOAz39qU33HJTumV0NHUJ31X2aLl8OS1OTqaaDHIRPVVVVhd9RYVTRdqFc0M+biovSLauAJZriuQ9V3S+obFsVRcza5JZRFYmjs+FzqEmxqsUD9FU/FeFH3TenuWL7kOv3i42rw85yd4qpMGhY57nRUV3R+rpkw6kcz7/zHhx0y23pDXR5X//t3/4feNcAf/f+73fs2HLMiDKfjXKgifIh/rTx+DPF46d8NdD+/t606H9o+6fr1W9toSrnCs1tUtXWuz5XFpLva+Jc4W+sdyynO7ruC8tbcaXXeOl59UAbQDyea0A2QvQvuidIR8awOfzp45Opdn7ZtM9t9yTbrnjlqvq8moAZe46V3bhRsB1O1fe954fSD/xuU9LwVxR92XAUDeWjPKApvh0GxQTDFOmGpdPfrKPQVFqEGnl7QKbjRVDHOUqBm8MPQZyDU8EfhKEPAunTdyzAUZ8rvWcQP4vDq6RzwNe2lDC+YGhRoVIF+UEXhUJA38SWoM6gx+0QZDTGRmwUPjbdA3u7NiO4wjjJ6bXIwRxCqBcmhKiA/iHwtJcl0CFI3jHdQHu83UlDCA/zWlI77dhom0xlCMPnBsy3IU3y1jCEcQgr0EGOuY4Qa9iYLRKSR+2IcZXaGhDlBfjo/g2ylWPxdXFejswHZVp2eEc4hgC3EavAr8wkE1YK3JKbGcCIEzivw7G3dfRdixhwvBjM02Smebdvam7tye19w6l9q4B50Vi4sMfq9Bd9L9yZSwdO3bchtr4+JW0tLisOooeOPxEDwyQFjaBhZldttExjoECmMPn8YA6Gh8pZ+BEf2Cz27XFWWWxrnxZ5tOThoaHJLz3KeyR4djnjSbhEWbBMPsEWgRfy6hWm5F7h8ZAt0PuL0BRKv3GV1DuA83nASibGDL0SZZ2sDEwhmcMwPBxvX60vX5X84p6yKbwyst6yJ7b7g8ZSlzzm/AmUA7GbXFQcA0fUV9mDzGbC0MLvoO3qA84ApQR9YA/fMf0ZgPBUPahB8/ES/maROFE4Tp4LI4lRJouKafgUYxnaGmHrmkSb7LAI9pW9YLWYEC++mX3lsL2gKEI2ii5xg+8Cm66j5xgtoBLEN1wnNkJrbLX1mknlrGspzXJhyXhRXt0sQG46nPq1Jl05IUj6dLEpTSk/shmh8hVnCcE8gsahPFKoL7UDYXhHe94R7rzzjvTpUuX0l99/Rv+vDF9mplSc/UNx0Mu4TgAF8rFWG+utshiaN18sZJ2/cDsmCXVb9WyqGH0YhzE59dj9lurpwmPjV3xEj2UsuI0g+eWl2k/+kTIIe+Dw9ggngJ3yyHxoB5fDdRH97jd2orBH20EX4Rzrula4xgOHyJDH5zROFKWl5ZdLrh2yZAhLjxNPQikb4Zrr5vBvKD22g54Tv7NQH7NIZYFRZtzSR/jS0FvfvObvdEj4xKBcqBxOFeKYx+lV/irj1gm7wCFNs0B/EqYEx95ViFySn2J3KAhtPESF5ATMSkXIA0N4ts6elPZdfg52rBe70hmoG6us244eYaSB3nj2IYWlIseAg5uG7UvdVTKkHsZb3AtszK5ZoyzIRs5O+9S33JNfweBwKGRV760YwVe3RYUt7y4YLzOGVlmxLIg6V+6Dw3oI7H0RtF0j3akfNIar0ipuPks4wlkjPyf+JTTwJNjLldp7GBUHuAQjhYFooEfR8WHRhHinPSmVy6TQ4NWBRelJWiMr23gsOUap7l+bdHXyv5G24HYW32a8U9lZjlNYeRPu0bbiV5q53gJx+wE0Uf1YUkhm6SeOHYyPf30M+m5p59Ox48drTtXOiRrhvv70x0335xuGh1NnUqDc2Vi7LKXBq1LJnvmiu73VMVHwrvMXPG3EQRtOppWcelZKAQcKz7nntiB2VZrCuBNXGhs54pS85x2ZwzZkB5C+7OUkdm6yDLkHONCSwt7tLB4iUJVf/hcfbq9i9lnyFTpHoN97usdvV3p1ttuT++9557UrbHgt/79H6Vv8rUgpbmRzhVkJ8uAPv7xj3t8erUBnPlCI/WAp4+dPJ3Gp6bSkPSvWw8f9r3Xol7bwrXOFZYF9b42zhX61bx+3+z4ZlpqifEcXbf0xWYo419xFr/aQN440fgqFjIYHfRaoB1wsCyPL6eLf3wxvX3g7emt73yr6/RqAXjsOld24UbAdTtX3vUDb02f/8wnvPkmA1dZ68lgjGCmI2FAerq/FCE6DkYMa/XP8AZSZXiQUIfnKyl+O684MWCiwMWgY8HXLPyED3HKtON4rHT1EPcYqIsSGMni2ByXTwNyvyhvjqFrfvwxWGEgFSORNChKDFYoar0aGAb7+2zgMEjwGedCL4wTvrJSNmUtgRkEYcBFcM1EM6DgpdvKJ+oc1xGXfBGQ0N8OHiIKVlZ4wxxCkVSBowbadg2w4IqxIKFlRdPG3dXKv8tVXrQdbxhp4/Z2PkvNbIKYSVFoSZkooDH7AbzAh3qINrxtMRVRqPVTtZitBE1pz8hDSgTKgP7cVvyENDgARdE0KCuXB+114b0wlAfOOpwSNr4wymT4sG7Z9ZGykTaqNhYnJibS5OREGpdhdv78+XTh4gXvmcIbLGjEzAmW4nCkHEql/rV1ZnPEABWoRLsUPF1ntQOGOY4yvhKE4hYOgk3RvC2N9PdYUesfkPG6dySNjOxxXyiOKephekTuLt/L3HSOYuh9U4rtmunBf1PY/BKGgGm1GblcCyur6+qfOAyCZ8zHmZcJKGi0uTMlffwZwCmOrd4AD/6AvqVtCu8AbiPzZPADUUr9CPBaMaBL8Bs55U4aoChz5E/ehJKeDDfYWV/xaTcbHvCv7hgnHUkPf5RnDjl9GGjE4U1mOH+oPzhTT9NAR9qS+zYSnC7qS7sS10v4UlWsG/xQAFKgCBe8Cco0zsGh3AcJQW2d2RXwNDKRL6otWY5SBjKyODX0TzF4m1tx2506fdqfJOYt58DgoJVi8ABn6km/5QhfhJMh9tHgCO+97W1vS2984xv9ZatvffMb6fnnn3X/4UtTUzPTnipNfwd9G5/OO/LC8OM+uKCQg9/KkmiQnZAG6uhD0NO362SKk7jHf8nVGvt1xT4x8AS4MvuEcxRibzbLUhfhRMrymXi+TsTX56alJM/N8dn+TTuX/OU5tSH9wbJCuALFwLcsUr2MhHCwYaiLTawacFcIY7LBe1zjjAMnjzsav6Az/FYMN/DnRQBAmsJ/5oMM3G++buYfwGUrznbA8+Y8m48ltKrdvSxI+AI4Tw4dOpTe+ta3pltvvU08EDOc6HPQNJwr0Cj6HOXjNPIbcOFXwlZlOT7HjHNzfZA7niVHW2VHbnnOOEDZjEs0StALB3/QDNnXojHA/V1pPKOIsnI5nF8F+ZK24Zm5Lrcv+0iBX0kvbB3f8TI+pY6EIseKUxXHCi8fYi84pxZQ9wYepIn05NU4BwkOvLYIh0NByxGNl+tOX9J900qheTwpjpu+4UHzHHoULwDQPUgDrmUMrgP8GgcBdY9yrwLjqPrmY7k2KIHpxREc85FMSjmljtSXPIoMR88oxhtLG0kGvZyY/8bVPc7tVcos5UEPXkb4bn4W/xtAHrSrcchPSR9lx7IgaAKfsW9JLD8OGmHYoXcyY++ZZ55Jzz/7bDp5/HiaYr8qyWFmpIzgXLnllnR4dDRVVZflmdk0Jr1hZmoybUgO4mhuF54d6iMVVa1VvMFIVslNgHMF3MHTOFJ9t0F2mug8to3RM8lWjxv84C/aVcfQIgRZn2KUWhetqQ/pgjuVvg1HacV8wgynTl5eKoggaWFV8nB5UUeNL0uL0pE60hvf/Kb02R/9bLrp1tvT73/1z9M3v3tjnSvIn9/6rd9KH/vYx1x24aNXC8A3dA3pMOID6nTm/MV0ZWIyvfGO21KnxpfvpcyXQ48iL5qdK9a5K51psefH0urm1s6Vkm6rY/M5uGCDUE/SIgWmWqbSt6vfTov6wWO80MVGKWmajwB0qtNDVduoSpdgpq1sljbxqiLHo23qvRM96JvlWF4EFSjn5UgfWF1YTcd+51h658A70w+85wc85r8aQH13nSu7cCPg+vZcUUf7wQ+9L/3yL/yMBtdQhnnr5fgS8iikOD+WJNT5ksqSAh3KM1LUgVAgwmAW6J8HSfVbplhzxWCIErsd0AmZNo+ByyAaifnjPIDOUQw96kBAeJSAnFhYmLcDAqWlwj0F9289Iw7lUHfSIhSIx0DEzAOcR51KS/HUJRSjeINMvTGSKB+BRp1KueSD8RFHcGqTsSQhpjwoy8aM6s55MepQ4vH02rBQoG4FJwYMhlvo4OUruiaU8gDywNnjeqls2ouBjbXcLEXhvL9fdepgqr0iKW+EmTdtFC+w8Sp1Ix/KJJAHiidvR7imrJYW4Wu8peBIeXK9UfaMS0zlB0doVOjDBm4lL97OMGWT+8SH10reDO79MigZQHxf8cGTwBsqPlU8Nz2dzl0YS2cvjKepiYk0MTlpXgMP/nDmUS9ozLIb2rOjAwcNxrSEv9qbX3uF+OFAgQ+LQyKWGKz6SBvbEHA78OnvjtQrHPk6B5/5O7xvb+rv7RGesb8AZZhGwsZvnWgYpa0fRSeqUwxxLnhrD97AtYMRAT6wsw5eh+YKsVwOvt9IS+ojOFeclvhW/slS/7JyW+qwHWwKL5lrLkucpLxJVye97jf3kWjnwn+0Hfe5bpRB/fJZPuEID4AP53G/PIvnHVXyLbwErSKeqaJ/wYthoNvhJjycj/Jkg0CU7MXFaXI0fUI+iH7iNfgHiHyjHQoOHHXb59JmVeFwXsCj1H1Tt+2IkYFIet40FtysMOvIu1nw4EeZrCufUahWO2xETc+iaJFOcjPzWakjbyvh4fmFuTQ9M+19Prq6421kMy0KT7itBdABWUFd6W/0m3e/+93e4G9i4kr6q6//RXr00YeVviXtGdnrGSG0I3xKHyY9ELwF3yBzorz4IhgbKUffdMCkg2TU0nUV3eAH7vhaxywTAk/ur4g2lBV1IP+qFDr6NxtgWy6r3Wlb0iHDcKCAK87TGRk+a96aoyMtqz/S36FPyJN29QX6MLwpXoBORpC2oGz6Q+BVUTvUn/NnXFwZ36MennERNyzTfOqxJ+JDx5zk6vT5CE7lfDvY6TnPSn8qodwv522Sv1XxX9A3psMfPHgwveUtd6fbbrvVMhQaQ2/6JDQKWoVDzXnkjaM9/ijAr27LzMvgUHgDKGVDk8LvS8vhULEzV/zrPNRRyIO0xVEAjtEYyoe0EFfpvcHuanzJz/ymNMFnlBXlRdoo3+2h2y5HwTNABHxN0KA4ztvn/HFOoeGMsaGvUOSBnSvKHycGX8SLdJGK8oqMAJC39A3GlNA3yNHFGOd2GSft4h1kL0awnfDKHyc7NMCxRBovpWWc13PilRmnQEdP7BEG3ej3tB8lRDrlSTqNU2XsoNzAMWgOgD3XBUpd6dshz2jloEnkEzSN+gaNaSPKJK0dk04XtAJTDPVGW0X5BagKMpi4vku++aiYuazgzbjQn9KQj+M4P2aOFZ50YuPqdhIdKdvtL1riEA6sQj9DZizML2o8XEonjp1Izz7zdDp29Gg6d/ZsmhkfTys4IJQfL0T2jQynXul3XaL3muIvzs95KfSB/fvT4cOH097h4dTd2W7ZpsZKy4uKMzmTxsfG0tTlK2le8hxHTNBFdCIaNOMc/FQPtLZOjVFcI3usg4h+xGPJMu0aOo54TOfE4ctB6J3+gp3qvLHZmdY2Wf6kUqAXtNN9nDF85W9ZwnFCuHu2X2c13Xr7belTn/l0OnTzLekP/vQ/p+889OgNc67A+7/7u7+bPvjBD6b3vve9Lue1AMY9+JA+go72vNr+0th4euub70oDfb31Ol19hOcb9wDOyYdj3L76WTNcew1EOt3fwrmy0v/5tNE25D1imFX6mc98xvTYLp+tgPu0I2P9xtpGutJ2JT1YeTAttoRjBUBWxVh6NdC3aG9m1gPrXe1p5Olz6cO/+ntp+g2j6cH/6QtpbVB8p3HU/PsK2op2ADfKoi1eCqA1qxme/a1n04f3fDi9/R1vtz7zvQL57jpXduFGwHU6V9bTZz71t9I/+sf/XVqTAQ7T80la9vXAIJ+fm/cbKw+CGDa8QVI+BAZpFC7uW0wgb+JfPmoAIjQx91bAkMz/q4ABJp/G4E8JUQ4CBqURQ+gqZU1/nj4q5YR62KmjBAgbpsvvVWAwQ1G1Eqof+KMA+dPBKEN2fIQDpAgeFIWiDDYLRJGgDtwmr2IAQ9fiXCGfIsjKeQFwL0pxKKsyXnUPYe14nvUSdQ2lRIUqf28Y6k1d2SslNr+0QqJfTbgzy4bZNiwzshNCuLkNRUeEst+y0Y7GIv/3Ie6tri6o7XRSqluvNm2PCqUf+BD021hnuiuKdDgvWFrWhgLRzYaWMesDXMGTpTM4YlQp47Qmg5O3SZcvXU7npQxcunhRRqOMKyn2NRnBGPm8+eZzq/AsiHq5g+q2JGUI1Kg7b7it0Bm/DOvLosdaNuLmZAjP2BHH4IOSDC+w6z5Cl2UVPVJ+YwkDNIq2GdQ1ThUUUvOa8ofOJk9pJ6hAnXkuHII/hTu46B75lX4TcUETzrdaZ74obYSCjDMo+IV74icHlaNC4a9NpadsXxuT4POdoLahdlJUcKjzksB8ke9Dv/KsKMglPnjTD0o64NpzAnhEn4n0tF/JF/qwoS2zuWw4qWDu2zhsZ1lexbOZyKM493BQ0J8JOMdM7zy7wLJHlTJNFGhTcMDQcT0cqwkyvoqGbmQohnmJzGwSLirChzYiTTGo6FMEcFkUH126dDFNTk17PxU+w0nDdEhpxtEHPsRjmdnM3Ewau3xJ/H0uzUpJHhzs98a0XZ18mabJueKyQSLahbpw32/BJZNxysCzrGd/97veI16eTV//2p+lb3/rm6bV6L59VmRQvugTVFdoNOjjti70opbUHbkWe+Uwy4QjZcJf0B7Di/bAeZdZTRAn5EEu67VlyV4pXJlfKJdzZo91SwaAc5f61qpoMT09maamp1UnGQqZ1uBebeuV8dprel48f94OF5ZdIS9sMEu2xwbB4kU6gCA2QKWCca1Oq4KDD/n5D2QEpiU8LaOlQLkXUXM6Lq9J13xuWog+O0GJvx24rXO+zXkTIGm3xoF29ZPijKdNUBjvvPOu9KY3vdFf38Bhb7mn+oATAaCNCd4/S4bjeu5H7jcCyijl0x9LkxoLnoEHz/VbKWlVltMrEvSDZ22AE4SDdQP6IWUHUzh9TTxBP4HfKJO4IUOi/BwxcKJciC8gvzJLgeO6xhdigxfx7EjO56QlNPg6+By8y3W7+M9jB0B5cZYh0vorWzqWdAWKLKsK71bJUOjJPnDEg0rQHXnj/qY4pUyg4Ep6B8/MjLrzjHjUEV3BL6LU1rzE4cUIctPtVNLmepoO/OdExUBvjxO5jTyuOG4uJ6ePl2VKpDRreSmP6aTyS1rXSelxGFEudYUHna/SUkcCzpWNteKAog5XyxZQg96kMRinKN+4GZ/oy6RTJaILK/CVQcYLeAtcMeTAw+WYFwIn8D7y7NPp6JEj6cTxY+nU8RNpnA1rNc5vSA/pkuzpkyEIn/LJZZVofeTmm25Kb1Qfuv2O260Tdrd3BB1X1637zlxiduy5NHb2fJqenIoxXWmR/yxf9vJTcOBc41CLeLNNRjDLDXu6u1JP/vogma5Ih2HjVWaroLOgI9EuyDSczV6KrDZvae3U/faYCQMR1A02RAPd9EcDhESqCPdZ6eN8oWjv/n3pb/3QJ9JNt96W/vDP/uKGfYoZuf7v//2/9zIgnCuU8WoDPIQeBp/Q9gDLOV84cUpjxVTqlpx7w223qv7IoVenXtcFVzlXJN8qHWm573Op1jpoG+uVLguiDjgw0KnPbJxJj1YfTdJ0xRW5LwmQFXQt+nUzQKtO6R+zaytp5Njl9JH/y++kxX396bv/7Itp4eBgas19tjjEr8c50gzwUmkP7MN6/34JIN7C2kI68odH0sf3fDy98bY3hn32PQB57jpXduFGwHUvC3r/Pe9KP/mFz1qpxRD3kp+aGF/xGUjp0zZgYFLd80+DJflZ6WWUVkels/on+eZzTnK5OwEOm4hKnuUcyCdKb+Ugl+uBULiE4pmdFxJ0JU4kQQBgqMVXS4aHh9NA/6DTF4HktyIeJBUYwKX4W0FUfQJ/F61A/FAOwTGeg0MorMQlHcJmcppPegZtjI+Opf5cIwSa718byNsVVBKMc4QgghbHhJcsSTj0D0pg8HZN9UYhxMGA8wBnA2/L0JogUyiFwsNKVShqummcYy8Q6hiKEPUxXfmn/y2qG/hYYVQ+xk2o2RBVeq43pAlEG4TCELj2hCHVJyGm4M1GMz30j5yFoxRuKQljV8Y8AKEAsBM8hqjbUrQEJ768VJWRGkpmzgPsUASFDG1HfNq0vI0GF2bnsB6bKdltisNnQD0wq71pcwYIZvcMjwxZ+A7J0GU5UbeMv/JmnfjEhRxSEVOrynPLQDuF0uYci0MFCBxpex1pRmiuOKurMcAWw4N09aMCeXMs94GrzpWv1Uv6Gzio3jgnimJM3JcaKDFM26QAwIMYvdG2oeBDR/iDNuReofW1x2J4U8d8q/4MgLZloAs+zzzo8zDm+BSzHSw65z7xS8BB5rfCqgvtC0+Uc9NdwXmbQwKuxjGcv7RNAepnWnLM95hZ50DfEH85DfRVHJRX0vPGkGsUXhQBlvywSfLsHA66RRsg9FfO4ftNRVyW7MRB0d/Xr/OVdFaD/4UL59PE5BX3z/WaDKdKazp4aH+6SUr++oqM21rQh/YI2gYUvKk//ZtZMpfHLtvJyPTrj33s46LCupTo/5j+8i/+3DM9Dh067L7B7K9CW9LDdzasnC8B/g4eF7lVd5wrkpfKmynW9Fs7MjJNQoY007nwSNzb2MARKhnMNX8EVQUadXV1WCZ0drfbuXnp4jkv88PY4GtfKIN0l1Trkr7aYScocmFashQZWGauwEvQlqOX/5g+Ub4o6HI3KNSF85ePui7nhQ+dRkfVCma6+t41183nADQt59vBSz0v7Xxt/uW8QzzCe2sMbdqIfseG6sxeueuuO700CEWx9Df6bXmTiQykP3d24cgW7ZCTjBf0H42vdviqnGZaAM14FIeTWMRyhrHOOoB+8GmlEpvY64GdvmXMBOLAP8YM8di6+lFLzX0/ZqGJz5lVKYCnIl3UveDAvRgLkJuMQzhGIv9rwfhmelo+my9KelVA554BJ3y5rz9iRvymc/gKqNcl52v5LrzbkL2ibRmnoINlltrATkXqq3SUiWPYMxzoXM3QIZrlOkfc4syJMpGJzLy1+OKe4pY68NzOQfBxG0aWJY9S3/JiqFG1qDPpfaXjKmNbAeUD7gCy2ngpPfjDNzH7NvIHT4BNX8tYRF3hMb+kQtZQbwXyaQ4FfC7k7UwijyzbGcuMb8aHe+SHQ4L7dorqyDhOG7BcZ376cprFUYsOpDF/Q/er6Avi84pkg3lU8VZlbC4tLbhcPgvfr3EfZz7vrpDb1kEpS/K7JS+/bZNxS3VxmMC33lPLOKu+woFzxopqSyX1VviUchidyFB4jfjMEublZCwZiuoxljGjZUXPGCNCvq+4LGa94NSnf7WJV5Cb1W6cpJ2pReMms8dZHjQ4NJg++alPpTvf9Ob01b/8Rrr/oceUJvZCe72cK8y8+cpXvuKN1ckXPix6WvQlxuI4UnYJ10Lp81sB/Q/ZB80IBajTvMa7sxonlpdW0pvvusNjDTzzusEWzpWlnh9Nm9URz1z5XpwrPe096Wz1bHpo46G0oJ/HqWuAPodDrRk2xT97zk6l9//D36w7VeYPDaW21ab+LqAMxozt2mQ7gL94yQP96YPbgXoTc6PRKtLB2sF0uHY47a3uTQvjC+mP/uCPPOuWL9+9XNo0A3yz61zZhRsB1+lc2Ujvesdb0uc+8wkbCTHIZeNZz2B+zss6ajolygvG/boGw1C4NSDz030rYFYUKDEEuN94ChoiVPE9gBI3yiFtEbI+MOgR9KMj+y2KBiHeYvAWlwHJuCkqApjPBtPx2b+gV0cGpVhSICWEoHjE562D34ToSJlWnoSflSEJC+pDebw5AcPigAk6xFsWQjH4YmZK3HMNUbKKApQD9aEulIPHHXygkWmt/Fl2gzKDUcTO5zhSerrjk74YbRjCxl/x+Pzt5OSUFZHyZr/UI2YIUIbwz0oSgXJC6aRMnAEouA36FoXU8UijOAwctBv7hdihRd1zPdlXB0WKfFg+gyHZ09ufql3dUiqEq2mnLJQOqiwvLth5wtd8Lsk4ZK8JNqFF0EFDgNk3Nuz1gxZM4SZYgZFCW9obGsOL8C6GeHnrh6CP6cLzaZaZVzrHibNX/DAoHHv6elKvaIlCwNsrFAz2aMFx1VoJY0IUcNnQFt40b6iOTPm1sSGAPzx1Wfdw6ISRQIDW+g99lB46N9N8xRt1Rn8iQEvqXtrddFUgk3Je8qI9WA4jsrvfqKj4l9vP/3XAKYqZ7H0FaDI/CaWOG3YitLG0ScH9I95CsCmhjSdlQp2JW9L4kP9REvSw40g3igOpFIaiSn7haKL+woZ/jg1FpRTpWRdGn3CwwQ5Oum9+Fi1oS4wDaGM6wYvQRfl6ZhLKsmBpfjlkjwJlNgK36HPkqgA/E/Rzm4CPsqTdPDtJeRoH+otSQPs1t9+G17fzdpX+iqLMBsI4UFkGNCceg4f61EdZ1gjvTkxNpwvnLwrvDfMVdbl46WI6d/6slOL5NCSFePTAHhu8tBP031hBpooOwjnokeWFcAVf2gXeplw+Y4xDEt7/lBTrz37mMyq3kr7xV3+W/vzP/sQzPZjqTgZsyMyb3w7FJT38RnmktUGoehHP8gH+y1PSDaZhtK/xEn0wUjxbgPuZvg6KA6WVi4/xL2huA0eyq0f9zU6bzmqaRxZMjnspELMEiY9MZpxamhfd1zUmiW5zc8yiXJPyyPIJ6oC8Zgo6b3jFX7FjpB1kOL8ozxG8/0d+Bn75qH8+FtwLso5J/HLLdfZZzibXszzXf2Yp+AsgvhKYbPUIOtDrAoc6lDzzv8As3256ZtwEHYy3LdH21C1waLGD/SYppRg0d73xLk+Pt0zDCGOcUJwiX1gWRAi5nfuSwG2meJZp5Ou7BQ3948/3WcrWkE3ki0wCot8wjkk2qb2c1nkqlXk46MyGtvRnNkPnWYxTjecmE4ZtLrP0aWhKeSGLcfq2i0fzPZUXTsE4pz7ls+XhWAmcS//hyBe5GEvMJ4LQUXSuZ3En6uQr8nDtkROBL7RSq8sAj0/vMx6Bb8yQo8WzAWncVGf0Ap0jx4wLZSmsKz8cXJRdQh10aprozzQnH8Y95RGOGgQqY0boZ+BH6qjr1YF8i0ytreEUiHQem/yMePR9cM7p0HUK7ZTOmYOL0nmWBi/e1JY4INh7hpcW5E8duUecq5ZCKR/P2lHcMnvHeCtQbYxjdDnwIJ8YH0sbhfGHY5X4RXbpNGaDoAOuS64tzEuWpTQy2O8vCg73D6TRPXssl1Wa9SDkzOTkZBqfnIgXLuoTtCt1WVleE66qpopsExNSVge7cSnTTo2VjHdl9iaFGzNo4muO0qdaNJ7KiITGxPFMssyP8AVGMDKOtNQL/XNJARwGBwalsw6kfuHOMms2QGesYIyZmZ1Li8tLlm/uy9Id0f+WVpc9E/izP/LZ9PZ3viv952/cn+5/+PV1rtA2X//6150XeVLGTnmWdjcdm4DrhjyIWUrwDX0x7JPgr2vzZr+ioydOpRmNIwdHR9PI0MCL8n5tgbJqaWD5K6ltY874tan9Fts/mFLPW9LDDz/sZUGvxLlS0e9464l0rO9omltX3pKPW0Hz0qAN0av37ET6+D/4zbRwy5702P/8d9L4aHeqqO9vB+BMO3JEzrwU2A4TjTl6a4ImsPzTr3tT49PGTWl/bX8a2BxInZsar/WTRHE7Ux725+OPP57uvvtuv/SmvV8JgMuuc2UXbgRcn3NFjPeOt7wx/fDHP2wjocgn4sKUdLqdhOZLAWkpEygKGXkTOAfs6MDYUKclDs/orFd9ulZxrcQwENNZlC8Drmd15FBXnMlNz2Mn+xjkqQeDn2uCjqL74IZhQfVIpdRKzzOUsuiQoYT51AKFZ3XFTLlFedQlFIgWjEbO84DBQKxCoj45X855htcZxZgOT2Ad7oAMzyrplAzcUa6ZmcL+BOx3wyDNgG9aMYij6EMX6oJiovylXiugHhZonAHGTcdQsBRUn6hDOIV0khZW1P65nsS1oSaFAcOwKgGJMtA3NJRas3AvZbDJ8YqUpivjV9LFK1e8d8LY2GVvRksdULRwfLH0gyUC0AcFqAyupmrGq2VDdVzvUHOFYo7yAL1xaPHFID7lOj09LRqxBxAzaKBNixSMXr/ZYXPPkT1dMu7iU8F82YZnlE9dGfRoz8KHSpr5LJRp6GrYCEOUsksAfK4ffEga843yrCu15G+FdjMtrKpmtFHTMwKKKHwBwFJuC52EgZD5RefQJ2jMtWPrWEJcl75D3HCGUhfuRd/hOSEgeLbUJfKOvLhXeAEea+636+srjlr6qo10AXijGBOH/VSYxk9doQ9pvR+SFCK/fRQwM85KptqRI23nulLnTANDRo8rFGCAeItzi/VnAbrw87gZtHOqOo1IZ9B5K59v0njsN5DiHeK6vq5r0JFNb+mjOPeYscI9lhViXLGsrLNzMM0urKfZ2Sn34+npiXTh4jkr/SzHm5fih2INRvSfzg54MfgPaQN95mdZorZsGRj00yP9wzBbkRKNMsJytdmZWfcfaIVi+clPfjJ9/nOfV16V9K1v/5f0H//0j9XnxtPovlEvQ8L4ACdkPGAeU95+s6r09D/kSBgztVRpDwMHWQ3/mkbQwDwUgbYkk7jmKDrBQ74v2qqBoKONQeXFXcrBgOjt63UfvCKZwFKqxQWW89E+yNVFO4YWV5ZsRPT0DKauDjam5u2YZLf6DhMp2Zib/otCWVX7dSnvqvAG5/mFKc9YW1pir5tYjhU8FWXEso0chL/vInz0Z2lownNL/Ux15k3zdlCewA8+50j8fC3KpOpmyMW4HSnKUcXHA0Pg1zgGeOYKY5/6Am1GnXEwwat8kpklDXe/5S3xrD1mr9Au8Dr9nutwVK75nHtumyx36Atua+SP0oAOz+080UVpYz1Wm0RfJ16JT3rnpTJcJpVCZiofcA4ZKN7Cccs4bId8tAfxybsAfMh9jHOO5jvKVhk4ZuxY0314Cb4GR16cQDN4kI0dqSv1KUDfKvdwxFAtSaQsW0IWlHrAh1EHyQSegT/pch2IYzm+onuSBUCdjorrHoCMFY2hM7QirzIuk0fJb1M8HLwVtC7yTtEclx/1N0AHzhWC19DJcGJg2GRZZmjQEqDtyB9aNtfTlRPwpv/ShSuiTYyZPCN/cGD8AgecmMj2mPVEf0ZOEvKYtrkovHGaRbbUlXIZd2gT9pPp76evttflvsuAnuCjsL4sGbfI8u14qWU+0H3oFzod+8axH1Q4qsyT5uON6Avijd61RdPRy2wUF32RI3LT+zotSOfIvEvb8Kl7loiPju7TcW8aGRhKe7r6UkXtR75Lkp04sTGMLysw0y4cQM30vho2W9TXKp2OQ4CCQOEF/WPUNq1ZUgrB+qQ/HTh4MB2+6SYvTVpp2Uizi/OW83yufmpyyg5nxhn4hrYnL9qALyUi23/oh34oveOd70x/+a3703cffty0fz2cK+R39OhRO6ze9773eYniTvS5XoA/QlYxLoXs2g5P2vfJ514QrWbSW+66w3uuvJ4g6yP1LP9V6konox/DX5X2tNJxd9rs/aAN/lfiXJE0T0fajqRnqs+k9bb1VG2Lmadb0cHyVW0+eGY83fuPfivNHx5OD/7Tz6X5m0dSVWMgtKQPlHFnKyBf+lWzI2srIB42Cvk5X43V4vY0uDmYbqrdlPZt7Et9G32pUz/uI0OuhRhTwsHC5sfw4V133eX23q6ddwLqtetc2YUbAdftXHn7m+/KzpWY5lU6IwxPh9uJ8a+nUxTmJt+St8/14y1ODErxZoVzOiYdrrxZZu04gy3T4fmyDIYanZQ8nFbKCVMsPYVU9UMYoagBxeECnlasAKHMtQVA/FmpYDYOhgbo+rlDpKGaDLKUi6JbNqF0vlbCaqlNeFWFH4YV+CD82iotNoZ4w4hQYVBkAPTXl9zRY28GaG9FUgPs+upKvCXSQOz9bpQPygu0KAFw3fSTLm8oOCtBILwNQDOagUHSzhnTRwqLaOd9Zyy0ezy7wY4f1hB399iwZABXxSMjlbEmQxMjkq998CUfhB3LICZnZ9Mq5SguSlp8VUK4QzspHX67KcozIwPHiAcK5YdS7TrqebsUlkpqt4I0x2wB8fLiQmzqxpt52pk2YJ+UQQnRkeFhhz0SrHtGhi28OzuhSRgTJbi++qHIgQVKO0xgnlR+5ImyB42sNEt50oOraapzruBmD0rwj+pixVPnJUSZm2m5Rvoov3E/gtuMLP0Pfop2pE1KkYEL7RR4Fb4sQDyMdtbqg3NxqJR+QuA8MI68gLhX8o7COKcNeFYUxJIP/Ey+JNd/IjsNQHri00/hLeQLR2jKM/oJb1v4IlYxfuF52oE4lAOv0LbsG3IVgFqjqNTqzzU0Q3nIsdQ7cEbZ59r1wejRvdVNKam1mD5PfbzXiPon1zNSrjH2iQfPgyf8Dc7kbWeI2q1DacaZrXLxnJq2ZufH7Ox0WlO+bKo4mxXzMAAlu9T3OzpYeoYiEPSuSBnhzWfBD77DkEEesLQHfKALuCADkN/MXvjABz+YPvrRjyqv1vTAd7+W7rvvv6QrV8atTJi3xYfQH97GMIHPyANHIO1j54r6I4Yvb6xbWiV/4Td4j59wI7hc6Emf1bluur0cz+cIS/oA6WUEECcD9cShOTQ0bDlCXZAPTJcGH5bmQXeW8I2NjaX5xTnJmQ7HH5TRA628N5PKZ6YKsxOYxWLDWXkJK10bJbUR0+/X1G41yYdVK4Esk4L+ODfhBWQKOMXeOMqVurmf5LpRkmjNckTd8PVWUI/vP/LQTfLyj1NhtsFiQi4Qz8RxZN9QM1J8hnLmh3Xoaldfk5mGYUn7M3YQF17kyBhy2+23eVwcHpKBuHePZzuura/ELEEZZ4uLISPJGZwt79X+nFOe8RYUIxzgGeUBtO+05C550T4YUyFz4cf4lLX7BLS0TKCmMb4Q/GIE/pKiTyTaCR6Ah8mnuUzy4zkQbZGdEoqPMxPZz8bIxGEPL6aUs6yuhGIwEp9Q8iYv8MJAtSO7yGBwzPHMzzktR3/FRvHLywc7QHRcFs4s7zTfi9+jnBizMOChm/uqWpyZcaXsqI7yDYxMrwCdx1/9GK8yFEF/sUQ68qFM54PhssnLKJ5x/eJjtK/Omu5HWoFOmMkyN70gebXo2cq8nIAWgKpjKI5mZAT5QQOW1uCY8czCGv0qNrOnLT0zqbXiGVTe60eyBz5BD7OjeX7B+llF9wfVfkODg6mvayCtLq36RQxjPO1N9eF1dCN0E5bNsByS54wNe/fuS/v27bUe6LFjetz6gPEVruAJn3dKRtpRqPZG50AfIz4F4OyBl7qk03RLFnarHHQpCMX4xJ5s9CEC9OnpZd+WhvF2NYi+berrnX2hM0hOQn3kIpvXwiPoVYwN9BV4Cp7ggwC8tR/eM5L6Vdc5jYnsxQWtKBOHM7ILZ1a0fTgeoA/yEnw+85lPp3ve/4F037cfSPc/9Ijr/frMXNlM99//XS9N/MQnPmFZS93o1/BZ9N8Xg/uWQuHP7wXgkaefP5LGJZvuuuP2tGdowPe/t3pdP6A59q/dl9rXz+lCckDF2rnS/uaU+j+SHnjggZftXGHGyvNtz6dnK8+m9ZZ1CrHOQP+6No+NalvqPzme7v3l30jTbz6YHv2/fTbN3zycWvPyc4B2h9a8kNmuTQpAN/o78TlyTXuWclulZ5DH4crhNDQ3lIY3pF9v9HnZj6QkvcDxdoLQ7XH6r6v92tO/+Bf/ws45ZtteL42aAXx2nSu7cCPgup0rb3vznemH7/2Qp72XeAWsXOwgsHj2UgKNzgqUvDg2GB51Qj/J22KIx8wGHCmdqdpR9QZnxKcDovTQj52PBjAGH96sgIGVpNxJeV43lBUYZPVnhc9Km9IUPPxGyffCOAjjsaTlHKFDnkEbyFNo5PL9VkcCFiwQIBrkw5HS7SVKfTIi2PfFn17U4ItChsBksOctBEYBigcGEV+IwPQvUMopxzKjouBOcF35gRv4Oub2QLyiZBKoKw4jDB32P8Dh0zU0amWB8qCBUjkNZeHAYmf+0ydOSgGZSOMTkx7wEeLQjHar4DRyo5KH0oOb6kUb0YDkYxyMRyghUQ+FHH99ZS0tzsb+KTMz056547dPMth4G46CNqhBdbB/wEsumE3DMgjyCGeN6Gk7KRTnYgiaTpQhwGjsaGcmge6rnlFn6AidC/6VWH4g/MgDpS1oF/Xxmz14UM/oTzZm4VWC68cad5VHetKovhyDBnHP5VuZdpG+3wyhpIO3r/K9OI9jGLNx3QhAScdgy5vAxr24X+KVdqYNuWflGsUTumSnxIYUe/U0xwe4H/Gy8SaljzeOcT+cKjgKywbZGMEuJQrmz9dU17TV0X1BdNwOoIxIlUGpryIVeUbfBS+fE3RejrQra+UxUaKPSz4pDxRgNlM+euyoB2364759+2y40p9RXMHr/PkLdhCw8cCqjAz6QLQ9M81k0K6jaEqZX8VpwZdecr8SM7aIl3AkS2S40r0dMop7+/1GFeMYfFBUUViZgcKmdgDOHPgfhZ8ldO9+93vS+9//PuXdLkXuG+lb3/qGjRQcJ/ABDmjqj4yHvuANbcnfU+yNS4udt8gvlWCDEOB+8KV4VzSgXQpPNDtVIg79VvljbOqceABHykaRHx4e0rHfRhCfUcdQBzeMC5RHxiiMgMmZydTWXpFiNOLZGRg1FS/ZC5yoCDMgMIDi60HQhs8qb2jsUntq/NrY6DZtcUowxZ4+SFqML4w/g/py9PVoe3AtQZHNTkiiHQF88sG4me+40J/yb60heHzXz3xQ/oyE5O2uZqifXAWVVtFSbRJtE/QkhMxEvmzYQOwWT46MyEgTjWl3aDwxMe4NwaenwyEI7Xm7zEaeHFE4cRqSHzjTzsi82GcndARkLuEBGW0nT55Mp06ddJ/A8KPtPDstTzmnb8BvGLwY1hivhf/Ac0UGNO3AmMfsIuQAeCErULIZHxnzm19YxEwueCvkJzxGnrzJR0HGuSIFOd1++x0Kt3k2AvwGUAeagjQA+UWbFoiz+B8tRAzLHMX1Ml34mqP5PPrB/PJaWlZ7MBsDLodOjN8YwdQnxvSQXQ4ZgWh60VrHZfF6Kcc45XjgCPigf8SJ2SLkGeML98AltcRY6RyIyznPfI2jERwy7uTvdJEnwFfilufZtyScI8Qz5Hw8hqn+UIY2RGbyDOcU7QIuzJ7B2cIMRDtFBLx4KY5beIDlzZQZ+kXV8hM+HRkZkbzrS2uiJ/KWZcIXLlw0HSkTHqKNyYuZsiyN5gUKR+QC/Mv+V5cunk/njzyfrozx+eU16V0xGxUd0suplXaZWYaqp9B3nRiXwZ+6EJcXap6NJJoAlguSg8wYQE5Sf+KX9tkK1lRHZqbCd8gUGoHY1N0vj9QW1g91Td51/VDjZHdnt/Hc1Djh+IwNBTfRlXzgG+g3JHnJclr4gX7DzJUfePe701/81f2vm3OFPvatb33Lxy984cdNW9qXpetgGrwaL2mLbhD9kRC0Kf0E/eCVAvnpn8fVRckTaPR6AuQbrP1FqqxJD0DzVxu3sny1epcefDydOXPGYziO3+uhNY6V5yrPOYiC7gcAaRkjkS/mD9lDQ89fTD/4j76cpu8cTY/8kx9JswcGU0XlbwXQCd4hLTQ33V4C4F5xYGpvbU+HNg4lfoe7D6eu1S6PbXMLDZvy5ULhBfji8uXL6Q//8A/TPffcY5kAji8HyGfXubILNwJelnPlUz+IcyU8+6X/FaFw7XEr2O4Z9ykzDB4NPlIyPGDrSEDwDwzE55ApGIGLYCFdDDZSzmRkIFzs/NCvVYMTyjJxyhpgzkMRiHypK4N+MXJjcMuOGRuxBCNoPKlyDIwANCj1aQgj8gSncAbQYRlQoz42+jVojcgwYNDs0eDOAEochFrMTGF6awzsZYABNyCcOBqkMHDAra7YhQHIG3fqBmBw1afp6khccCs0bVO7UheEZK6e8wEox0sVVIyVFoXePikiUowrvM1WXaizTEJXfV14z87NpglmpZw/l86eOZuuXBnz20Roj1OKwZqlCygjKHXgQmksDTGdVA8rmtTLTyJOvO2mrqHwsAwCBYu8cdQs8zaL9cX9/d4fhXJY6jM0OOSZKhgXTIlH4fBsorZK5CWa0k4YMCgrlIvS5JlQ4h1oBB4oLwDtBF/ZMZXpyBEa6UpDJ7xG20e+RfkhUC0GUfAtSriVU+pmXqENNXi2d/kYfEeItgUUxWU1t1EDMh65/zSuA9cSAJx3dbzzvRKfY+RPiDTBczwLvuIefBwGZ/C0+UnHUj5OA2hHMp4hQzDU7BAVHTHQ6NPzkjszMzMxtdlyRTSgn4j+8EP0yVAkUejhO9KyDKf0je0APNur9K1mKPUFiowJxS6eqa78jwqnDT1jnTI0wYDh7SgOE/YCOnv2jN/WszePnR69XZZPOAOo64Xz521wLq8uKZ+YEYKTA4NzVfRh5hneH88SUZ/yrDsp0fRhnAKe2cZXxVTv7upA6hJvhHEZSjDNBM1RGEg7MIDhXPFsnjEpJODMxrU33XTYSva58yfTk08+YUWaumCkUn/eGvOGkzYq/I5MQTaAc/S5FcVbURrJz9ZwpPEMLkHeIl+Cz4M3m4F4QVVwVhz4QpdE5Rn1QZkZGhryET5gWRAzIOAd7lFHeIQvhU3MzIo/OqQYMRNjKHX3snSJsiXjWpB3NRvXIVd4Sw0rdTjfhbl4Q16txlIoL0cQP7KUCPkAb+EkxRjAaeCZBqqv+U54Rp8Px3fMcHhxfQuABwq1eUr1NR048TUEEP3Ww9CHPHU6OQ7lxD0/BFxUPi+wgRMylulC/+gPvJWnPXFiVnR/3Ty5/8CoZSTtNT4xnsbGLnlpA4ZzoTPLIA4cOGhlk7KZFYUhhHy0rJXMLc4A+AIHCHQ6eep0mtc5cpm3/9Safgxe8AY8Tf44YWlLngUtFcF/kimiK8viXO7KknCbtXyAxtQDnDjaeBfPsgyPPDAU4Z2e3h6lxem44tlZ4E6/oM4o5YcOHbIRwzVtT1+iXQt/42QjX+Syx1XG7zyGh3zmGA54mJc68pLG8lvXkWbDm1Wvrqm/q49wfZUMUzz4EEPPs2cVFycrZZIn+BNnfmZK/TB0ANLCS0UncB+ifDVDcYrwLMaTeMYLmRX1V/SaiBu461/4B0gbNVAw1wlfyW7aIvf7eFkQjizkCjSD/uRX8LEjIhAxHm5LpfU44LZV+S5HUSjK5XEeR/LDMQ0GOABxihB6e/v9nJkZYxcvS9Yy0/VCmtVYAV1pO9qWtkef4gUKPI6egnwBZwJfibmgtNPi9ZmZOffxfumRXlokfGl/t5OIUsY5xgPqi2zw8mYdofOqdAzwh0eDj+PIEmNlouug1bWgp4ETjpiOHrWR2lF0owGtb6ivQgdwsd4B/XWfc7cFPzIhF9EZ2tkJrPiMg97YFjxIrxB8HTMR4B2WBY7sHU2//5X/mL713Yec5rV0roADszFOnTrlrwO94Q1vMB5A5NcSOoDKe6n8eR7j/GrmKxPiuoH0jMnIDmQV4ZXU6ZWBcJXcHE5/kVpWx0BGfFSTXdKR1qq3pTT8acu36wW1uJ0qzFiBn+CLq0D5V1TPvsePpQ/99/9Hmn7j/pipcmAwtWYd9qUA/qVd4AFCM1CmODf1bPakgxsH0+jGaBrakNzVNeD9ftT2tC063asF8POv//qvpzvvvNMy/OUCPLPrXNmFGwHX71x5053pk/d+UEI7vKME5BShtRXB32yYNYD8GAg5osgRGGAYzBhYrGzhCGGw0DnCkA4a90PgUxZKE0qeBxv9mF0CnihZKB2Ui8cUpwgogEs9gIdzCuzqSklRPlwXPVEk5y5c9ae4DG56Rho951nMWmDwjhxJFsIIQ5mYYfRAN+rC+n8UOgKfG2VQBPfydgRlC6WU6dk4iKC1nSQ5fwPIAJG96okDaWeAnh6YpDCi+IF/oTE44AxY8fMY+MLBtOHlPXyqFdxtENN2tAMVpVT9sdv+rBTz0+fH09T4RDp/4Xy6IKMT45N8KINZRcwQoUzoidKCIQnepd7UB9zirdGmyzPeeobSSZEzUjSJT11QcJjhQIui3MAnQ/29ac+wjE/hi0OF2Sl9fIWovUNlStlBIaF99cMcdNtSk3wE+Cyu64VBhuIjQHEKgwujCgM7DGSCsskKa/AQbYYthWEaX08IfMGb5yjqq6vwR+TtPPLRZzpSV96sQ4eGUwW6haJIVfwmXnxGOtNThjrHRpwIpMtF5LIy3gLapoCLMNRPlJ40JY9SfklPiLhWoPUsnCqBP884DgyE05A2wmClTXkQxgpT+JfS+Pi4+wv1cd9SfuDm5XzKj6VnxTi4NpRydgLF0L86EahNRj/fE1A+MxVwPvAw+m8YD/TJeRmKk5KNfM2BmVDw89T0VLwBVZWmpUSI/JZB1AnjLBTkFu+/goNldmHJTsn4yg78FEanl6FRd513qM7IC5bakQ94sPcKcoB+sra4kobY1HAAo4ONaDFya3U5GbI0DEbyIaBAI3PsnFDZK6tLUqLPp2eeeSaNy/hEeQbmF+Zj9p+MCNqHutBGAO3KOTggezu7JDdE+JAVxfBTfNGLvoBRYP5THORK6avgQ306OhsGSPA4Ck28NcPBxCw+jCT6DkuuMK4YA0jP5ranZMRPTi0rH2jRnQaH+lVP8VeVdsMJi4zgix/LtL6NQ2YUtmxKoRU+OFdwAqRN0ZNlMnxiVfINgwkDxbMNhJ+qItyCwUr50Jd70IKwrv7sONDDh+izEeirMU5CQwf6ED8MJlhQx9o6fbHByxwdVD5xSj+ESeoGvMuJyOolDqXsxpiGbIq+E867Ti8LGhoedF9E+WWPK47hBCK7mOFJe3rcoI7iz8aMCPKLsQ7cQv6Ew6lLYxy4Ws4qEj8AOlIZ4oBDjClV50EgPTzMvhY3Hz7s5/A/zsHjx495BhNjEnF4xpI82gJ+ha9pP76MhNLNeHPixPF09CjpztkZx94U5Eea3r5+tXHITfKhTXDCsZ9TyCAwVt8X0q6/Q5HZIZ8avEtbxFgBfvV20ZEXCUlJdEcEiHEieCICzenPCMNXRd6VfJ2PympXv1N/C1pLlyCeQr0/wlumi/gy3ydv+Iu8uIdjoKXiO3WDnWfmRZVl2SH9yy+hxBOEus4hNKFTd0ev5Fs4oYGSPzKf5wBt7TLVf2jPcEyEzG8se4KXw9kEj6HnlPGRe6V86gq9eWaZo7qG41d5oiuKVnYo4ExAjlK33K9oPjv+RG/A5wLq3q8+Do7cQUfEkdQYO6G18FKZBuFJGuqIDkBZaq606epSkaAzdfJ1PnizZKVxG8Ibwh1ZilPafagWs51cV+hEPZQG3ZcPApQxto4jjnfTk43daWf1NcpyBP6izTMixsTpVTbjEuMP5R88dFC80JX+6E/+c/ruQ486z9fSuUJfu//++02Dn/qpn3L/uxYog5nP8Mn1QvTHeAFDPa8HwL+Mg+CBTACv1wfUQutzabjyQErLF3xns7am/taZ1qqHUxr+nJfKXy88X4mlQLT7VaAmWuvtSKOPnEwf+tV/m+bfenN68P/6yTS/fyC1IIteAVhOSHZgS3WvdKf96/vT3o29XubDfin0eX7NAI3RmWhTnFivFhS58S//5b/08rKXO3uF9LvOlV24EXBdzhUY7y133p4+/pH3+xlxrhZwDLqkLYZWvOFBIHJEsSrKAYNLDBqhMBC49j4dyicEOgNU5EHZBJQ/lCDKR1HGgAUQBDFwKp3/8jEPDBw5Y9CJmQMoSoH/tYG8UZj4+gQDOW8IAPCwA4e0ygwjCicReYE7SxyiQ3Z6dkYYOUxnRokjj/DAM9jx1nptjVk2a1bsyqBOHQqNor6B/1ZgBW6H5wzy4OA89GejSXWzoaZy/eakXWJSSjG75yOw+Hyz314pfSx1cYO6HPaPmJqcTFek9J7XQIzRyDKficnFEMQKvI3EOYIBCs9gZFIPlCk4xUanFBUQWhcOLHNalmE3OxXLhXijDI1oIww+2pcpvADKNLvlQ1tmpwwyK2UQw7FPRqfq0MvXQTJvWUlDyYCH1uoGOjhYd9SzUkeqp5aXosa+DbomFvnoHHxR6FCEgJjBgvIb/BiKk/hFOLNuemEZh5DK0jPzrULwTfCuecw5CXK5cR5ntOb6ung151/avyj1pCcWtzlFMQwl98XBuVOG0wBcx3lRorYD4+kQ5+RX7pFPiVMUcZ6TZ7OCPLqf6ffxGT6csSg27JGC0YuCBF3CidhIq4SuM/WHhiKCea/U+WqgLTA442oriCUMHYqW05N3wb9ejyifI/2Cde+8Vb5w/oKMu+PphRMn0qWJCdP5kJRUlhnE8hVm0bFx5pJnaGGws2EtfItxj1G6urzi5Q0tbR2pb2DE8ZkCj0EUS9CQIcviO/Cs2GHC/h/QjDXHTJunm9IfaouLqU99tXy5iurg0DCfiV4sBbp8+YrLRg6BJ4GlSiw5xNCCj1nS9Nxzz6Wnn37aNN8/ut/GA/iCBzxd1vHTPjbK3O40h3g7xR5RlAvvm8e5L9pCU3gCfqB16L/UBWSRpThP6vnQFjmQPwZZVxdfPYuZP8RlaQmzVyieJSuUefLkqXTp8pSyZBYPTgPeLjN+hLGEwcUYAf7IEno6TlYcI8g/viDC5sQd1RY7YFmKZT4STvQnlqyE7FKeogty1F8iwrDRc2QK4wB1a5GxBP4xcyfkawmFHuFQoQgdS/CleJ1y2adJ9Ak2Dj5VcxJDOOHIgcbIAugm2aNzb/xKPJeBbGUcbIybkQ9BcXVEgffsQfqTCoc+0AYZQ11RinkBQBr6KTTH6WI+VFuSI7Rv7ue0CenLrI5VZlppjKDuGKS0H+MPz2gLOwJ0DU+zFxD76LAvxuFDh2z87RnZYxmPA+3M6dNecnfkyBFPCScPxkWMJHifMQCHyh233660h+x0oY/grH3qqafSyRMnvaQMJOEr6gX+kKdd156xxVhEe2ZZSxuKYq4HGx3Dx8W49ifhFT9CGKYANKi3KRciLscO9ZmqaOWZBUpr/YagPs0sB+jAUhb6I7TEyLYDQ2nIlJzWW4WszrlPmTEO5XGNigiq4IaDRHUCgk/iGXsC+Ut6ypM05BOOhBgfCs76i2Okcl82PRQQrnCpn6hO4Fr6BLKVJ85LJ+gTtL11HPqA5Ah9Cv0HPagVByd9wWSK0uyI0o++FP0n9CN/lUjtAl7EZcmf+7bK9jihOjJ7mplJ8KjllPCgn4csYGZqxIH3kIkss4Q0pV9YN3DVfNPl8AyczdPE4bZiOOCkwtjkJ9IE30Rejqt7ON/Bz18uVJksBVvSGIA8xYmHfoHz2LzVimMN5wptGw4cymevGjbgJW9Kg1dZKg7PIcMrLTh4Vb6e19sKeaTAOTSj383PzYuP17xs6Q133qHxZyj96Z9/PT34yBPK87Xb0Jb6l1kr73rXu7wkD35oBvCEF+EN2u3lQvBZOK5fKj1xcKIjN+AF5Br3Xh9QP1m9kIa7nk+bC2d0rRa1c6UjrVf3pzT8t6UzTAef7wDwHDNWCMox3xWoadb6O9P+7xxN7/+f/ijN3LY3PfI/fDYtHBhMHeInejW8f70gLnIaHCjMTNmzsccb0fa09QT/i2/hDfpcoWHBnXaH7+ChV3PWSgF45Utf+pI/zcyS1ZcD4LjrXNmFGwHXP3PljW9IP3TvByXYrnauNAYlBDHn8SYCRiYtHY64XNMBCZyXckpnJR6dtwzQRQHkHnH91lODvJVbBZ554NM9Biyn0YCC0CmDAkd+5Z6VfUHBH0XBR3LS0XtfSNGy0HYcx1Zi3VcmrZtSdrIgQTmnUzIIsXSGOlFvZm+gKEAnBoGoS7yFgk4g05qXCYB7HI1i4MvA74Ez6rAl8My4bQ0oWsWRREAx8/pmDTIYMB0a5Nv7BlKlMwZ7skIZZOoqCsOa0rJ/CbNRGCjPSziNXbnitfrUg0Efpbajkw3CRD/XIfIJp0Ugxx1O64JLF5yDG2F2cjxNjF2wQEax5h60Y/DlKwKsH2YWzZAMWqass0kdm/yiiKNsUW5Vgp9lUhgP4G4c9C8UIJUrUtkJoXs2/lAUwdHnGe82ZlahfHJd2iTqQHpmGoGb7jrPwqfwm51Vul7Nb6b84+i2RPlyyzpdadPImtx8KP9clo0otX9pu8AFHkfRDgWZexyhU3GwlDhxTmZRh8Z5HHm+E0QeGR+Gc0dvpC8KKEozShoOLpwG9PUouyXNzkzakIdfCNCOdOBrQxUaKzf6S8EHGYPhhyEIf2Og2OAQlLbwUTSi7V4SFLdVfVJsYF7QPxJaQaHfwxrIA9qR9kT5mp2dS5MTk2l8YsL7lixKOVljhonSeo0/Sm57KMKqSsjGWnwCeW5uxs6VxcV5LzNg1kl3T1fq6x9KPf2DqV1tZ+Wf+qv/M0W4thnGOGXjYEQRF5JCnVln4Qzw8+klG1PIGxyh7LsC4JwFf8pidopSpn4Zn+4zUirpo16CIdnqT5YrT5xGGKHQkk3i7MQRMaiT972h3WRkExe6cR+DgT1gWlrCAEJpw6GInKEhKZ82wdCgfQhuS/UN8rDTVX2WGTrwa/SFyBteY6maZwZ5I99wvEMTxiVFEZ9FfWmXi5cu+9OjVaXB8YEjyjP9RB8bCOIdvlJAOzA7iOVayk75Cef1ZcuuwZ7YPBcZQl2oL/0Onq5K+SVOGIYxUwIeBY86zuKjDpULveEd2qjIfIxFZABvnOHvOu/6XznXUfXeVPkQi1mf5Uj+bMzLeFraf2ODcpAl9BHJB5wBjqcAsa8CZEY+U3wcmjgBcX4wHtkgFc44+XBU4OTwck3RjvoxfiGP6bfmLbUXz4pxS4i8wTdkGps22+mm9MTFuUIb4rRwv5Js58gbeMZO+BL6s6QDGUI/X1TfwVE5NnZF8mLJz+F36B8ysThZcFAyA1R8RJmqSwm0JW3GOOfxSW1IsBNO90tbgDvn0T6FHzU2q01wemDsUpbHdPVbyynSKiB6YqzA4EeW5HNklZ6trfJ5f2ZOxZgE7qaTgv5cBp8ndsuVNnSekZ9KcFnISnB0/xftcDYiH2gT6tQv2lBHNsF3nyIrlUd+LcKfLxKSb30scogyCeQDXo6UARrwMoQjDoHZmQm3KTHch1UW7Ut65EBxxMIryHvuMf7TZvAA7cPyPDww8LzHKOEKPavwkWiB850XTKETwO+xF0yQW3RQtEqVNLRJ6JK0V2lzysTREG2AHFI7CD87EemXOm625OV3uX9RJ+pYaFF4ElqXQBmRRuW3S+frEf/QZxUfAEceQl9gSX2Me7SF+0mWiaRXrCgX+kBM6maqMsIGsCwOvgO8xwv8qPzMC86PpT7Szdi3xbEi35KTsVEZOJ2Qj5TPi4B3vfOd6eChm9PXvvlQevSJZzwevFbOFfrLo48+6rHs537u58wXAPkQKKPMDtwOaN/rKbf0d3gYvroWyIM2RYZQHvzFVyPr7fqag/hg5Vga7j2fNmaPCceq+oN0yLbOtNmxL6Whz6fp2e2/0kOrihPtVGHWijggHog0zFTZ/8CJ9L5/+gdp7pY96ZH/4UfS/OG8/CeTjnzpr0W/aQb4Rj3AebK8Z7Q2mvZs7kkDGwO+x7PgrQZAT+hIG3Ik/4I7/afYcVvNVPpegXLgpX/1r/5V+tSnPvWyeJO0u86VXbgR8PL2XPnoB/3tfRibDgtDEr8oIgQ6Gp2a8yKwEeYo0TYYNIDSEf2mwoNYYyAlz4YwQMEoChCdIWaKWNHRAAbYg6/BM5R/lBdEgjqd4hE3zkMwkF/MjgnwPeXrR3HDB5Qg8CIvyuEtE+uBURaGBob8pRnycf4KKCNhpFGnmg0tK2qCUi51s+KkQYDNK1VT3yMQI5SwXIecr5EzFAQbgCKrSPnqxYDyjxFn3Lu7vON9uxROpkNjZGnkVUDhqEgBXktzGgxZzzw1PZnOnDmbjh47lqYnJy3QUBpoAAYqDDxoygDJW5iNDaY057d6KHTUR3iVt9ngQVra020lAw1FCmPGSv/8VFpdmDXNmfrsjQ5FZ4xH3rrvk/DDqQJPUR/aHlpF/iEMpXdJMdE93njpPlSj3Ri/fS4cGAzgJfMTA4SC+SgPEqlFxpvqgWrLH2XYYWI+DQfgohRJ8nL75Oc8Mx8Td128Y4xy0/BKr6mN4tQP8p/+ceVDvrcJX6E0qi4kUDlEAEdwjTXg9CnxsuuEAtdQ7qPe0TdKvsFnXPtG/QgqDewaYFrBH6Tlf47ONXWn7Xnz7M9Vi7fAaUN0YP0wDgkUq/n5GQ/Q8AvtZt5QvmRFHvC5+1jOm5KijhyJpziSFbSxMdEz3/cxEr3IwdJcmfJItHF7+RlyRqqD2r3MRsKRgrPh9KkzliPsW8JeSLwpxkBjf+GljVD++ToEdZtT3egv7VK494pHqWsslYxNH1nOxoyO/r7eNLp/NFXFzwtLyAT4ljphgIhnRWPeyiI3kL/IvehLMvhX1v0mfm4+vnAxc3FBivmm9xIiT970o3DjDMF4YLnQW958d7r55pvsfEFeMxOGvMOwS56VM7+wlE6dPJlOnjqp2kv5QrYrPYYT5YdzM/pW9Jsw6smHPtfX1+k4YaiHEUQ9ygyvOm+J1mXmCnzMGIJDlHYJORdjB4EyMJapG7SHF6Avxl3wc3xyk0D20/PjaXZhMnV3DkgusEdNh/AljvJWH2S2G/nOzk3r3mLq6eNTrci42bRWm7ccG+m9VeXF5q7sETIr+tsBGKhbVtEPurt4Y9wpjELOUxfw44tmHZKfwk5PqId4THTyck+Irb/OLoze4LM6WZS2/l83N8VDBpLQL+gQPg9nDjKNeotcOoahGrSIMp1P6UR1QEKTCbWJMc+GGvf4r4y5xz4Ve/fttaKqjmKZRjq3u+hOW0JH4lIPzkPewcP0peAP2mdY/IjzwmMc8kfPwRMeIb4RVX7MXoMv6S84pnlWd0YxO4E+7n6tfHXAYYa8wyDslryhPBx28F/sBxMvYCizDSIbp+wsUfk4RmKj0/iSC+lwBvCc/tOltoX3qav5i/q4DpKp5EcbiHbIePZkYRkfzQuGIXPRRYIGlptKv1FRnVrD0UZZBHD1l2iUD8YHM83AgXpDR/pOB/oTepPw7NK4iiMKWYWDak6yh/F5YX7Bzmf6U7zU4Ws2jMsYDYyv6A8yvkTTRdHYX8ACW/5UHwJcAP7gRHzwhn6uLxgpAwJ6wcryrOgdb79xoDHrCHkO7vQXZCLtEY4KjcXUQ/282+M4/YYvMMHXel6jtsFfln15RgtLhKJc2Ab+hs+ivwP9A93Kq2onCu2NvPLYKABlzwBSPp4tiLxROp5SL2QpvLtmwzR4ujjJcm1drvUX0b3MNo22ifzdD4QXm5KTInij8D55EsJYg27UzeMyZTitylB+zlttV3DgaP7hHGxUBksNKaPKptp0ANEO+iPnvRS1na8jSY5G9V1ePqEmyjNou7S4pHaq+vPN733ve9PogYPpj//0vvSdBx5xG71WzhXSPvvss9bXPvnJT5r3yYO84Vnw2w4KT3EsTrzrAeJDI47QFKBMZDtOY3DiHJ7ihWHhq9caNOql3tWvpa722VRbGDOfbqwzg0k82bsvLbf+QNrsvEs69ouX0MAPkiBeBvRC5QVvZAus9XSk/d89nt77z7+SFvcPpIf/yY/6k8qt5putwXquZOtabS1V1ipp/8Z+fxJ5ZGMkDWwOmG/EnTn2y4Pgd2Qsm8pX7JinHV4LgCd+7dd+bde5sgt/beC6lwXdcevh9P4feKsHbpjUb00kRBHUTC2mcxEPpicwSCJiAJQphBqyL55zN+KV62bmzjIyx+OI0YIADSFS7gMRNwarEmIA9WMryqF0SBBIabURoJ8NISt/vPUIBxF1pRNTL79Zw4CUosB96scbaT7za6UQJUADOucYX9SPOsQgkgvfAlqgQw2FJeJcGzNIw/8YLMkLA8tKBIO2lLm29W4Zn7RTlMuYZWdKd3zisMqR/Rk00Go0jaMisQEfA9HSwmKauDSZxi6NpctX2C/lXBqfuGTlsyJjhY1AOzv6lLRbBj+CPYz+1BKKzebmkgJG0V5aUfdQxJX3howzGZnrGwtpfXMlbbaq3VtWZdjVLNzX12TErbdKWWgVLWWg1CbTQGU2DYjWe0YOSNnfJ4XgljQ8NCwFDScWm57OB2+0wj8o0hinDKTgo2GhZc3lVDarCmon/ao1Kfr6tdZ4q43CoTaXfrVZUT46rlWlhCXhq3TwFF8kUEYQUfnGfjRrom+NafnSqeC/ip7Pq+3XqJ9wmdtYtOG92clMpvZUnV9KLcvCLXUptcrexFBUm4k25gelA+dN6qD8oJk3wOVNdE19R0b3WnXSihvTf/lkX1VtUW3VOQOy2t5Ty9X+rrPaYlNK/KbzFC3ahPVmp9LHUgd+KtBlu3wCd1GkHXDMBH9xH36D7VpUzzYZq9CFYZcp2R2qX1cnXy6AN8ANAwYFPGb0LCzEzIu5OWapLKfeYQ34Up4xON2/Gbx1VGkuCRXffMu5eT3ugQN/vt8QH3GbqfJcZ/0sjALO1N/pExrkCZRG3kxVly4h2oayTj3pQxg5TF0+eepUOn36jAdedu1XLunuu+9OBw4csMzA6BoY7kmVDpRV3hrH5y8np2LZBMbk0CBv1mOzVIwMEKQfIgPgOfiG9fNqvdQi3mND2Aqfz3WXlHGh9lxf3VB/JC3LUrr9NvjMqWMup038yayD3uHDqr/4W3Xu7+tPg5K30JaZNhXx6y233GJF+eDBQ17ex8yNOeFKW6xIPrEUcQV+XZxPM+MT6eKFi2ni7KU0L2WoKpmIkwVZgzO2s68ndUimq/C0RB+h76ox2qDJomQlxrbq4f6UeGuMDF2xYyGm/6tRajzUUf1xU/zUsoFTVDzTJusf4dYAAP/0SURBVGVb/ZcoRbbpnxscWtG8GLhWwn30Hccxmwo8U0D8Bz/x42iG0TlxkBUxlojrdLQxJl5wP6Pf6d5mr5RX8Xfrcs1fUJDE5GPXiiPU1zUuKHWLxoFNZbiu8mA0zy4hrZ6rdItVymOsoS/R7nYyKT51QG7BF9QRgx0DsG7I5sCXFvxmXVVw/1Z68uIaHl5elvwU/akg/QiAN3OFJY47UlqVUSjZUUPeqg1aKnxhR1KwI2aKLS7Pm670Pvito4NZHSxri2WsfV2SWB3QCsWTstVvxbEEZaYxgeVti+pPOPKW0pLyW16Z9Fi4KQ4B7zsPvzsN9A1ZF+iSoo18WNaYz0wuXjbAj8x0og70S78QYdxUG3i2n3hoc0NjiuPQdsEDQTdowszV+LqYZ/eQRnkhg+jfjEnQYL02p7x1rQDQ32NfE5zSoVhjpMdMHpa41fwcRwCOlsUN1W1dxo74lYAsbN0QHZR/q/oCfDQ9Mya8hB99QDjW1K400eo6DprW1FsZSH3t6p+SzdBsiS+DaVyk07dLprdKttecv/JQrvBQe1sYoB3tYZyvS0aZj0VhyxDhTfNHO1LXOAZvCU9F4FnhfWbFbWqMiLtbg2dW4VRQ+uBZ+iw0zXloTGltE/+KJzRw6lH0Z/dr8QrjpHU+pVlf1yApGVFtx2mFLrCi8RPHajh/kXHQhk1yK204aBifWbLJ2KyyQcgCX8F4wwcx/lA5foDbGznhfhw8AC+AL1EcE7lB5KZ0lidXQaFLPG9cO9nVoEdRR+meNEKGLSkLPvm0wNUlUMemPJoiIw9i/5y477rlCBwsC+FF8U1x2PC81BnawgvIEPRR6jw4NOSlFEODe9J99z2YHn/8effN18K5QnpeVJDX5z73OelE0n9Ul8j3WqJuDTHrIdoTp6jHh+sExjraCDqCN/o7deCFD+fkxTn1e61hk76xcjINd5+U/O1Nbavn1Melx2qcTOL/lXRQ4/R6Wml7t7rSTZKv8/W60p4ardNz1efSkcoR67XrXdU0+vBJO1WW9vSlh//vP5pmb92T2la2dqogOfjhPGGvlL21velA64E00jGSlteWJY8XzR/fK9BO2H7QnX78au61ci0gv7/61a/6eMcdd7idrweg665zZRduBFz3zJV3v/3u9IXP/pAFPQITRi0MHgNdvNlCeJU3Vry9QSGhIxc5ieAr8TkvAnynzgLj4xRAGSsD5rUQyinGVQM88KhgAuWMj40pDk6UmGVD3XASIYQxWpg1wVv28uYORQ0lAQMSRZk3b3ythgHAdfKgRv4oy4EX+ZJ2W0CZXms4V14MUQPe4jHLxG8D9QtHTsyWSDhA+MKFlEKWZHRJGLT3skxHxrWUJiFADgoyfpf48sWc16+fO3dehtWlNC4Da2aaPU5Q5hCMzIpgTTAbT/ZI4WSa36bS8gYOIzqMlNbWmuO2VcLIWsO4px4YTqIVn91kLxWmRqNw1WqseZZyvcjndVeVr/BkfxMpZ6srvAFeTEMDG95LYv/+g2nfvtE0ODDidkGZK8qvKqwqZUULJUPn1LBufAkLlHAURd7i4ZCoWJELxQ1+I64NdLVTDSeR+HJNyh+81bLaK/xb0qp4ckU8tqK6ripQPoqqIkl7Fk/rHucbyod4qxg1KNrky1satU3LZqcCyjNvmCg9oK0Nflf71XhrS7lQjvaFF3kDL6VAxjR85C9nwM+tUQfzAvdUlutLeTr4i1bqNt7EmTJEH3Gv62xacWaa5aNu+5PS7mr0CR/ieYbiXGEJC28guxR4C19tFy3V5igxk14itpBWltfUH1QXGa4YPjjl2mRkrtL2OOMykDvd232GcjXwr6k/g1Ph98YR9DA8O1znAvWnGWfXh/S69qcsRXtmEHEP/mkVHut5ZgDr2HEcLi4spYnJCX/t57z6AkYjfRilDmOR9e3x5nRNxqIUkwMDqbM7nJjeE0VGGU4kZEG8Aey1omrZwJvgXL4NBh1pY2hZaelSn8FhI55vZ28llvHggKEf1NLCnGghXlE1PGPl5MkjnsLc31/1QL+xgaN30P3bddZfKYPAPiW333Gb4vS57sjf+GIOfK5MlTEOPeqxIPynp6bT7OS025L+Es4V8kLmKF/lrQu2SjX9xBJqP/GfGMZvbLG74UX1QztYlDf9KRwZSgP/kzQbkQ5q042WVfWXUAiDF6h28CU5GZS/7xPIiosCugHv1OMa8nnuA47uDIgV40sxRMr1hgwMcG2RvFK3TFVkBfgpGU4AOJevRHFdE36yZrzHigYgReCuzlUefRZnI58JRkHDse1ZDuKH8haWuC47405SzkESp6lnF6gMHDNlKRG0hxdKPAKGeJxnUJzWdeG4Sj8WzpJH/vyyZBKwaWe04is78rQRzlGKv5heaVQt4VeTor0u3rW3TGUwCwhXAsE9UXVkPKS+zM7iJcfKSshzDHj6aFdl2Lwc5USfxQhGXjLzgz6GIW/a03rQgKPiQRUo39oqvM1HugPd4EV4TjQK3SDLK2hAel3ENefcIg2zvzLOBHgMGmTg3LqEcGcmAHkQjxcqjNubbZLP8JEdKxVVWXTni1O61QJdoW/LCqS3zIU3mVxfE38TcCBWVGY7bdiq+otefIqYI/KRmSn0DYYUeKeC40h5kDd02vSYuaH+WPZqM9L5yJ/KoExXHKR0hwy4zw/acSXc+MjATgCd7XQUPQhkCS1oQ/Q78ohP6gsPBhnTHR6hvExXpUHmMaYByDWcK/AjMohlhMiHmFlMnXHk5GUhytNl6xlYe3wWEuYL83H0lap0kYrSFIdKA9+IX3Au7cyxhHKN3rQTkEeJvxVQtnUB031r2OlZgdBXtgbKtyMCPHLdyBKK+FpxxEE6j3Gl1F8J/LPTWfUIPSFmjTMWMDbgUH3qKWYsXlKcltfMucJm6XxB7+///b/vsfXlAuWhV1AP2pjxdScgPrKW/ctMh9yG3EevZ+YKL0KYWQGP8DICnr8eeHHVw8H2kjSRHGWvlaGOZ9PaSmta6Phw6l74T6mjdaruXJnt/LFUrZ1MvZWzaa3tTWmj6+3WT3Ckr2qMfKr6VDpeOZFa27vS3sdOp/f+L19JqwPd6cH/8XNp5o69qSK9vACcoR5hHhjaHPKsFJwpOFU0ovhZcE/QJfiC/c+iPtBvO94vdeXYHKecc4SXoC02JG32WgFloXvx5aDPfOYzbtOXbAsB6XadK7twI+C6nCsYLR/9wD3pF3/mb6cFCU0GzuJwIC5pCsDwZeAugLAsUAZHAnEjPtc7CT0G7K0FQIGSD4MDgXPAxqoUNDz2A33d7jh4W+mcRany1GAJHegwOzlZN5YwHFFY7ERRHVinzvIgMKnjzpG6uDTdz+VuB7yd8/z1bQBaOlDnnGs4jirCk5kYbal//0hq7+nSgCrlTPdRmKXqW5CuKsn8wmI6cux4mhyf9KcMJycm0tLsosqWgSdByFvz2iZvjjQIV5k+TVlrEu4YZSiEa3aydFS70R5FS7AQ3i3rKgvjCoGscloviw9Eq/kNGYii14IUyhWcR7TlZupUvt0dFRl9GiRGBtPoyP40OCAjUQqTDS+V3dpZEw6qX944sJU3gqZwDGQYHEEPFCD4iIAypaBf26bogiMDZRKdVmW2yYhtZZ222lwcYUMTBYk9c3SCNZ5qwnFDhhK8sjjVLyOjklaYzi3jb5W3jhW1EZaX6rohRXxpbiqWueg2X5QAn03hwya2GBGtiotdscnbegyUTeGkOLYrVSRv7EUdK6K1Dd7qwVO8WWVqercUSBm5NQl/6CvFvE31aStHO5OYkaEWFv4taj+mlyavJW8YQxXh3a5AXPIJunGq//ncfQ0aEEgtfvDXJegHCn0y0Ad745PZGETMYFlZXvTAxswdHIzMXnOLWFlGqcOwwjxVA6ictdVZ83hzl+XcfUZ1qenoqeK+H3jUjwpSEWWg8HaTenGTvoYM4IqMFEdlY4ApI9MSsMFOXYmjv5nNVX++l6+H4KzAqcoSGvowU/R5g43c4cieP8gKnLjTnj68IQVtM7V3xNtYHMwYAmxKiXKCXKQM6IIsxEGDg8d4gJvazf1tsyd1tQ5I52J6stpS/FmpKqAAi2YYZWsryK6ksnEiS+YkZKvwW50WTq1pZQqKVNMqbSElbFM071Sf6mK5Aw4wnKrCEYOxKhp0qh07lL+X2nHO3iT0N9FpTfVdY1bB6pL5FrnHcsHZ2RnLdmgL/4iS7lLmF/UR2qd3OG96LUbHuVI2uiOiZ4Ugd3X0nhLko7ZxW1l+SBFWX8SxaXA76W5uV0dVGWw+Sxr96R50ibzMO/qZbxQaQExB4R8bYTwPHqAU2hUrlnP+e2NI+pLwJZlnjIimLAMrztUV4doh2YPzpAP5u65+typ5tcpLA8kU6qo6ILNiLxE2QUdWgS+BMYExLkKhTzyDTimtISeQJcoHZ104V8LAMk1MFPq7eoLaNfpbHA2qQwuMo2cxswCaYXzhbMFQQoZIHlq+SnZh/KqOGy2MkeFgtnNmXWkhjiHoGED5cWbnjNoefNEHMAR4BO5RZoznNoqdl3jIThl4SDy3Hko8bQzP0HXBhQhKrZDxUZ3L2M2TmF2nPrDM7Ch4i0S6r7xK0D/jSTs7b+7rB5hnMo1pJ/oTfF+M+qBrGOjUiLCJc4UZm+qbnnVFRe20ov/G8j/2SwpZyiwf6onizri0pDwlg1V3SvCsVp2FURMvAOA5xlHm0Lp9hQ8OgJpkj414yT4TKIObACSUBpzLtUdZ6M61sqIerrXimRacbwPQI3iM/qI8dY7znjEJnvYMzhoGN21BoPzc7yTDyR9+NT+obwDVSnzeWrdcn5W1BdGaqZ/QX1QCP42TyAfGQRzaGL/Qxi8ZdKT/c05cf8mtivEWs6cLvs1HgGOpNyfULVPC96DpS4H5aBtwtjs8Bwou20HgvD0exhn6UA5xaeeSJ+0j+vECyY4u+oie+bn6A/0snKZ6JNr7K1KSI+Yp3eDF0cQky09xKOK0eG2cK88//7w/7/4Lv/ALeRbKywfaldmbhRax6fjVQB1iNnzYHtu1DfuOodOQ17rGZjbrvh5e2A62K6cBkq/rl9JQ+zOe9Tzf/oNpo7Un9c7JjmqdVjusqpN2pdmuz6sZexV3LPVtPqw+oT5TfVtabL8p3Z8eSMerZ9KBJy+m9/wvf5JWezrSw//jj6Xpu/anyoL0WPGBWtWOEzafxZlSlvmIC8Q35pyMz85gm0J9WBS1TUfgOngh+OvaOsMS3OIZ9hNH6IseZNl1Dc+8NM2uH9C5/tk/+2fp85//vHn4eviT8nedK7twI+D6Zq6o09zzrnekn/jRH86b/4VRypH4RRDC7CVYMWwaIBr3GcwjlGuOL9UJNzYaykZz3MievOPIH/igyLBmvreP6YG9nq48PNLrt/soBAj/GQyK+QUbRzYKGJ2chTOzolYcG+TJfWgDxIwVBd3nXBceznFMZGS2BOIQShlApAzgDRY0QeHHAYQQ6VLo0HmFN18SxNLwFZMBNr7GMKUB7fylK+nCxbF08dJEfIJyXoJYbdBW4+sFldQlpQVjoVP5UuKyBtx4My2Fzm/Y2FBzwQYWmz92dnQr9Fog+ZOBVdQVZiStprXagt9gXhk/mlaWVtPyQpuUSDaWHUj9fSNpz/A+vzEZ3bcn7ds3knp7mBGDEygGb5SnEMxKZ0eE8JBCStVa2mKvBWbUQFO1vOkjVU7XEvq8PSufWJV6Wt2Q0iolcJUpyC0yTCsaeqpKK2N2U8Ysb3RX15hVIsNYtKBtWpekSMtA2pTe52n3ywfTwuxGOjN1Jp0ZP5suzl5Ic2laRomM495a2jcynN521+0yEsUPy1KE1zZkNIsure0yaGmDJbVXGOEacozbRgtfIJLijWGudmJ5FFOt0YHaZFxjREEHD8jKp1VKUtc6U/Ix4HnTyZGZLDLoUNZ1318eUpu2trGPBJ+P7tH9DvEBa4oh3qLyX3IeppnI576pUlCGITMONJQTLpg2z6wF9rhhQIm9hXps+C/OzaSZ6em8rl7006/08zLtHuUXQ492iP6NkSUDWTxMb7XjRW2JIc4MBT0WXYLvs60f1/zhjNB94tHmbbw1NZ7kqT6B5atnsS8N67K7/Jj9SUiIUsBmpO4Pk9PpwqWL6a8efyhdvHA+Xbx4iZzToUP700033ZQ6uto9m4oZLf0D1JsvjvD2nv7NcoaY3trGTC0ZEhhEMWtszfKQPolMsAyRcYD8oFz6LfSwk1C0AiqbHal9s0d506Y4J3XKrAIpyZYf4muWafT09ItX1S/BQ7zPcaU2ZyW3db49TV+ZSdMLc5IB7alvaMB9d3JmKq2INjhXwH/iypVUW1lLfWrP/q7u1N3emXrUz/p62Hh7j4z/TtEdTtpMC7WVtApdK62uC5+Y5m1jRTjhTKhSDxlNK6rjytyClxb17olP7pYNclvbFXAGYJSJRuyNgIGGmQp/tWysqJ44NWngWlrEoSX56HZWzes8ozginYC9neJtJRNFmNVhhyJjieJyQFZ5dgZ5wioFMl8x02xdMpq8PcsOw4MAn6pJMKbTgspcxfAQnuJDNj5uYaaTeHAJoxk+aNuUXFtKSxobV1X/Vsm5DkXvYZYLDqDO7tTXP+DNtpHTNfENxiJ4UCbMCUYx4w7EGOPAmTZX/qrMvOQI+3gQIfgGepI2lD8+z4+8hJd4VvoT/Eg9WDrR2rKuaxTiDvGr6mF5IHkjeQANetSvwaXmWQgov3CO6qj2AJ+WDRzokiXQVE9auacjgWscEfA+X1CqVsPor6kPWpG2M6ElLa3OUi09om5xBJBD1Nt7DXFO3Qst6B4RTdfKC4eHmKA4McE98op+Ag7uLzlAkxIoFf5jg+P46pfGgrXgAXBhVtD/n733DpDsqK6Hz3T3dJ6cw4bZnHPQRmWhLCQkkESy/cOADRhsDMbGYEwUQTJRJIHIQqCcVqCcdrVZm9Nsmpxjh+n8nXPftLTIWiGS+f5Qzb7t16/fq1d16+a6dSsPV9M39CdkUv2n1Kk2ZjVecqzIaUJ6VDSK6hHsBK+xxLDhjfiEnEySYbYkw0X4yyngThJWivKkfGO7tAWvmKG30G06ider1qaND4N1yOHmHtdtfDS81M4kjei88Ww5S/g+i2zhd11XX4UP6kt+uZWKg+dOP0V3+ev5wi7ymnMu/FJ5yZkiGDjwcQ72C6JFIr05RPUp41DnMmrFc9UGtjHNLxzQQhqSqk/OKXNAavLN8Ft8UTqNxomwk76RdPSuVIry3nBfDoFxPC6Qk1Iw5ZjyHeqXjRsbr3Ez/Ga/1U8VjaegKjgTAtYXfbVPFqO7VykOjzEG9IpF9RieOdW9Ynk5rF9eVIecm6cret5oSvWon3aob+q3biC8iV/iri/Cwn5wcNdgyN9DYWc3K30X/OMxRQ+nMTSUpe6uZ/68zhW924xWtunI4cPw+gN4w4UXmd7wxxbhpuSZU/dLS/rUb01+5HniqxW1XbI6n6xbjoO/7LIg4kemH6WevchR34wWrkHWVWI6Tnj0npecK9QLR4JyrjjjJN4XSO2BO9CGZwpPIHJ4BEtv2IIM6WTjf1+FoelVcFMO+XJ+c6BU5apQl6mzJT8qcrT8qUWwzDsrpNM4UWcOXr1SyeOFdEbBeHRUy5qcel7+jO7933ike34/bp1aVK/e99n//m9ceumlZhPJ1vp946nnXneuvF7+GuU1LwtaNG8WLjn3TNuhQkWEJKal+4WYpzL8lw7deYrQOE1RXUL8/HN5x8xLhEpCp7DI0cDSDJiIX/fZ7AkFioxEzUZLyZWBqF09xgmE9zhKphS8oYFOKgJk3BQ6qkPtyhOV9UezexIypzZ1nA+wZU77xpWyl9/yYsm3ebwv+m6OGGM8UtQUlixFzblNRUqz+i8lUMt8yspKTahYyDx/o9TkXYQz2y6lse3EfnS2t6G/b5BG0QiN4CiiIworVBLRkIUVB33F5hiKj8bQ39+Pnq5u3t/PsU3ZUg+X3wVv0IuGxioT+umslkz08nN8/SphHQqX2I4OGv+IEs8igUDQz3YlkKDQDtFAkRLU1jZE41Iz82UWheELhi1/RCDst2Pu/JmYPmuqrb23nA00yDRbXuyvwdgo20ijLpEYxabnn+M9g+jtU9LKHlSUldtW0UqUpeVJARr+hR7NZEjxU2SFD7VlZZg/cwamzGiCv8iLgcgAErmY9c0TcGNoeAADg/3mYCqhkdnX04+KQAVhNgxP0mNGsSddg2NHO7C/ZT+y3gx85VrnSjiF3OgdacOR/QewdN5MLJ47H6WFIYvOSSpPBpXvYKAYPinv6TH4CMehkSTfN4wRwuNI83H0jfTbzg4TpjZg6vQmhIuDhKMUzgIkxzQWQfafyirxIkh8KSsrogJBYcV73FLU3Vp/XGjOKeVgUHK7zo5hNB9rwchQBgNDMcKpAXPnLUHtxEp4ixXhJAVXeJ2jsZHk90IzvM1R51deIT/hSoNeiY51L+lAY66tI5NxHuyfM4ssI0x0KIPRiVIRzSiqQrPA2sVEM8put8/Gkx0T2iMT5ykNx/0HD+CAZrNGaJCwf2kZg8Jl0oKXeGSGm5RH0gI5CI0i0iTpSwZIbU0Qs2dPo/FaiZkc3ySNWzlNsjT41Q8/8czeRYSVo0xGlYR8F/FcS9+6e3vQNtxHuPmdZKb8PRwOwh8QPyPesj2KctKOCnKuDBJHRka1Ba3jlNTuNf7CIDHNxz474bPqo35TkujBQWcbRSlsonOdi4Y1ayheougeJY0MFPpRWVpm4zg2FkFUyX4zpCOfloKR7r0BFIUrjOflyMsU/RBLjVr7k7ko6S8E95gbYzFnGVWhxi8QMEerwpzbuzqc8SDNk8Mgw3NFZcgAD1LRDZMOPXKqkHaCRSUWmaG6B2MjGIkoEmnMku4mknGUk+8U8f4SwreatBdie7KE7YnDR4wv1ldXWbSM2im8zbD9I5EYBjm+fQP9GB7WNslpxEmDMhrLin1IJaIcqwwa66v5/jIUeJydXpyIFeGLY8b7OJ7O2Iu+qTgbr5Syr0PGlGN4Z7IJYkqGdMf7zXATb6d84bPCIosg4kOSB3qPo3w5irbGSZFX/qyiDx2+rLHKUo4IDzNujgHpwe0rBDkgDu0/hN7OXpy5ajkWNM1AIQ3lEX6nzMTJrj5UUDmrrasjLLSETdFNjgFuyzPVBV7T8jfhuYxEfrV16XwL+WgYA+ShpeQN2iVHcJBTRs84eSscnNLW4IK9lnZqZx9nEkA7NGj3Ek1uOOvdldjXct6QH6ufok05KSQvtMRPzhPhtgxlOcG0hMOWMI1R7qb95KuOw1cy5lQHrL3MDHDBJWD4qTwjGoukjFIefr8SWo8Y/su4U2SUhjBL2tSMZkVVJWnUiYhMi47Ij7RkWEuLzKj2KA+XorXGjLaUuNcxouQgcWSzIs4EO/Xb2sn2iQfJIajJE+GHHJJ5XcSQisWBpyjjJYGrazp0ya7bP7YhrcmFYY6ZdAvRseM0EQ1qOXBXZzv757EE1Vp2Y1t3i0fIGZLh85SHGme1pwDa/ltOAeJvTlGv1HF4ZLNRPqdZ4wIMDXZRZpD2oknUVtdhoMfJL5aR7LdGSYfQMAhjxs/5p/5rS3El6JTzTFEKisSTHmT9JT5nUtrxSw41B366LloQrogWJPek5xkcrDgwcb6yDkVJZOVc4RhoeY+ccpT7cmxquY9kg94jHau/b5jjIgedFzU1dcQF6YhyTPlRkOX4aklpgSYHNCmkpaRaMpc0XUfv9BOvhqnHCGky1DucpWCKOGAdBaJnRUHk28mzF9v8Gks+4uZVimB0uiL4O3zk9EX3vFpRk1+t2dIPzQn4Ku3Q8lvxuTwuO+PlVCz81bk5XflnJGA8UUtnctQTM6QV4dBrd66o5PulunWe/1Q75Xjf8Nyz+O1gD/ZzTGO8Xss+rC+rwjtXrMKqJUvM9M8/9/uK7pFeLlmrduu76EGyTbxK568Gn1cqSvAufFedil79feP4x5Yc6SWQ2oGw6wQi7qVIuSbwqvC34BTnCumogPpI+E3IBsrgol6bI93EvWkc2fcTTL3hayQhP7Z+5iykpi5HTXI6ypMlqExWoIh/0pH09+cqgq/ZHTzEp083Rqfitu7Rdy270gSw9ETJ3FPveXk59bc8LpzuXS8voossedVPHn0Edx07gj1R8mc+W0MZtCJUjKumzsCc+fNfHNc8fug9+Xe97lx5vfw1ymuMXMli8bzZuPzCsykYxxVaKVZSal9GOPly6vlrJSQVZ+mHI8zUjrwjRYpUPnxbmfX9cqTYIWcCGRvPZdhIzMgg1HNSIKR8SSnTLEmhh4ooDQItdxAR5tslISRlTSUvuF6pqB2O4+f0JS8AbBaJfdE79ISuSxFN8T28g8qIn0ZV2AhZDiEZbgrRP7XoGSmdkeFh2w752LFj6OruRlfrcRowEYS8IZQEixFwBxFwBVEaKoU/F7DdL5I02Du6ujBIpVcGUVFFqeWh0NayWi6jSIrDzQdxovUIDdhSlFUVm3E5HI2YARzXtn9U0HmztVmKrp5JpGh80ugvDRejLkUtkUxuytQ5qK6qpxJZSFiPIToW57vctlNHMjuGk+0nUVJejHPOOR+Tm5rY1yDGZASOedHVMoJ9e/eZE0TGRTjsQ0trixmi9Q31hLmDAzZjTrgqz4ftmECl1E8Gn4wPIzrShdlzZmPN2rUorSxh+10YZl9iY84uLWMUrJq8UkJBLZUqozErRTzEdnR39SCbDODhhx7BwZOH8YbL34B3/v070TChmmpgChsevhvvfde70VRdiWvf/BYsmD7T3h1nP7XbTFt7J9paWxHnuZcGUjyh3Bo+1E6exvaFEacxKHj0DnbCH/JizuwZmDV7GnHVj9ioI5R8HmVbdyHoVS4A9s0jhUgRGF3o7GpDX2+3GerxuJxrUjJkxJShuLiO+EGDbyRBusyhfmo95i6dg7q6Wuu3FClhn9Yup2gQSBEvLSkyIaOtgfVORe6MxWOIEZ8UtaRlYQS54YgZVGbwObiotjpbrkuIaacp0gNxWpEXUtqV0FaCtqtjFMePtZoiIEOgp78XvTyUk6K0opwo48JQZIS06MIYFQ7tOKSlCxLwWm4hQwRURgqIbzJM1687EzMoREXvcmiJoGxpSyRK2ogQToMWQRKPOlF1Fp0gIUujUvkwFFkk+tdl8YShoQEzVrV9qGiwvKLMcpH0EM6DA/3oHxzE6AhxGCEEvMXGExwHhtcEcUlpqRmT2vFKy4kEQ/EP4aezM5JjHItmKipKMLWpAWUlWlKTwfBgP2FNQ0L4SDzSrjVeX5FtQdtCeh0ejSCec5xoKZecazRMPEm+M2TOEuXfkaNleDCKsWgCJaSxsrIKtkv4UEK81k4hNEY4PnLMcsiQJd3HCeO+kWH0dHdZP+bNJ83W1CJH+Pv5W479Ex4c3rcfI/39mDxxIhqra4knNOwHhxAkrRSTz2hmUkHJkdgY64ugs6fPaLm6tsZoxk/DPRnvJ3wGECiMI+ArIJ73o7e7jV1WjqgKGqvFULJwDhXHV9ESxJ3IGLq7e9DfHyGOk/cQB23WX/94iDPL6RAkDZWUhWnE1VA5qjSHmqKTlKsmEmO/acg6Sp/4+UtKvVhrRWUpn6uireXgiKIYbYcafornmZOFjMIO4squ7XuILwl86hP/gYvPPo9tLkF3Swt+9P0f4Nd33ct2FGHWzBmGE6JPRUh1dHaThgkhKslyaqrxkmOKciDa02gJYMqUJtTWNRj8xNtOnDzJcek1h5zwRmMuI10OUiVe1VKySra9qWkycUZRewXE1R7ynlbybPJrVmy5wth+0buWHSmyQl2fNLHCEoQrRJ4/kz8rMjFuhpyWx3oLQ5SR5O0EuCLxMuT7tADYBp8tL+0bGCJc+Qz5UkxJydkmRfXIYC6p0dbg5WgkHPq6O4nDA4jH5Mz18L0NlmBZjs9oJIaWk60cqyjb5jGnskUMsoEejmk4HEBNdYU5j5xIE+Vv2E9Ytht/C4aKrD8az1LSgc/nIc/xW44uKfnqt4x+OSxMbyDdCeamcBv+8D/2/dVku35SItYcac/j8fMI2VjEE46O49ZqNdK4Pyg5JKdXBL09PRjsi7M//E2RHlqyocStPIKUMRUVtfAUBgnfFIZGewjDCJ/PYlJTOapqytk3OVoz6OkYIu4PIBX1msMhkVM0qSG9mm/vt2/qCz8sQoi8Rg4Vy33DdpGKjPaCITnOA+QVMoI0w+/s9Cfnh84T5O+CpdXJI08fBh2eO1/1yb5oaSvrlnPCeYd0P32ayWz1KEKhn7JPkZM9PcPEMe3S4kNNbTl5RjVCwUrTuZSLQ/QdIZ1LT1NH5ESTEa9oaPFK6Xja2Un0ZA5DjmehXxF/CWvTK5W8nvWqJb8U8VWK4cirlD/1d8H1RVC/UuGP+Wjo0xX2lP/n7+Gn/te5ntNvukDaFXDF/pwxpqykbjA0LMezrr1254oSvcspUVtbi8cee8wiBjZu3IizzjoL7Z2deP/Pf4Tjl5yn9WB8UPx2vPh9ZJ578f8oLz5xzbXwsS7Ro+36SL7z8qIuSL7qXU531IeXSh5PT4Xxq8EpX3SP+J4cgJL/f8mtmBXFV4zN8KQ7ECk8i7KkgldFK+T5kXvhKRjiV+oJBT4k70+h6GP/hQLKDJVoUw1iM5qw/+sfQklVGLNSg/BTV43HXUgHlqGAdCRHlvjaa+n3ay3SAwUbTV7mnRIqgnPeCav35d+Zt5k0lnpO59K7/lIwVft2PP883v7Eb9A5fyaoAApBx39lEc42H8O7u0fw3re93XTPJ598Eo2NjZSXlc7mBOzL686V18tfo7x258r82bjiwnNt9kkIK2TMO0B0/r8Zn4jS+f5aSv55feaJ2QwLnovxayZZQkEGlmaSHGVBM0FqS4ZKnbObh2bgxUidfCma2VNUjONQyWUUguqsr1a9eo36JqYlI9EJT3210E0pYONfTlMED92YdwZYWPqL76TSRUFTJqOFcFWIv5wTVrEJRO0cEqUx3WsJaNvbtZNPJw0+Ka1OfgjBJ0wYSBEppgIYclNxSpFJJti/JI2SvjE+10FjZgA1E+owYeZ0LFy2GI1LZ6KwIoiMm/1km7RzyK9+dju+9OXPs84sGqc0IkAlt5NKkLZtVT4Af7gURRUVVCx9Fio/ltUyiCH4izyYNWMG6qlsV9fW4cx1Z2PunPk0VIsdICgEXeHVVML6+9ppnPwn7rzzDnzwA/+Kiy68lAq135TmNJXRTdt24Oc//4XB4xOf/ATOPWcdhaxCiMfHaJznE4RWcqxbIe1S2KTsbd32DG740idp0PfgHW9/JxbNX2SJAqVkpGgoyADWFocSczrkeCouLbbZsxDxaNuObWg51oNCGhPFNLKXrVyOtWvW2VKrbVufR8fJFmzfshU1VPDPXLcOVcWlGBgewMnWFputzxW6zADN0nAADYlMgR+TJzdh9XkXYurcWfDQGEzFk/jc5/4L9zxwFxYtnIdLLr0QdTRsC9KaSU8gHKCCyfEoKvfYDO9YPIpNVGJ6ujptK2oZtrbN8UgMlVU1mDdvCZafsQZVjVM0hY2Njz2HG2/4Crr72nD+pedg9RkrzWEhQ6ykKGxLtAppxOi7h3CUQadlMcK1BA0tZ6aaOEv4ip4yNG4Ffyckm+PA65qpFj059Klrmvl2aDbgL7axilJxFv7fdvcDeHDDw7jwwovxrn/4e8wkHCy/BQdTZoLLy0YIPYj6ctaYUciXKMRduFdImA4OtOA7t3wbN3/zVrzhwrPwd3/zdhpr9RgifmrZWzsVv+YjzTh29BiN6w5rYzWNs5pqwktOCPa1YfJEUwKkVGkrUyecP2NjL4eqotg0qy+nhKKntEwwv1OYjJZhKqS5jJy2NJQJC0WEKTeJBLiaf/2112JocNgcjgnimWaT2ZPxCDgnv0IqHaMRfBLpVByTJzXAz76PRUfZjxG2a4Q8iwqlq5DjWo0y4oSPRmPKTeNTBrJHxh5x1jOAtu5W9LR0oKaCCsH0uQh7AogORtHb1o0jVDAaGyZjxuw5iNFgGeK4poiTUfZhMBLBaCKOiDuDQEkYE6hwLF6wEJecez6m106FhzSkOLAgx+bo8cO46cav4KH778fsWdOxbOkShGnsyOmVJU1WKtKMtDQ4OkbdeT9SNMZnz12IFatXY/XaM9DQUCV/FuE6DB8JNuiOIZ7qQ1/PSWze9ASeemIrDh1sM8O+qWma7Q7mLPcs4Hgrd00KFZVyDDoGQYp9MdvOJSefszzR73fZDmc7X3jB8FHyQE6HhsYGczzKUNP4EqXMuSE+Kd4qh6wZ9CxJyIFMeiD/yfGadpFTXho5o6LROLr7e9FDPldDo2LpihU4/+zzMHPKDIsW3L19J5579lns3rMT5RXlhpPCfS1Jk2EopLYJASEIYWryJaVlMdqVR0v5gLbWdhw7cRKeQJDGZwDTpk8TYzPlT+MtT7DkhRyskh2WQ4H02N3TZQaqHIR6l7ZSDoWLiNfKP0D5QN5YUBA1/l5YqMSrBejv7TIFmA3gWBYR/0KkATXDzXcXmQEbVWRXooBjR5wapSE2ECe85PwLorS8gnypggq+B2MFccoFGrvFBQhSHvfHekh7nchSVtVSTpSWlBuPUQRHX0+fOVEaGybROKszx42cgsrNpehXkiLpKYAS0p5k9tFjzRjo5zOEXXV1JWbNmkkDr5hGeT/rSzi8SHKUDExJL1tJ/xrnqVOnUZGmIUN5MxrpNhkqp4PGWvqJwVNDoTFi2wRXOUJ13fSWvBOD30W7ws0Cyg/tFqdcMt5A2N45NDqEfravs7vdYFnoTqOutgZTJ02nPC62ZbhyLHkzIbgoj5NpH1pb+9DbN4LquomorCmmPNWCuWH0DR/DaFQRjR62vQq1VZMop5KIDhVaVEyoSDqDNYuv4sucfy8eToQUbYtx3UySTRGE6oN2aeohvcWinZTHAeP9MpTVd/H2fMJlFZOvqsj5Nv49f+7IAqfQqBr/1G9ORI2ODPEwgNKyIvIyyqeonCs5KAF6fCyG7s5hDPZrt6mkbR8/beoc8lMf4Ul6LtCykyw/vTaOithUdPHJk81oaT3BOsi/G2sRDFEfzSg5ar6dv1uEEzpetZhzJd+XVy4vweF/lzyuvFrRPa9WVP2rvOI1Fek8+Qk7wcPGy8ZD/wgDfiqSUzgj/uOMkSYaNQFDuTMmB8Vrd66o/htvvNEMVeln06dPx/Hjx3HVG6/EPc8+jc+lRoBpTUJIe/Z3CnlW45YX8F5vMXWVlRzjpEO/mnw4BRBO+5x8TL+v5I1jjYXp2Syv9px+Uz/UdtkEmmT9feP4SkXRL9qhxpy1pymKPCwp2AJ3ugeRwvXIusp51RmLl5wrmm6iTFr/Jbior+ZLjnIg+ulPI/b3f48c6ded6UFR+jlbPp4lH0sWNCATXEJ7QQ5ZZ9nOH1rkQDl8+PCL8NKn9JoE6zsVdTUewgXBWnxCcM7Tl2Cn6zbJxaLfBdc/vDhtcDTO3x0/6Yhqm/INFgW8+Mxtv8DDc6YiSz1Y8Ptfhdd8Dz+Oje//F/LUKL75zW9aThY5TnSoP687V14vf43ympcFzZk+BWetXmYzebrHCECG1/h5vuS/54lEP8mgEVM/fXHuyxO1ZlryjpR8+JnCSmVUy0jTDJ+jJKRMoVb78sxWbVI9TnSKYxiKe4jNufS8znlvfk2z2pgX0Pquwx4Zf84KK2EL7TcZg05vnf9fXsT49G6FDFv7qYQGgiGbtZeTghyTj4rIqehQedbMtxRmMQApqlImNR7qj5QbGZ4yEGQsO0xOeRkyFnoeTHtBHRpFCMDHIWxvpsF/pMtm9eYvWIIlZ65G5bxJcJeGgRK+kXZGysM6qVAnRuO447b78bkv3mCzkKU1ZZgwuRFJGjLhkjKEK2tQ19iEHMdj35EjONZyAuW15Vi+YikWL5mLeVMnI4w++OBFV08nTrQexzCVz0xqDIVSZmhM2md6DFuffZ6/9ePsNRdiRtMcNNZNhjvrx0B6FM8d2oYf//QXGOqP4/Of/2+cdeb5Ngurte4HDu3HseNHeU5l0sPxpiBIJEcJQikIfkIwRSPlMHbu3Yzy4kqsWbkek+snI0tdLD3GfmpXIir45gTgOKfYHkWs+Cv8VAQjcIc8uPPuO7Hhnufw9ne8DR/4x3/ClIlTbSb+17++E5/5xKdR7i/B295yHZbSoJVSG6XR1Xy8GU9sehLDVCYvveZKvONdf0fluVGaCZk9lRTindAjneB7JSDZ0k9++uO49cffx5rVK/C3f/MOlJeUYixCg35wBFMmTOE7x5DxyMAfQRfx4Gc/+RkVTzfe//5/wiWXvZFjFGLdrFSzozl+EhfiEUV9FFJBeg5f+OKXaJy04frr3ogr33gFcS9AAUUDl4qujDPtRKHIlEEtN6FQTBEOCtG38G7CRo6AQuKt5YEh7M1xqjBWR0ujnSg6keORdMBLCtvWWnspc0o4qGV7HrePBlYxbrrlu7idcH3r296G97z3HzBx0iTeR6N8ZAj79uymsh1DTE5Q4oocEfpNESYzZs7AhMaJCNLo6h1ox7e//x18/3u34NLLLqLAvMKUy+bDR3C0udl2/hoaGLDthPW8ljlVV1WaMqXvosOaunoo55K2xZVzRdEDlrBZxjdhozwSCsvXbLFoTY6VM1auxPLVq2g4VyCbkmHus6gGYwgE+5EDRwnj620J084XdoA24/8u4/dy4PHY40/gY//+MZw8fgSrVi7l+1wYGdByJRolNCxDwVIaXxOwcvVqLFl5Bqpqq6lMEd/5eApaApPFkdQ+7G3ejY5jJzG9YQpWz12GysIyGqojuO/2e/CfH/9vGnjlOPP8sxHnWAzRsEmxL/3E8RM0fJVfZfK8qTjvgnNxzrK1VJbLUeXywU/a9dIw16gGCY++ri58+Ytfxh2/up1jMRVz5s0h/yctcuzHoikUe+qIggXo6Y/g7vvuR9PMBfjEpz6Fc84/w9halEbUwUNHycOOEwZjqC5NY/HsGSgJiW8l8Phjz+Hmb/0ce/YcxPz5M7Fi+Rnk5TD+53L5sX7delxx5fUcFwHVUfZfqfz2kQ341w9/hPXso1FWgo/9278Rz95DJclRaGnBGb3LiNaMuCIhZBg+v+U5bNiwAW0jx6mouuAVe4oRB6mrhj3KkeG2KKgX9h5AC9v07//5MfzTP32MNWZwlHzoxq/chAfufQA11eVYtHCm4Vs0FjfH5/z5C3HdtdeSh043+pC8UPSQ9UP4oINw7GjrxI1f+gpu+sZNvMOD1StX4bvf+w5mz51lTpF8MaOfVeRlay957K233mpO6j179uKqq96If/rQv2Dp0pWmiAIxtlMzoVTiLbJg0JbhHTq4F9t2bMWzT29Ca0s7Cl1h1NHYr66sJ39RYnNFsgyi5XgvaWoExaEGFAUrKUMqMWHidJx5zrlYuf4M+Mkr41ZzDlFoCUcGzSP7sX//ASSJlysXLsHMqbNQ5C9G38ggvvXtb+PrX/2OLXe58MILcf2b34FlS9dRXisSh/yIclQTGppgaGttw/e+8118+9s3kx8OobKqAg89+CAWLV/O92g8BdA8EEmDBw/gK1++kbC4E8uWLTIFWbtxJTJ9jlxn3RaNyj+T79RFRO8GS/7LR6rq/eJzUqxlBLkRMpmRULQKYSO5ndWy1/Z28qPucVpIYkJDAyZOqMeyJcuwfvWZqKxuYKUaZ46f7B4dlMu7t7Shubkfs+dPwLS55Sgshu1W9o1vfwPf+d43+ZwfK85Yhb975/spF9ayi26nq6dH/d8pUk8kCgQVYYmwZ9/hQ/jaV2/Ebx6+g+Mcwpw5M1BcXOrw3Bhlni3p065W0i8ch7dTpIM5ephTG2GTVd4L8T4ZxNKlCg2WciDKqUMxjXnkEddfe40ZoOQASGbj8BLPX9i/Hfc/8DAe3rAFrSf7cMlFF+BTn/pv1FTN4n2sIz1u6PBVsmsoTsinR/Gzn/0Y3/rWN8gXoli4aDZKy8Ls5/+esXdUMwcfXv6bitHf+GXpCfl7X6lIrklvPF0RjoiP5HXDVyqv9puKod6LzdS9v9vml2A/3tJXqM6Jsss7V8afsX7qf2fiQhNJetRwg3guB1gq7UIkIueKdNw/bFmQfpcBrWiVL3zhC5ZQVMuID7e24l13/hKRqy+llU34ntp/GbEtrXhTsgD/88arUdHQyHfHX2z3H1o0NjryMFY9OhcO61PH6epW5Eq+/LFRFoKJdKZXa7/otsSVd64oke0pzpXovfDkBu0+OVci8bMR+srX4aYekyOcE5dfjvj1149HsvAdlMn+XDP8BScQTVRT/8+Rprowlq5A2jsLnkAda1W+I00KO05k0fKrFcFPtly+iB/KiSCny6lFsJTdInw41S60dqlpxCnpeCpRyk7xAT41Pv48Z9udndX4CU02SZfhdzuXrslPTQIgSYzVJ3Ux3qvfecJD9bEv5CFsCO786VN4T3cI/ZOnqNHj7xkvGo9IFGc/tRn/86EPYzQSwR133IGV1OGEvw3k0+rP686V18tfo7wm54oQb/b0KThnzQqbWVJxZjUcxqYi4tUssYhSdYjgZeAYUyKh6JrDm/LnzqEio6ahod7yI4jxa0tkFVvWE4/bDPtYZISCQ9uLOgqz3ivHgzzhig5RHbZbgz35CoX3a4mNESffK6anOpxPXR53wPA3OXMU2qykjSrqv/qjRKIFhQEof4PtXkCGZsuU2G+F1qst1dVihoU2C6oZGu3Ewh/IfB0H0OjwKLppxPRQeT9+/ATaOztsNlwOIt2v7WAD4SDrZR3kJab8iNGwGKx5Gi2kQRAotAgHrQXXjiAK5T+8dz9G2/tw1pr1+K9/+QTcSg6ZC6KHym937zDqp0xGGQ0rFw2LSCKKH/3kVnzpC59HfW0JLr9kLaY0TUAllSS1PxSuosEUxsmOQfz63t9i09YX8Pcf+Ge8691vpfHHJhE0m050YvvWPXjkrjuw67FHkVBUS8CLRr6jJOhDZXEYi+bMxry5c7F40UJbj60wdrExKa7FpQFs3/EsbvraNzAUyeCb3/om5ixaIXBhiGO1nMbm0SO7yWvZb+k+AoN0O767uMyFpmmlNDTn4Pyl69EweYKNX5TjEuOzhcSlpLaRJroWUJFzZb1IjxQg6C+Ca9SHNhoabYc7WJ0bHvZ/DhW5FWcvM7/Ivv27sWnX09iyfTMC5R6cseoMlNWVWpSJIo36+gexZ/dBdHX1EWbTcAYVZI27tqIeGKCxz89z155ryy78HLtobAQf/bd/xm8euh/nnL0a17zpClRVVCEZ1a5UFKTeMLy+EIV/CYoouDp7u/Hok4+ZQ2vOwrlYd+ZqW9qlaBol553YUIdFs2dRfiVQFAhhx5bN+OxnPouxWBve/a4rcMmlVyHgr0d8NInIsN+UrIH+EYKPNJCRkOcIuOJUzCWQSYc5AZZAlXLvGuT1Pt6ikHDSYY40lXFyVOhPzzrCUoq5Q0/5nCzaBUr4vumZdjx4/5OobSzByjM47o2EXUZ5Yo7gyY2Ps59RDMfSOHK4BYPDScxbsBDnnncJj3OJJwuIm3Hsbt6Npzc9hZ3bNmLK5ElorCtBXW0lUnHyAcLAzS5oy9PkWBYjQzHSpwtBb7mNUX+fEi7HESxRboRCKoNujCVSiGl2mfB2jApFmAClpUrKpi2O2SX2t6K8mmM6EwsXLqehPIX4TFr0aFxbsXffThw7vhM//ekvcKy5D9/59o3EnyrypSymTFmAiRMnWrJc8Yu+vl7eexz792zE3XfcihNtHeznbDQf70ZrZzfe+w9/h3e/+x9QX6Olb0A3je4Du/eyD34MdvSgtp4KVJR0ToQsDc1EBWknVCW+QAIoZOeDGYxEe/GTX30XH/nopzFxWjXWr12FkK8YiUgag90RxEeSOHmkFe5wEa5+//tw+TVXobI8hLFUGjsO7yCNFGLuxAnsvwvFxI2W44dx4xe+hofvvY/jMJXG4xLyIKpA5LdSxhKZBMfsOGHFsaibhKnTOW7nno+GCQ042HwITz71G2zdvhHtLc0WDRHyleDC8y/CVVdei7lzF6C3bxAPP/ooDb+HMTDYa0t7qqsVVVUI5WMQDU2e2IQ5s+dg5ow55KnKd5OznA7HjrTRyO1CnPzu+IkT+NnPb8GRI7u0Kz0uvPgsXHrpBTQigygrLcecGfOILxPIxwPmaBvqGcDunTtweP8+tJw8SdpTLpBhtEmueNxI+YMYSZNGugdIL2NoLKvEzMpGC4Nfs2oVOo4dxoG923Ev27151w72twazZ82hsqaZv5RFPHl9YcydNx9LFi/H3NlzUVxSyndTBlJWHKMS3cY2k6Ojt7cXGx54ED+7935kfLWYPGkirr3uLWiaoq20A8aDZ1LWhkPabYy8PjqCXbu200g/jIMH97HPh9B85LCF6l964aWY2jTVZHF9wwQa0nNNhrp5iK4zCdIJ5VKcY/HA/ffghi9+kfg/wjYuoNFRynuytp1z0BXEtl178Nzz2/Cpz34W7/vgh+ANucy4buNYHiMt5ijLfWT8KdJtJeoQrKpFkasO4YoQ/BNK4KU8ovVnPHp4YADfvvmb+J//+QppqAGr1qxC09Qm8rGzMGXqVL67wlh6ioZge2cXtjy/EY/99j5s2bTJlo3U1Nbgwosuw9ve9nY0NE6yJb/SIQTnPftewI6d2403nzjRzHuriYeTEQ6Qz3FMFfkmOSv6ln4gmensbiRngqNA89XGt+yE7dWpisud4qFIo0LycCUIVv6YsEWG7d1zDG+88gp841s3UE6TA9KA6KPMbetoQ3tHqy3fKvS5MeqnoVqRxoTSSSgrqkB1US3C2vEmWwi/mzy8N4Kbv/Ft3HLLj9DYOBlLlyzHm9/6NsqYxWTBxoTQengvWlpO0rCKmQ4yc9YsNE6YaA4hTe0cOHwIR442kzd4UEVcXTBvIYpI41qqKR7yxS9/Eb95fAOmT6/D7NkzTIfLRweIz0lf0tIeGUbaxlaTVYpedODjONJ1rztLGLJNOiz3m8bXjDrpJl7K0jIEiPf11RNwzlnnYNas6WbiF7gIfxpKygf24EO/xYYND5Pnj2LZsmVYvnyF6VLz588z3HcpFwuNq97eduwmf33qmUewefNz1KncqK2rgc/tp81FPs/224w9B0vObovCFANn0XhrnPNGphO15EzGaWyLipRoV4oDh3scBvrU4DvniqjQ97wTzm41eIi2rE7WbfrXacqr/abivNfJIyMHldNeZxJAk4SiRUXmSY7qXlsixLaYM8ueHa9Hf6pD7eR3vTVvYAvP5QjRckc9a33kP62oG7XIlT/MuaI2Ou0uMFiobfpdRe3TEvUbyVe211dhSCGxHBcX4TVtJIa/mTAVf3fJpQjQcBXtyQ5Qf61BwhG17TUUteFUp4CK2iK4ndquVyp6VpFbsg1UtGwkn5Pr943XH1RyKQSz+6i70z5JZhApWIBsgcNf5egPRe4hLVHv4liacyX8ZtIS2ySYi+bGYeoUwoW8xZs+BH96L2LZJqS803lPBN7McQTcXea8SGaLSDdFHIgi2iqkEdolIB+XU9i6xuN3e5j/JnwSniu/jbP8WLSq37WLl72e+K7cVoqW1FJh05fkCMkJtygHSHbZDPXHTIzX5URRVBJrFt+wCFCOlzzEUqZVpzxP4l2sJ59rLStdU5GjpnvqmuhTuM/KyVuyWWcnRa83hE2bj+LL2/fhWVcWw/Zyyi3Sd1MsgTdl3XjbW6590S7N25/CC42zzl93rrxe/hrlNUeuzKfgvPDsNTTmxSBVHKeEiglrfskfQlTn0PcslSO/1SPkliNC0Sj5Q9/FHPVOEzQkdjFihYrquzFz1llItiS7wqJRyBzEm099l4TN6ZisFd5rDFmnzhVnlssOKS001tRG9Td/jZ+nFjGEDJzwcfVFu6wESYjKH+APBnhdBiqf4Usk3NNjYxYhoVn2jvYOdHdrTX4Xenr6TGmSgFK7PQpfNwcNjdhxASaeIwFpfeQhR44YiARpIeGp76ksYZZNUcnrQUvrSbj56uUL5tvSmKuuuA6D7e347V0P4dFHn8RJGm+XX3EV3vy261HdVIOhwQi++/0f4Ks3fgHzF8zEdddchDoaOkUUvGEalNrtZu/eIzje0kvWSaPZH8bK9euxau0CHGsfwfYdB/D0ll72pYtG/RAZrSJVkigr9lPpyqKmMoRli2dh/twpKA550NfbSmUwY+vBI6PDhB9QXFSH557agW9Q2RxL5nDTTTdi+RlnGT5prfv3b/kxtu/eRuWP2oFnhAIkicIAhUxwjMp8Eu7COMq9ZZhSNgFlVTVUGsoRj2VoQBTA5ylCNu1FIk78oAERYvs1gaUlIx4y7Z/99Cd49OHf4lP/9QlcdvXfo7Su2vDjp7f+BN+8+WuoqC/FJZddjKmzm4gbWfSP9KGouNjwz3KNkBcrwer+vQdwiMpukkqqcLf50HH0dPbgJz+/DVdecSVCNDoU3v+RD/8THnjwbpxLGrr6TW9EZUWVhckrh4y2mwwEQohTWMo5oe1ypbgfPXGcxlSz5c4ZjYyiq6sDx6lUz541A9/8xjewZsUKw8vnnn0KX/j85ynY+/Cuv3kjzjrrPBoHfuLdECIjbmhHIDlxZEx7PHEiFhsvx4hhvSiChJXfIQOjxL0hnhMXs8R1uy6zUEX3OzMQcqhoJyPnspRAKuMFXspTCjcX8WsoSSX5CR7PoLX9BEpKAzjn3PU497zzLElt39CYOdU2bduLD37on3HdO96KknAIB0+cxDe/fTPu2/Br1DRUmENF24enaRROoBFf5POguoJGS2UVjfcAYtE4err6iFMKb/Xa7Gdfr+OEynqGaMCRTohbEuIutk8OUCkCGlO1v6KywoSp6CpM/Nmzex+eemoLLrnocnz4ox/FnLmLiWcFeOaZDfjnf/4XnGhpYR8W2OxdR0cXjhwYJK/K4vJLL8e//ttHsGDREiokEY41jdnP34D2k0exasVcGpczECdPe/qZ7ejuH8AH/ukf8d73vo/9qMPI0DBuv+12/Pd/fgJ9A4MoopKhBMxKUSu8bShehDVnnIO1F6zCwnXzUNFUQWYF8pZ+/Pi27+FfPvIfaJpRTwPnTBSHS2xV3pF9Ry0nS21FPWbT+Fp32SWYMWcmDrP9z256Hrf88GbkSGffvfmrmD1jForIU48fPYQvf+EreJB8f9GiaVi9eiVxxmM5XOQkGB4cxv33bcCChWuIb1/CvAVLiTqF2LhxEz7135/C7j2bsWjpfEtEXFtVjqef2IiNz27GGy+7Bh/513/DXPImN3ndAw8+iE9/+tPmgDrv/LNs1lsK486dL2Dz81tw9VVX41Of+gxqa+psWd/DGx7FF790I7ZTJvk8fsyYOwur1y2H11+AkdE+7Nu3B4cOHsYocaCmphL/713/Dx/8wAdRUVpp0U2/+OmP8fGPf4rjMM+W0tRUBYkHCmuW7PLCp2iL/hHCZQtGCLP/+Ph/4B/f816pxjjUvB+f//zn8NwzT6JpYg2mT6WxT0NeEZzKi1FcUm65Sw4fPm6G5ISJk/Cdb38bK5avpK1RiBde2Ikvfu4G3HHnXbY0r4iyYu6saVi49AwUFDfi0IF9eP75TRjs76NCW4hLL78UH/+Pj2LhvLnmcNr5wna8730fwInjzVizehkmTZ5E3uniM89j/57DCAdLsGLlClxKQ+aSSy+D8jzt2bULJ0hHSlg9mffPnDvb3nP7bT/Hzl07yKfGCIdKg1WgkLScjeI3j+6gDOnEZ77wWVz71nfYUjnJrm9/62bc9KX/wcjAKEI0rN08yjERleFKNJUuJA4swMrrV2DeslkorZTzj4ZcJI5bb70FN3zlc6isKcOy5cuwdcdWmyjRuF93vaKTCrF1+w585cs3mTFdUR60GdGgEv2SBrZv24Vp06bhjrvuxozpM2QP4LHHH8OXvvQFHDy8DwsXz8e8+TNJu0HSehxJ4kmIcFHOKi3zFV+TbJX8lG5h13j+cqNOxuo4c2ObJPM1G0zhlFPy3jBlVhl2796NDb99HNdSif/eD262SNKhkV58/4ffxzcIn9bj7U4Fsg9KWE8d0NjgxrIFTbj47EuxdtmZmFA5WRmHMDQ8Qpj+DF//+g9QXR3GGy48H1dc/RasWn6G5fqJxcbw8Y9+Cnfeea/lMplFXv/x//wPXPfmt5FnZSwPhiIIvvudW+yVcux/hjBdu2atLSl8YfsufP4Ln8fTGx/F/PkTaTzMNV1FS6Zl3GqJk+SB9AcZTc4hHYo6B/8ECsFMRr3ycpkhz2fMqctzamG8V1HBfvJAH3a9sA9bN23HpRdfihu/coM5+ZCLI5tKIBr34PDRbjy/cQvuu/9BPPvcc6S5hDmC3vGOt+OrX/0k2yF8GcW3STOK4JKcWLJ0IRoaa/hbEiODPVCye5uckl7EtlnePBKwZKXa/pKepvY7DjUpiM5Qy0B7aSmKPnXqfM+fS5+UwSn90nFKqIq8bvlS/acvv+8e1S9+oDaqGPzZeS2FtZ2jWPIJbfN6qYotxbUT/q/rbJsZsSIIuzzuVOKRZp0K8FL7rR/qEIstCxoqoFxSv/4w58rvK3pPwOenfI7jwIEDqKiqxjnnn28RuKbPkx71ThXJXun7TpsdfT8/LqcruvflzhVdO3VsXq0OOVf0zr9eof7Reiuy1M1cHh/bTBg0fWD8t9OUTBSZwefYry6K1yJecODnfMrGUX9PGZt8/x1EsVO7xcqpsOFvp95j33U+/t3OX/rViv1MujP+wCKbjrqJckyRS/CQk4R4xetydmozhAx/k/2QpZKSo+6oJL45V4BHkAjDTzlQ2CynZfYC/hP3Yf/0Od4OjasO0brsI+XH++JnPoPzqEMWlZRYfj4tN3u1oudfd668Xv4axf2BD3zgU2KA+SJkFKJ10aDTvvVCbCF7HZXSmdNoaPI8L4h0rzM7JAau7dNoLPLQPQotk9Ks2cj6ujrLHaG1m84aYGeLX80waP20QtMGaEwq74EUP4sI4QsUzi2Hg59GoZY4SKg62xn6jOFKIMjYdYTNqUzkFYr9LoFDhYF9snBX1ul4+J3rytPAExMImomSM0PiWoStSIsyGnQ19RNsh4jq2loa9DTwqIQW+uSpZf3sd09nF1qOn8DePXuoNG42ot6zdy9OUikaGBqymU6v31mfrygFMQx51gVnzUxJ4Gjpii13IvNQnSZEeO7kvMiiKF2M3CAFFO3kod5RHDvSip6+AUybOhMf+tePYsWSNeoptu3ejn/7+Mfx+CYqNVRU5i2eiwVLFthWrsoTsW37bmzkbxMnTcTyJYusj1qOIz6jJR/33LsBjz72tIXvf+TDH8CUqXVUYtNoPnwSbceP4cxl0/CBd12MN1+1BtdfexauuuZcLFu/Aim/F/vb2rFl/35sO3wMqcIwimsmo6CwlOAtJUyVAJJC1l2G4+1DeHrTVjLKNA2tczGJBkwyPoqAO8z3LsYbL74EV192Od50xTW4/MI34YIL1uPMs5Zhzpx6ZN19OHHyiM1ktra301CuJK4UITtWSGHP8U344UrzyPqRoQFM6KK1oxXPbf8NMt44pi+tw/Jz5mNi0zzEh6LYtX0b9u3ZRSUkiqZJTZg7cx7cVLSjAzGEXGGqxmF+Bu1Qcs/qcDlmTZyC1YuX47x1Z2PF4mWID8ZwkErG9Vdei4Vz5psA0YzUU48+giP792IKja+5c2bTKApDuU3kqNFyGim9kewgcYPjTOEa8ObQRAVz0ZwZWLt8KS45h/VTEHSfPImR/l5cfNFFNLQmG2r39nXjGSquWno1edJk1FTWk46Ub0Y7+QDBsI9wH6OxQEUuFyH8tS20cFvLfky0OZ92QiOEglJRLM6hNxAheL8T787DtuQUjTpor+UNmnnIZjTj4MZYLoFgmZfGUQPWrluJq994Od540SWYM3Uu/NkQMrECxAbTOLz3GE6e6MTiJRzPRfNtJ5xhwn7voT3YuX0zOjuOIjYyTFzOov1EGxI0fAtSbkSH2Zecj4aPH4lYCqNDEYzRoMtqJiYZo4EVY7tSNICGjJa1A4WXgl9KpXiPEmgGgz4a1dqFZZBtTtOYVFLeQmjHpK7ObsOlpUtW0EiaQAXHbTkeHn/0MRoCQzT2JnNMXVi8dDGNWQ/hP8CxqMGatcvJ50r5zhEK9GPYTAM4FolhxpQmGuRhaKejzo4+dHf0Yva0OaS51SgpqySxkR+NuVAeqMLyeSuwaNYSPjMX5595EWJRrWsG9jcfwKbtmwivVkRHolBOiyNHjmH33oMY6OX7JzYRp8pIOylL2iz+ozXmF1/2Brzz/70TM2iopkdG8fMf/Qg3ff7zaD1wmPw2gbdc8WY01U+Cz+XD6HAMzz9Ho514Wsb+10yoZ9+9iHI8lf/EnQ1iO3mGi4rThRdehMbGCWaAKVpgE/nIwQN70UDeWFleZssi5VBuJm+aPmMG1q9bjer6euPjJ06esPs7OtooI4pRUhw2PB0eHsAJ9m9yUyPOp4JeWlZBVExbtMZm3t/WcdKSZF/CPv3bR/8Z19MoveLSN6K4ogSHmo+ilzDJUXmdNWcx33c2QoEQEmShmuV/6KENqKgrQ9O0qSgsK8WIdh/LBeGngRhrH0FBXwJTaydh1aIzsHrlWjROn4Tm7g48vO05HG07gViKPIC82kvF0l3gsZlzOcCUjFdGUYLyb8/ewySXAlx2+WXkqU2iGvSSJreSPynaQLMDs+bOwoc/9jHj0284bx1WLFvEsdqFzvaTbLt2jakg3i3AxAmNpCclh27Dbx7egOGhXkxsrMOExnrKjBBOHj+K9vZOnHX2ufj3j/87LrzoUsvBsW/PXvzLh/8F3/zWt2nQPmA4vWbVWkyaOhVn8FN5TjZu2oKTJztRV9OA8tIKpMbSxG/lcxnAgnnLsHTpatttzpUNkN68CHtLMbNpDpbOXYPlC9Zj0YxV5pA6dqwDhykHdp3Yh/37jqC/d4T43Y995nA+YhF85eWVlPV+yxejyLv1Z59N43kZIUPGkaWuQR4j4ydMHPAU+jjmlaSJcsyYOcd2gViyeIltdy1eIyf1pk0bcfjQQdTXVmDqFNIm5WFkpB8jw4MoKyo2mSlFP6+bqEgf0TXJWBl4mpEVXKQ/aFmidBEZBjJ+nV1qlGBby2cC5Mce9A9048ixw5g8pRzXvvliNj2CWLqXtCEnfw4Tp1Zj1dolWL1uCWYuqkFpSRaj3REc29+Hgy+04OhhyufOIfT1jZJ+u7F7zz7b1ay2ZgJmzVpIfaIJkydPJx2pXX7K62ew59BexGiwllFfWr1qDebNmYsC8jGQh+zashPPkB4Ew8riCqxcvhZNU6ZzTLRbXQQ7XniB7zmEyqoQamuVB4n98WhnO+WTKqIxUUQ9QznptLuRnO/ajc7PQ8uPyReJRzo0EaElpdqpTvmmBCfheiF5RSFhVEDDKUEZ09rSZpMFF190IXGTBhRpWTsrHTiyF8VlhVh/1nJU1gSwc9ez5JWtltS3pjaIq6++hnIkhkR6iPDdhec2PcvuDaCukXQZTGEk0oUkYaB8PRpP6X8aJ0X4Wi4wXpNJpn8aa+mMGmNNkBl98tCn5b3TIR1v/DN/rvvz+mP+uvNdmONc1+HgiN5/usPZUet0h/RVwVBttMolV/lpSbWJk2qn7rF8NIanaqejn+Y/rUV6lod9UlEzJwNxXnmGhONqp2CTf16HjF+qlNQpVYPjrJg9e7ZFv504ccKWf1i79CtpZcqUKa/ZIaH79W5txtA7MICunm7MnDnT8nQ5kSpOdzVuqjMPT8HEnEJyCOmG0xT9pvsEk3zJ16Hi2COv/Lx+c9IKOI4j2SjKGagcbOqzDrVTh2Rl/nCW0DmHIl20Jf7pjzHqJe1E4x1UiY4gMXoCIzEP9QjpX3GL/HCP7SetjNHuoM2ToZ5XMN2i8k97UN6nM2NwRXYjnVDUfhzReJi/lbBOPw/f+GcAsfHPRIL6dNqLdNLPI3DKpyLtgzz4mQrTphHthzlmxfwsRSpTxnPKAB7JbBXfW0m5VUk9sWr8qEXaNRk573Qk3HPgLTsDsdxMjGYmYQxNSBRMsiPJI55rQKhyAb/XIVVQhaynCjlPOY9i8gQ5VvJOFUU/SzrmDxGDJCdv4ViKbZtNdsoYyx6SbfTwI49gKvUJIqw5W39fUR2yL5W/8lQcEt1IH1T0rOwvvSNfxm3Lb33ta1/rG7/0enm9/MHF4aivoQgZ5RiQ80TrJ8VYxIg0sygakNGi5H4ziPjz5s2j0jAbkyZNgjI2e8jolV2/n0ZhW2sLjh09iuPHjtIAabHkrVEaUCYmqSipLiVFU44V55qjLCknhOpRRIjaoPc7XnHHY3oq4ZyumFNFBwWoPm3pjWbayXz1XVskxxMyPN0IhIpQXlWDWhoQjZOmYMKUqaisa0RIOywEQ3DxnUpi2d3RQUNwB377m9/gzjvvwq/vvBMPbNiATZs3o/n4cQxLcPEd2iGjpLTMdktRfglFESinRXQsZknsbBce/uWVBOMrhIdCKtMWEquEjBKgGUQ7RjBwqA8HNh7Ajid3IUlDdeGc5RRqi1l/PfooFH77/FO457e/xcn+TiQpW6K5JAbHhmj4Rg0WkqWWx4b1a5bJTwWrpqoSE+pqaZxXwi+YUDhm2b7sWMSUWGqUKPMX4pwz5uB977wSSydVoW37TnTsPYrD246go3UIxTRaL7toPf75wx/AORe/EWPuUtz54CZ85wcP0kiiAZyuRcA1BWHXTBSiEe7AJMJzIhQCqOUgBa4h+ENxNnAAJw9sxMk9J7D76X04sqMdY4NZFJL5B7JTMKl8Ha4664O48sJ/Qiw5ARufH6DSrV1K2NlMCNkEFbAMFawCHW5oHX6MhuehQ8fwszs2wBWqwH9++ms484JrEK7wYcehZ3HTdz6HZ7c/ivnLZmHhUhr7Pin+fhra1QjTmPB7/OZjyGhpCXHPQ8FA3ZuGKRkz6UO5QmTEU/QjGokiTaM9J42GOKtZKik52pFEeSsUaJnhp51TkCiKwF04SoW6i2M8jIA3AW8uxv5SwfYWYEJJMaq0DSm1pASNlAyFsFOUBHYMaTlLCnxsV5gCWcLUzXeycUZHmvWLUWiPsA0KoRZNCb34Xh0U+Nq6NWcHEUPP0eCX8SOZIxqzHAW5lGri2MixwgpIpzkdhIQlHfVIkQkiV0j6zPQhmhpkf4ZoGPZjkIbbSM8wBmnIth3qRPMLJ+HPFePctRdg1pSZfM6Ntr5ObNu/BQPxbhpXNVi1bB4W0RidT2VtzfI1WLVkNeorJ3IM/IiNkFaH00jGcsgoObIiVFLKI6MIlhgbTThxjJT4Wg7eOvKmShquJaXFKC4J8wjBFyjk2JaRHkOET9IiEpR3RksPOZwiEDEj1qUNEIgHWsrF4RyNJhEsKsfRY600ZkZsZ62szeLomQDrII9wl9AQZ71U6BTSnuaDKVr6xcEwGipr0d8xgK1PbcPJ3SfgplGlpH///qn/xOe+9EXccPPX8LXvfBcf/sIn8fkbvoYLL78I85bMRe2EGuw/cgBfvPEr+Pv3vg/v+8cP4+H7nsTcmcswo2kBvAVhjI6MEd4RzJo9E2efu57G/DQq3DRAezpJo1vR29yMAvLtAo5zajCK5HCK7yff4bAG3EUoCpbQCNDWts4OPqOxJI2fLMZ4xEazNBxrzKEgpdJJBJ7h9SHivQtFgSDrpSHi9iHkoxFXVGY5fxTJM6ZxycqJLyNXPE68TrNEPo4FFS/iVZp47PD3USSJq8rh4CJeh8M08AJuVJSWYN3KJVgws4ltFr/U1rApzJs+F+evuwBTGmcQE4OkDeIt9S7qYqy2AGUlFWZwSNGV7OodHsEo6bKP7Wod7MP+1mM43tNuETHved97sfYN641mn37wIXzjs5/FsT27OWYVmD6tCSVVpQgU+cej2KjgcXzZCFPgi8I0UANeGoURDMdGLQJS8iUpPsC+Tpk+FavPWo/J06YaHERcZUUhXH7x+Thj2WLCz0dc5piwXXJiKolrsbYPlwOA9ZQUFUG7+sRGI4S31yJTKA7YL0c+yKgspjGuHZTSpFcpoydOtpJGicO8Tzk9XJpFzCqaDjQqcpS9peT/s1FTsQbVpctx/OAYNj9+DD0tUfJnD9avWYcbPncDvvvd7+GrP/gqbvjO5/HJr30U7/uPt+PCNy/C7DUVJJM0jelW3H/f3fjwRz6ED/7z+/D0E4+hoaEWs6ZPQVGIfImyTisHbL6TzZF4q+fvf/u31+Pmb38DP/35L/HrO+7BLT/6Mb53y634yc9+hptu+h/MnjuHeOFEV5SWlppTWnqBz0uYsA7hno8VV5SUWH+lcNsyIOKmjDLn0JIgAkDMjMUJRWcbOH4vRkGQ7uVY8fvl5NFMObm4m/CJ9cPjTWL2/HJEEx34zdO/xN7mZykvx7Bu1UJ89lMfwY++9zV886s34Es3fAr/8/mb8F8f/BzedOF1WDpnJcrCNWg71odf/uIefOhDn8R73vuveOihJ1BWXo3GCdPYlkIcPXwS+/c145knN2LPzv0YTgwh4yXOkKtot71obIh4FjfbRPJE+cDDlDNh4oSf7e7sOI5duzZj6/bt2H94P9y+JCZMLEJlBfUMypW0EvlTDijiSVGHYzHtyDVGPJAUUsSEIgoKEaB8CcjBQnwTPAxeApkOwl9bvOfIB5QEmk3gWARsWaqWlSqyzaIqpDewUiX9/iT52Q9//G0cP7kXTVNqcO31V2DJ0pnkh1HKfDFYGpCgHCV/ChdTtrF/Xj9potxPPu0nXyAfKaJMtcktbWRA/hRWpLCTj09GkRwWckw4OuC400VNNplF2aB28/upRe3LF+siD3NSnHLoeatj/FyfzjKq0x3O/f/70PNOHSqqJ28o5vHViU5xZKzuU/Pk5JGjRMsz1Ff1WbsjmuOIhzl7ZAS+6EzhmOmTOO04VXQ+fpxiqP4li/omm0D9cpBG6VeUANUiAX6nDeqnjR+vOykGTl/0XF7XzxcHts73U6+fruh55TOU7aCiOl/eHrXfGWfyEOndPJxxcvjrKx+0h9LF1K3rybejyCW6qeMqEaxTR1K8i82zd/FTuJAf+9MdlnydtKmJjWThbETD1yAVXo9UcCHSwQXjx3we85DhkQ7OBUJz4A7PhLtoBo/p48c0HlPhKZriHOHJKAxPdI5QI496FAZreVTzqII3UAEPD5dXRzmPMh7F1Ou0rbyWrWmZuHYwHSUv0JJwyj4JWh3kVeqixv/lzorXUjQS0lSPJ8LYEalAf0o50H63yPH0h9b7enm9/LXKa4pcIUajsqwUkyfW2z3y+CkCRV6/mppay3ivbTEVZqXrEgYSOCI0JZHq7dGOBYPQdpVSxkVIEgT5GQIJgwAVS8fb7jA9hTfqRv1uD0gIsR3549Si9uaZpRhjnknpPrVfDNzn0xaiLgom5YUgQ2cVCTEy3i/BFAgWoaK6Cg0TJ6FuwkRU19ZbUsvisgr4tJ6ZjE6e7/7+IRw9ehTbtm/F889vwY6dO3Dg4CFbvqFM6pb8Uo1We9gvamiOM0fnPIy5kvlm+OkYrOqLGDvbTWYsRVDeW2emQkuZkohHYzSaRhAZkad9FMPNg4j2jKKts8MExrLly/Ghj34I5597pimGPX19ePi3D+PAAY1fASZPmYQ161Zh3dnrMIWKvaJmxPz7aHAFfFkq7X4q7RFUlJeYg0VK1hiNp61bttluLHPmzMJ61U2FPzUWxchgJ3Y8vxl3/M8zVMR34ZnHt+GpR57H8aNdcOf8qKooR1WZF3OnTqAhNAtPPng/Hn/oLsxsrMaspjoUezmGiQEaADkMRbzopOGtpSh19RUUTM3o7mnGvp1PU7n+Lzz80ON44IE7sXnzXgwPpoknZSgpqaUiVkbY1aKrrQAP3r0JnS0RrFl1CSbWzcRYVGGymukS6vJdBRlLOrl9517C1YsZs5Zh9eoLMW/hShrHhdi881E8ufFhdA92oW5yHabPnY6aegqbYCGVGSrxASqxNBCiNHz4OLJuKkE8FA1E0xNu/uYhTKMcv83Eh9379+LSK67EnAXz4fF7+H7gkSd/g137d6G2vhZz5s9CqKTYEucmON4e4qSWniRTAwgqCoqCTEZUYYEHYR9prbQSReWVls9l++atljfkwosvxiQz0lxoPnYIj1OZjQzGMWPSXItiEE0oR0GBi8oc8S2bTZEG/DSKqRAkpcAVUskjrWdc8PMdSrBq4cjsQ07KQZJ0oTXixN9kkkoGeYTbJQXOY0a15T6iUS6lUoa4ts1NpagqpzKEiPLqJJAeU7IywK+Z4Kwb1EPQ0zbI8fwN7rv3EZxz/jn44L//M2YsmIq+4QF8/9bv4uYffAsjo/1YvVTL2+bSMC4nwHOoKaMSQCEfGYoTNjIoEzQMY7bsY3BwgAZIlHChUTs8xOeJT+xLgIp4MRVyRVE4s4uaPWOfPMY14PPLPBPtOaGn2ZQHvb2DpON2VFXW4YwzzqCR0kDlFTh85BDuvOtu0lY/guQHbvKU8qo6nGhpR/9wxBKarl69HtWVSt6XQ/OhNjzx+Bb09LdhwuRyTJ8+m3hbaktVyourcGDvIfzmwUdxaE8zMhEa/oMpDLVH0HNiAImROAp82iXGh8q6Khrkq3D59ZfiTe+8Cte94y24+pprcNb6s0mvFejp6UF3VzeShHWM/Hbz85uMZ1x3/XX4x/e/D/PmL0ImOYZdz27Bow9uwBHyLkWWTJg81bLqr1uzBhUVZTaDmiE+aqa4gHxJCcNHo6MWHm6WVNqFVMyDPXv2o76+Dueffx4mNNSZk3iwvxePPfIb7N+zD5MnNaG2pt7wanBgGM3NxzF1+jSceeY6Xq82fnTo4D489thvMTw0RAO8knAJIRoZ5Dj22VIr5R255NJLUVxcQTxM0PDch23btmPN6tU0YG/AuRdchBKOAZGOY+MlzGuwdvkapOJpHDt8ArOmzsCZq9daHg4pujs2b8ajDz+CmvIwGmrrUMBxVyLorqF+tA/3olQRYmetxOrz12HugtkY6u7Azkcewa5NT2P46BHUFQVRV0Ulk9Qey4xijIau8lFoZl9mUTwRxyBp7dAhbWtfjosvcaLKtHyku7cbzzz7DPvtwic/+Ul88P0fpMysIu9LwkUaC5UUYdniRZg5YxqajxzkM26ce9ZZmNQ0heNA/jg4hHvvedC2/VWiVxkqJ0+20khIYs68RVi3/hzMm7cQFZTBWqakLcVHecjonDd/Hs465xwsX7nc8F+JvbWTj5bKaSt5RbZpu90wFeua6jrKgiC2bdmBxx95DK1H25EYyiLSm0B3yxD62ocw2k3+RzoOVPlQO6Ue685bi8vecQWufesbcdXVlxAnzsKCubNQW0uadZMLRAeQLUhwHP2kG+oAlGHnn78WCxbOJc2RD6UTaGs7iV27X0BrRxt6KbfUX8mtlhZ+7+0j/ZeYvNIyxBPHj+Hhhx9GJ++dOnWiOW/i8RjxrM+MJuUccWS+jEk5jmVca9mF42QxWSCZa0YU6Z46ihm+dh/5Gc9TvMavZrBKPkv3qKohjlYEcPDQIdx2xwM43LyHmDCKoXg3WrtOom+ki7xn1JwYxaTbyZRjZ65bjiuvOh9ve8sVeMubL8NFl56JmXPrUVXnZ51j6O5v5TtGUOCJYueOp3HLLV/HHbf/FE8+dRf6CTftmCRjQsmTz1m/BvPnznV0I6SxbesWPPbEU5g3ZwqmzZyMF/Zsw09+/gPcfufP8Nzzj5P+hzFz2gTUsg6XW7nmNBEWof4VJ8+nMcjvziYDMozYX8LGjnG4SN2SG4Y3jKsy/CRMTCcj3lt0q/h9PEMaHsXRY6TxKVNx2WWX2hJw8dJNWzbi6SdfoMFZhOqKaZgxfTHWnnEBaXUOnnlqB6Y1LSL/uYww9lGnKMSuHcfxzBNb4HWVorF+Dnxu4nOCfNulCBSOKZmwRVeoQWyXDo2neKQm9vQpx8NLkR8vRZSon+pX3mjWJyuw+oQrtqyBcMjrnhr0PK7oPr3OLvP8dIdjaCt5/kuGuXQ5yUldk+6opYTi0ZHxQ5ENKeKtHCzCRQfkeSeLDqePcr5INjtbbzsRzVb/+Hv0u4rablE90jN5zWb2tQSYnItDb3Jfbf1zRq7ki54fUIJ58h5NsEqnVh35qJHTlXykkGDkwP6Vi35TX4Wj+swXXX+15/KRK4JZPqr+z184Ri7Kh0wXvLkepFyUfwXh8d8K4Eseph6ljUA0LkDSN9+un77k4MkOoDDXTS2qHhkPZZa846cpqkk7m6XJmz3U9wjOP3MhTrqCpK+QwS/vPNFY5IvGX3gleCtS5NXG5HRFGBh0Z1DqSVH3zcIjvjNejcZQ24BLHxHe5vH19xW14/XIldfLX6O8JueKvjdNmoj1a86g0K8x5JYTRWvNpfgEKVCFm9r5xpT97m5zqoiZqT5FomgGRTMk+cMRfDzM4+5420VHv3uwUlV86qHrrPPlxOsQhxNuKKYuj38hlVvdJoEkRSUSp/EgpYL3eal4l5aVsS91qG9opNJTh3BpKQqpMLsKfVR6pFwBMQqL1tYWHNi3H88+uwmPPvEktm7fhsOHm9HT28v60kaMmlUpLi1BMBQmE9IsjCPkFI6qllEXMQYvZS+dUzsUiSIh4QhVJTVTBIuMQ+Ui6O7qRHtbm727h2OhHU+ycryQc5Z5+A5are1U0LoGOjBp+kScfcE5NF4qyLxzKAmGsGrZCrz16mvxnv/3Hrzz7X+Diy++FHPmLOB4lRibVrvkNLn8isuw++BufOmmr5ODuTCJgtVfVEJjN4Jnnt+KAb53JQ2w5avOgCtQiMhYFN++5WZ8+aavYN2y5TjvkjU4Y91c1FBp3LnzUTz31H0IFaaxYPoUVPi8CObGsPHhB3F0506cvWIlpjdMRthNoySWRXSMBltBkAZQjAbDDtx915249ae/xMbnf4PRWBuWrFyApSuWY8rsCXB5C3HHvXfg6eeexcTJkzCbBls248PJo7149DebEBtNULFfREM6LH8WYU5lJkljgIpZIhnDjl078dTTmzBx4mT847s/grPPWQ0/8ePR+3fis1/8GDp6Wmkcr8HqNatpxFSasqmZS0WvpGkIjMaG2QbicNBrq2VovcAV9CHLdo1x/KLZNAZo3O/YuwfNBw7hoisvx/xF81mHlPY0HnjwAfbxGI3wWVi0YB7KlV/AR1wjbRVQsQoSh2TQjgxEUVZcjUkTpqOqopE4WoOikmqOq4eGfCsefvxxtPd04dIrr7QlDuppT28bntu4CYlYHLOnTUFDYzWVXCrAhH0mGyE+umzmS445ikBzLipxmMejcw+UsyASHyINxUinxA3Sks+r3DlFxFl2ju8O8JxqApVzOUblCHVyDBUUiMb0KaAogoW06SFOU4tIJ9JUyJU3pBheD4XuaBQtrV3YeXAvdtNoXb1+LZasW0q8chGv4thCo+GF7dsRCngxo4l4wrGUEThCXMzyvVJA5XTiidWv7Yq15efg0ACGR4fNyI0QBoqwc3NsZfiXkiYVCm9bsZsywDElnmt5oehTM30iw8goYZX2oa8nSoWzG7NnLaVheh4NqyoRC43DQTy/ZStaOtpRq+1lJ9VjkO0q8OTQ0d5NnCnFKvLHxrpJFjVw/DjHZNNWxMZ6SD8zMW36dKP/yEgUIzRIioLFmFQ/GX7CZd8LB/Czn92G7//4Vvz89ttoZN2HzhP9KA5WYHQ4ia6hThw+cgRD/UPw+r009IrQMLEWixcvYPuzuO+eu9jnqDkvBIsBGqizqDwvWbqC9F7EYQlg8tQ5WH/2BXjz29+Gt/39u/CWt74F5114Purqq0gnMcI0RcXFh7nzZ2M2Df12GkwbHtwAN/lJRUk5qkqVpylpzuR6PnPOuWdiEmGg7P+tJ45j2+bN6OrsoSFVi6ryOngLQxhkO+RcqaUCs3btOtJeI/EjTWPsgOUZ6aMxXV2tPBsyoqRIEdfIGydOaIC29VXElSIJMkpMnUxjIuE+Z94CaMvgE4eacejAAfR2dnJ4KEeIx9oRysfPBfPnkc5mG3/duXkndm7bgkHy6jDxqrSoGKORKLraOnDwaDPGSLfnXXoR3vKOt2PmzNmIJUdx392/wn9/7KNIRkcxv2kSJjRUsx2UB9rpIFBgs+jpMdLqiHafyCBcHKLBmqLc67SZdm3RK/mjmX03+9XX083+hGlwr0JVVTlaTjZj36496CQtjA4Oo5SyNEsjrK9vgLBtxIpVq1FWXmXLLfbu2YsDB6mcuzQBUIwOwvj5zduxfPkqfPCf/xWXXPpG4p7yRSlpZMq2jz7nnHPw9ne8FVdffTWWr1hmUThyvMihNIFjdsaqFRZF+eTTT6G1Yz98oVEMR1rh88fQUFuMuuoQUrEY9u/Yi1/96i589wc/wW233YvnntiNwb4U+UMYkaE0jrH97Sf70Xr0MEprS1BcWUxe3YT5C2dSdh3Fgw/cS2pLoKKyFC1tJ9nGBM4+az0WLV4EF3Hy8OGDuPHG/8ENX/gibvvlbfjV7b/E7bffjrt+/Sv84Hu34OGHHsbFl15sW6xL7knePv7kE1SUW1BXV4OyilK2OUCZS97CMQ1SSc7rBoZKpHYVnUveybkq/UBGjop0BifqwDFSx6gHiVdLgMjhSmQln/NZ7pMO4pnPH0RFFceedLxlx1bcdvsjuPVHD+Int96Pex+8ByfbDsFLvjg6mEJvzzDxMU6e3UF5Uchxr8ec6Qsxb/5CtHX04/mNO7V6BjOmTMPUximkuRmYPnESVi1diclNTagm/ne3thFvB7Fm9TosW7Kad5N/cFyefPYZPPHM82iYXIU5C2ejjHAvqwxjxszJrH8GdbU68g5tWy4jQc4D8WEnYkxGu4x0vVuTODQLHTjIKSDnQMrJeadzl8KtiN+KcBHvVZRrJsn7tJuS2HDWxX7249ixE6TxOstRVk68FeS37NxiSwi3b9uBJ596ynKLnXHGGoI0Z7qYlo6sWrWENC6jOYu9u/fhmWeeMlmlvEKhsCboFNkR43udiTKNp8bWlg6MO1AsamU8esP4+fin6ZMcP93rLP3S/S85Xhwc0T2sdBxT8rjDs/FDRTIjf376Ih35VAPt1OK8Q/jG+9QPHrqU74cmGk1u8s9+V12kV9Up/mKfxDl9qqg+q9La78BDk3HWZ17Wd+dZTToK112Ix3N/UeeKnpORqglVOZG0bXO+vb+v5KN0pKerOGPwv0t+fE73+8uL7svvfKO2/CUjH0RJqSztB1cUgexhpHJFyLnC/MEDb/Ig5ZvTN4Hk1Z0rxNdMF8LZnUh76hErmM1+iFp/f5GTMKmJLtKlm7rrn8vJoqjyjJygNGLkvJdTUPgiPNKY61Owlr2Xjwz6Y4ubtqKXOo2OU4dZ+KHd4ZYuXWoOnNda1K7XnSuvl79GeW3OFSLeTBpycq5oxkzEJeeJPNV9ff02wyRFM+9METOTINO5hLlm47SG1xGEvxu+mF8basj9Kodlsn6VYoKF75OSJCYtZdOiQHhdTpZAIIji8kpTRGuUF6CWCkhFJfzhsLO7Ahk89QfbmaiThCjl97mNG/HMs89SSdiB5qNH0T8waAxG4ZhKZCsvqhRtCUglE9M7JTYtFFXNVsPYJhWJGcHRUeS0tjKBWDxmwmhIsOzvsyVS/X29NGIGbQZAkT7ixlLUNTtTWlxMQzGEEirtdY2VqKgvh7/YS4WvFPWNNYhHYmg7foLK7nEkh6JoPXaSCnwnOls6OTZpKod+C9tN0mAeIyMeTsbRMtCN7fv34yQNgMlzZmPW4jPgK69GbzSDjVt34URnP6YvXopl69dgjDCKU8lP+bzYc+wQsoGD6Eoehru4B2lvBxWho6isjGHJ3EpMa1JenRgygy3YuGEDju3bi3Ur1qC+qpFMP0D8GsVTzz2FXfueIe60kKEl0NhYhapahYoWYtrc2RihQjBMGPWMdGIw3gVfSQJzFjVi8bJpVAzCVChoFAyexHM0EuRgWL16No3hEo5RFFkXx0NLobTVNeE6Go2hproai5cswNoz1yJD+B7ZdYjtegEdHS2or56EaROnozRImLr8CFFpD3jJdDleUmzEgEUX0TGF+FNYF/gQSeTQ3RfFSRo8nX0d6OhuxXEqmm29nZYTZd6ceRa2rdwMm599DC9s2wxPjsYY4Tjc04eBtnb4iCS14TKlDKaCPAmTJsxARWkjYVeMeNJtCYU3K2ng7v3YffAItu3djzRx6rIrL0eT5VwpoDHdbcZq28kjCAXTBvfB0TYq4l2gPcAx1yyxksdJsQoZDSqaRd/d/C2HGHGDxnUJ8ZPK9Uj/MPFwAN1dpO3uIdKEZg5pKBZQUXEp+W4RCj0h4r0cFNoinAotaUC5SbSzhNYIa1YzlZCDRTNGKbR3d2HTtm3YvncPkgVZTJszF2e+gQb6rCbLxXDg8AEakXtpoBw1fG+orqNK6LZEtdFoHNrpy1mGQoU7q4TXSrIa57iyrYP9GI1FkKSSrtwgGp8ABWeoyIMKRdLxXMaCeJacl1FbCz3Gc215nkWhO8T++RH0VtAgSqKtdRBV5ZOwYsVS1E2sJ+2KvgsQT9DAGxnFSGwMkdQAOjnOxdUFmDCtAuvPW4wFi6aAoEEiPYjW9iN4bvPT6Oo7hknTyglfnxloO7fvRPPBZpx/9gX46Mf+A9f+7Vtx+Rsvx3lnnocJtZMxSrrt6u/FgUMH8et778YtP/sBj2/jp7/8CR546H62tQCz585EoDhIIyiK/bu34ZFHNyCWiJgBL56jJSM1dRPhZ2P6BkbQRRpub+lGJw2hzmEaw12dxNFWjGXi8PsK2DbxbOJ1LoGhnk6cPLgPRw8dQF9HF2orqzCxdgJpIUh8l5Kf4r0ZwpUGXWkAFTRwtc38yNAIEtEUYqNjxMcohgdiHC+gmkbX/AXzsWLlSuJdFq1tzZactaX1OBLxUcyaNY1t8BnfLilhnTQqDxM+t//ibuJeP+bNI1wXLsMq8o6Vq9egpLIM9967Ae9+3z/hf775Dfz6/rswGBnA9NnTcMaalTjvDedi4dIFGCOPvefue/Efn/h3HKXxv3DRQhqtE2w5z1DfKDLkLRNrJ2LBzAVYv2It5k6dhQHyCSWgVb6Q/UcPIVxdjuLackSJr2M54h2hKx5Avc9kkmSXEv5qVxI58qZPn8rLWdx5x4N44rHfYtKkBixfsgSrz1iBN1xwLibUN6C9tQVf+PRn8bGPfQo/+eltFpGj5LdTZ8y0/CnrzjwbVdW1OHjgEP77vz6D79/yI9JDmNfqKX9G0U2YyKk3a85CLF9xhimHknvKV9bS1kb+04yTLSc47n123tvfY4eMSzlXJJcl7/eRHz/55GNoPr6X/HKQeNeL4ycO4PprrsJ/fuoTuPKaa3DVlVdh1ZI1KC+sgSfrQ3fPIF7YtQu/fvAO3PLjH+H7P78ZP/nFj7Dh/l9j/vTZaKyvQ6G2yKcBvX3rVjz91JM26TBl6nQMDo6SrrrMYbl46Srybq8l3N6yeQfayQenT5uItWtWYeG8eaynwZyEikq57i3Xorau1gxGGYHPPPc0jhJ/tJtWdX2t5SUZIy9TDpVCjQ/HRWNgUSn8E2zEn6ST6HD0BI6fzCHeq/E0p60+OY7mmM+5KHupR6RzNuO/a9c+bNm2CzOmzcVtP/sFrrvmrbj6qivZlxWkMy9lwQDpbxgnT7bjrtuexHe/fgdu/eEd+P53b8fd9zyCCeTp8+acQbos43t82LP7MJ5/bhu8uSBqKiahzFdly4cG2yMY6o4hMkCdoGsYPe0DyI25sH7duZRbK5AhH4omM3j6+S3Y+PSzCFeUsO8p8pV2wipC/cqDQvL0XEY7eNCYs4gNJ2pHThbRmTkiyCQcPYx6muDBP/0znYVwEFxYjXPdICWjR9/IkQkgFw1GRTSmaaxHR2O29Gza1Gm4VJErIeUVAXbu3kGYbaFc7iAcRyhbgIlTytHQWIa3vPlSrFw5D+lcnG2gnMiMYu/BrXhm49OkozgmTSmjfkVZlNU2+wmOj7ia0xBrBV+Q1x/HLztttjY65xpXTVYoGtiBgdMvpzifNtk1fj0ftaLDqVHFuU+/69FXO/Q+p+Sf5Zmdqk7eo1PdwnPxDdGhxsLRlR1nj3BXlele55359zrXRAMaB0fevuQoUrSKJizNeNQ9PLd+6JzjLOM8HlMEk9VsxuOf27miIkeGttXv7+/HEvK9vLPk1YrgpvsSibHfaYOab8D6I4vqUB9kiKteRcb8xZeVkKcl0ED6GkK44ADxu5h6aCkKE83E8xQhL0dlAZK+ebz5f/etIEt5nNmHMPYiUTCBcmcx+ZGWKP5hRVEsibQWYHL8bdJi/IfXUAQeB0uEPxoP4h51PzlsLNpvHM8d+pJDf9wZy/O/ZNH7lHxZUVF/CG6KDl53rrxe/hrlNSe0rSovRV11hc1GKtGTGKKuS0jIGJKQ0LNiZPlPeRsVqumjYuehUaDr9jdO7PpunzwsBHecrF/p0HOvVtRmtUeOG63RVcZnZYFWdEp5eQWKK8pRUt2AQLgYHv6u+hSSOTo0hC4aEdpdYQsN1Ed/+wg2bXredoAZGBy02Syrt9ALLy1VHcrKr5BvzRboveqQkuzK0aLlCUqEK2aTpuDWp3I/KEHuGI26kZEh9NF4ilNrU5b8vv4+i/bRshU5UwRHRQQp6VxZmbP0auKECZg0cZLt215TXYPJk2rQNL0BcxbPxoTJmkHvxW8efgi3fOfbuOeXd+L2n/8cP7zle7jnjrvwzCPP4v77HsKefYdYb5kl45Ux1Mc23fvkE/jxr36NHQcPoW7KNLzhjddgwsz56I9l0BvN4njvKAaIGuG6ySitn4Bs0Iu0z4+aiU1YdtbZONyxFRv37kBzCwVJQRRnrl2Aa950PuYtmgwPFc7Rjr1o3f8MWo/vRFF4DEtWzoS/OIWBaCu27HoMP7/jFssx8ta3XoL3/8O78aarrrJM832DcWykEbp52yEcOH4I8ewoFp8xCW//u0tw+WVnoKFO28KeQEfvNuzaQwPh0E4aiDHMmF2Neipvbj/HhQZRksJg6/YXcN/9v7X1/f/58Y/SgFkLbyiDx+67DT/4xmfR2boDSxaeixULzkZj1UQUUvl1pRSjQaUlQ+FC49trock+hALFVB6Vfb4IHd2jVLoPY+euI/zcj2c2PYLtOzaZ0jlj5nRccdElHLNGizDK0dAb6GxBpLcHI1Q+juzajYM7dmG0sxvpkRhCGTemTpyMqskLECqpoiIEU8AfefJ5PPjIE9jw2FM8nsSWF3YRj6tw0eWXULFfT4VVHnwKuDEtGxtEZKQDHe37sGv/Vhw5+gKNKkVXtVJ5jaCe46fcCFm+S/kuMgoF4fdEWqH7o/CHUujpO4zHf/sYdmzehZYTbTSCOywB6/Gj3TzaqVoHUVVVR5rXFrf5MGXlfFGYOfE9SyGrcP9oDrGhhEUmDNHoHksl0Ts8gOe3b8PO/XuxnEbw/3z7W5gye4olYLzlhz/EZz73aXR3ddAQn0tDaxqyVNxHqbhrNt5CulPanUWO0zEMDfdTUYpSV+V3GvuKHpNCGQwVkza1Nl1JG8tp2LlQooTT5EOiP+VpkhKXIX1K6dYOGsodkkkpsqcUxeF68gQ3YZlFOFCJchq0ReUlKCoKWNLUufPmoGnmXKTYntFUl+VAWbpmAv7fu6/H2asXkr6AeLoXXX2HsGPPM9h3YDu8wRzKq4qo2CaJG0BHaw9aT3Zg8YJFWLPmTASLiwjXApRVl7DfU4mnE1FcVmpGaag8RD5WjEmk9aapkzB7znSsPGM5ps+YLO6F7vbj2LnzeewlDZaXFaGOBqfW5YtH7T9wBHfceQ9+8uNf4me/+DVu/ckv8GMahrffdyfuvP8+3LPhDgxEBqhIV7PdQRplSXS2HMWzjz+CJx/+DY6Q96ciCdSUVyFcGEaQdcZpwGq7YCCJX/3qDhw4sJNG1US2ZzYWUZleuWwNja0x9HQPEeZBLF2+DB/+8AdxzVuuYttq8dyzT+Lzn/8sbr/9TsqMAsycNQ2hYIC8bwCNDY1IJRO2tevwaAQ9Xf2YPn0WVq1ah4pSzYYrj1ECW3ccwoZnt6K9n7RTWICiyiLUNtWipKYUwRLtaka+7AFiyRj2H9qH+x64l7jtp2E3CaGiMIYiEezbeghZ0ti73vI3eM/f/APmzViAzEAcj977IG688avYsns3GpbMRQWfGQq6Meb1YIx8XvnFcuSNBSnKI0W7F9AwJB4pekqGUYiwEU4pKW9tdTnOP/ccTG2axJbTeKMs6O1oxZ6d23Fo7250tbURR+tpkIRs++lQuIh4VkL5VWj4fvTYCTz40CNoJ49QsFZsLIUG3ldYGEBJaSXOv+BCLFm21BxqMhBPtrThrrvvws03fxNf/vKNuOUHP8BPf/4T/PKXt7M9R1FVU4EG4oe2+lf0pJbp9vb1ECeVSLMUw/0x4lMPzl5zniVIFQdU1FkV5eeUSU2oqa1AuIxyPpBGJtCPsiovGmd4UNMQxBnzVmPN6vWUC/XIkh+0HT2Bvbv2oq2tk/QYYL/KyHs8WLR4Bc4683w0NU01mZkcy2GwL25Jn7PpUUTYJqnzWsbi9/ptydqFF15obWaDKIsT5kjVshZFyepckaiSzZpAyZFHGB8iX9Kn4KLi6CR540AOB0en4JDxunSVcb2FujdNPT4rfUL6jJzHReZkbm3rxswZ8/CmN11Fg4n3FuZQXVGD6toalJYWkYZCKCoOI+Bxdturri9GY1MNZs2fgvXnrKIsqGW9xI22g7aLWlvbEVSWBVFTFcZobyeOHNqFwc5WFLrTaN7XTTkRpc7ViDWrzsLateeiYVIjcuxDCoWUe4M43tdFHPQSDhHDoeJwiLrMMIb7+mlQFZC+tARBmwyMkYfGrc8y6uVIUgSRdA3t3ONMRI3Di4cmEuR0SI4lbYmWJsyM91IOaoKLkKKBr7xiHj5H6cPrtfUNWLx0KVauWml4TI6M3oFeDJP3y9FbVlphTsFnn3me78xh3vzF1AdKWAfhW+Az/N67Zx+eeXqj8epJE6ewT8V8pxwK2mWH8B4fQxs5tsNxjJD+2Ai10Rlv55rOZUjHydvloJPzIEGckbySvqYoLjmRhAsyulXy+qujk+Z1zTyeOEf++ysdzu8qL+mpVhW/26e1WYaug2v5w/o1frM+LQJF5/Y7782f6zlNRFK/zT8r3dwmKtl2RYHnI3MEw7zzSRGaWs4bjcq54PT1L+VcUR2aLNQhvVXG60tw+d9Fm1lorHSP4KKxEy47G1YQLzRZOf7bH1o0nmXkXRpvPa+x/os7V1T4rqRrMig8UeQ5zD65qWYNoNBDuUGdS7nZHOeKA2+VguwY/KndKMJWYlIQI1iBtGfqH9XvfNGTmawLY3KykI87kaHOb6cWWxJHXTeVLaQO76cuqC2dKYPYvnwkTM7F8fAFiFeKAHPyW6pt+eNPhempdb3SIVy86667LBpKm6Lo2mstuvd158rr5a9RXttWzBTIyxfPwdWXXkAhlXKYu1uMnwxinAB06LsEOC/yyM8i5cAaKJgd54etJ5VwG/+N/+x+ral98Zrq02X+JqVAt7hIALyJDFfKkZiuZgBempEKUEn3U6kppDARsShKo4CMgJLJKpLi4KytTmNkeMRCjLXspr29wxxJIkAZxnqOqjCZIQ1qCdxxISXlTWuytZ2qEhWqsJn6nwf7RRiJYJ3lB5oVkVNFyX9l1MmIi9rse1LJ5GLKhSFlj31RJAyfEaHLqVJaQiOPn3q/BKM874qQsSVY44In4NUsR9ryZGjninhcCbAI50If0okcHn3sMXz5SzfRqLkOX/vO9+ANk2E6eiZSeRh72F7yGrJJ3PjVL+KGL3/ZcgW89R3vwsxZNCCp9HT1jmLXgUN4bttOdPZ0YercWTjzrLWYMLURDUUhTEAbRzbB8e2GKxuFn2KBnUOytw/dB5vx7KOb0XzwJKoap2PmnCWontoEDw2cWDaB7TTMHn3oSbiTSVx88Tk476IrUVE7kUKgkm1Tw4I0nBMceCpGqTilJRU1F83pzAjbchRbtm3C4088jSEq51OpeFZVzMD0SStRFGxAKlaGof5RdHf2o7n5EBW9k1i3fine9v/eZGH7ylHy5KOP4IEHH6UiNxHnnXklmbbyCSkrufKTULSYQqe0DlqCopk+rxlSWQqqGIX0HXfch9279+GKK6/AP77/H2h81JiyKuNISoGvkPjKIoPaQUEOAJU7hToL5kKejtYWfP0bX8djjz2O665/Cy68YK0tbTh4uBn3P/AQjYk03nTNm3HFVVejjIq83q1ZKOGa6E0KIqmOdKBzzYooya0UiDSvp3H8+FF85jOfxNZt2/Dv//ZRywchpVbh8WqOniUaGo6pXZs2bsRPf/owamsW4ctf+S/MoGGQ0zKJB27DzcSjYCCEiy6+DHNnL4HPG2J/tZZbSqtmnWgUZSP8HkFseAgtJ1qo6A+ZUl5WXEEBGeSY7cS2F3YbXn7pm18WWG1b4lt/9H388Nbv0NCowKwZU4nfVNxpTGqphKhfSUNlEEgRVmSNEr6JAYj+xTcKOFbKxyIhrNlYzeppGUdJVYzKPcchF0Q6qbDgHI0G1cU60knSpJKmSsiWkrbC8HmqqZBnceJoH1pP9qIvlkPj9Hl4I8f4rPOWYtKkIgTDpFu2KZE9SVoifrrbbAt0bWfb0dmGZ558Fk88vhHtLT0oLAiisbIOtaXlVFJ8KKIxvXXnQTy9cSfe/d734l8++q+orClhv0bZRxmY2s7chVCunPDVsqtSgPSsvFBe8iIhU4Y85NjBA3j4wftxz/33kn+1WVRMZXWVOXd95IFlFRXsv3JMCX9zFhm3//ARROJR/NvHPoJ3/t3fIEQ+EknSMGO9uQKt0yakhffsy+EDB/BDGue33/4rNE1uwpy5cxGLkz/6Bo1fRSkvtAX5xLoGvO36t+Gcsy9GZd1kuL1lBKeXTEbRS1kUBoibQSnRNLdSWdz94O34wa03o7unEzNmTLLlQj4tuyOeazevYi3LJMyUw2rr1l246KKL8RHi7Zy5czguETzx1BO48bvfwIGWI5g1faolMlVOldGBfkuK/uY3X413vO1ttguOlv7cde9d+PRnP8N2u7GKhnp3n7Nc1Uejbc6MWbjuymstImZsJIlDuw7gsUcfxzNPbTQ5M3l6k3YgJ/jH2C8CxUv60rIgl5ZY0Cyk4qrZ/ZxMySTvIT3KId7VNoSnn9GuYFPxH5/8JM477w2W7+94SzN+dMvNuOe+uzF33iSOrQ8lZU2WS0VL+hYvWYxPfuKTWLp0uclcRYh8/OP/adtcK5/PVVe9Cde99a2orCB/5Lh6iAuSg0pynje6xmJxHDp4EP/6kY9aTg4tk7n+uuvwuS98HtWV1ZTdSZNPRCSTXTqX/0E65/dv+SH+/T8+ife8+2/xz//yQcpSL/unZTI0UJPDBIkLZaFi9tMPsWMVly+MLPUBT4y8OprG4X1H8PDDG/D89s0YGhs1h2RZTZnl+brg4nOxfMUS8jCHJ4rPSp56ySePHTmMH9xyC378kx9ZdKhkoHKGLVy0iDgp2c13eMX3aAzTQNm/fz9uvvnrfNdDtrxkztzZrDNDmKhhksdOyS8LyRunJvcMeq9csoqiIA+1rdtpVLgVlZf14/lNW7B31zFceeXl+OFPfs73KLeUcqE5iSu9gQLCSzKLY0J+EyN848k+sMnwuyn/MwPYtvNZbHiYMuOF/cgS10Ok77C3gn2txN6tzTh+rAP/xfF+zz/8A2VNiI1hOyU4BCx+SHwT7WzcpH9IFhEBjPdrmWPzkUP41te+jkcfeRS1daWY3KRdmji+hJnkmbY/rqyqIr15qYekEKVOIh2FVbFQEvA9zvIMx0DXDHsiJvwSF8nZJJmSemu8FCVk8qPAi4bGRpx9wYWoKCsnPtFAY7tcqoNtki6SYl9jrEc88dYf/Yjv9+PvyH9WnrEYFVXF7EeEFeXw61/fhs995gb4gy6sJJ5oJzItY41FBhCgnS8dzHLXaZzYn/wyGcfBT1iwSA8UL5Qc0H3a+U1OJMuzNS4rpGtpiZ1FqujQH+EsuCriSXqUdEUHbpQ37L8lhKZMkWtJxcEjfeobAaGhMjzL1zV+n7XPiZwRXLTtsumV1EvVDsE97wxSX1S90x7p0jzYZjsX/rJu0YvTBOee3z2cn4Q2gqfp2PpC3BE+93SSTw4pkkRO4D/fVswvL+Jd2iVTeHTttW8159apRXVaRJFk+Hg/dE045xi5zn1OoRwZixueCgavtag+1aUE2HL0qE3CCU32yBn3f1Fk9YSSzyDkG8IY9SE/dfAsdSntpjgSfjO7pnxvWXjSxxHO7UK6oBqRgsXEs2Jed5xgf84isAY8GeqlDq2ks4XIkn6JrUSXGHma3ung7UuFtFAQIC8TTste0RJKp2153BBcdeSdtPnfNZ7jTgo+p3ud+0/FqZef5w+NnepRffquej7zmc8YXsq5YrTyGovw6/WtmF8vf43yGiNXspjYWI8lC+bYPQoxdRKMySkyrsAYXYo45ERxDv5n1zRTrHBy57pDwnzClB4zjqREqFB70J+cHE7oqeqWgqFIBZrxMq74qVwPtjVyeQWqampRVVePEhKdcqb4Q2F4aFho9x8x5ZGhYRo9XbaV6lNPP4FtW7eR+T+P7du249Chw7aeWgaxokTkrJBw9bBN6pAMCWMoNPI0g56kgaeZ8nyCUCVKc2Dg9F/LLMQwk6kxKhRKrjlgS3yGhwYQpaIwNhajEZZGEY3HMA2hstISKr0VNAZq0Fhfb2v1a0jwlRXldliSYP6upQ3aftPWUJsiPd42asaOo0oLF6jgUXHxFfooUCLGUKZMnoyJEyegv4dGxeAAYcG20BDp7+nCAI2yWE8f4gM96D56lAJgGHMmTcLCmbNRQubmpvFQWVSCKVRypvF6ZXGRPbf1uefQ3noCfmqOqa6T6OvoxUh3J6IDwxjl7637j2Dr41vw9ONbaciGMGvWasyauwoTJy/CcDyBXi3F4J+Hxm9DTRGK/AnLnfDc05vRQYM8R2VWyt8ADfPBXm2xOYQhKtzD/X3opBKg7W3vvus+bN+yEyVU9hfPW4rJjQtQWzmZBprXFH/a+ti2eTvuf2ADyssq8eF//SguuuxKeP3FfM923PCFm4jbJ7DsjLVYs+5sVFCZ17g44dTEL46jMFLzZCZ8BGPCOkCDNERB4if+9Xd30CgbQnVpMcqoiGimb3hwhMcQRtnHwYEhDBC3JNB7COfhkQi0XXYbcbFNeYn6+9HN8Wjr7ULf6BCNEOW1IA5RAHo8ORqH/fwEDdByKpceDA72cOy0s9YgRjSWfM+wZiqHCB+dc/y6O0bR1U7Y9YNGWwo9XQkcPtSJyIgbixetIQ7VIxioZD+kCLPPuTByqSL2rxS5ZAnb7UVLO5UB4vy0mZMQLMpiJN6NIy0voK2rGWVVYUyZPpk012CK4kgkZo6mRIr95Tgda9mLA4f34DD5xqHDB3Di+AnykW6O4ahFNCgvhab8y4jbk6dPR4R42jvUY4k8Tx4/QlhT+Iv0+H7trmMGWP6TwlDbkSt8XzxKDiGFIcuhKmVRjkc5FLTjj+jEtmynApvLUKBm5GCRsahPJTg0nZPC1kVDhj/L0RLnuHE8tTVzLpdCMET+Q0Okl3i9a9dW255YkTSFXirMyTjHs5U4OYjYUKdFvm187hnc+eu78NhvnsNg9wjKiypQX1UPv7b4IHt1ecJUNIHu3kGMxinYG6pQrIgWGhfH2vbi3g2344c/+iY2PHK/5ehw8T3JkTTHsJX1dXPch9BxvBkP3XMXvvf97+Kxxx+zZYUlZaUcJyXPc0LbZUhYvzwF5BVUWgtIbSSK4eE+w+2G2irUVVcSX6MYJW8aHBQ/6EV/by9xlnTG97S2d+AgDd4TLScoIYDi8lJ4fYruocJDPPeSPxcT5tlkBi9s24nnn9lE2u9HQTKNCPFRkSjDI30YimjL6BE888wL+OpXf4AHN9xHRW3U8mXU89AYxiIjxqeVuFJJeX002OVwUJRRKd/bMKGGuJpD72AHTrYfQfPRPUhGB9BYVYbJDbWgXYth0liEtFRCXCgvonLK8ezpbMNRGpztrcc5nmmEydO0PewIiePKa67C37zrb2m8L6ExncEjjz+CH//sp9i5eyfChGV5NWmDfDxDfqBtlHjGPxpcipQqIP4RzoUFPtYrWaVdWJzITG1l68p6KO8iCPmLKDMnG04qB05Ly0ns2rsD7R0tKKkKoYR9Uw6PkdFBtLOt2tJ74sQGBEJeDI8OoLn5IA4e2kt8HLIdl6qqyyzheDw+Qp7ShV7yDf02NNiN7q52fvaTT/bZEpEXdm7lePYZDminrOlTplJR1Y4+fK5b49yHfsKst7sPg32D5LcZ4vcB7NixE/5iGiVVJYilBtHS04wHH7kTP7vt+9i9dwvHdIDwihEXleeoF6O9Yxjh822HW/Dw3Rtw+x2/xK59u+FlHyZOm4TaiRyfogDcXheNC9Ieia67tx3t7a3oo9wZHuK4kc/1dHfhwIFDOE5+IZmqJbAzpk+1HeyGhhUBQV5JfjtsEWvko91tlhS5v6+H/L2UcrTY4M+BF7c22e0YnPqm6yovKfKnLeS3NnHCcdUSGy2j8ZPnp5NjlvOnnnrG1MaZlgeq5VgPHrr/Sfzi5w/i+Y0Hiec5jMUKMUi53zfaT55LOufnvsPbcPd9t+G+e35NObcfAcrnKZMmo1oRgNAuWS7yjwH09I9izrxZKKfMj0RH2O8BwpjjM6jx6uXYjh/9/M5+RwiT6Cj5/4AjC06eOEkYHrAl2nJseL2O4S7dRU4BOZ81MSMHirOzDd/scmaiZRzJoHAmd8psxr+0uIT8NWD5hIqKFEEXRog6iHKhaCLLQx1G8PYHtY2w23hMa9txwmaYsruLcqjVErBHoyniZw/27N6HXS+8gJ07t+NJ8q7unhZLrB2Jsj/93UbX7R1HjZ4qtJEAdQ/pNnLwsXrHMcLxlL7p6FuO3iVnhbPLkZ904keRyQK2kfSunfs0jtphKL/VdH7SLL80XUc+D6DVy16dekhOOLtLaqLN0Xkd3HKcKI7u60SIqG5b7sO6BWddz+uwziSdE1WiNqkuYWQ+gsYSKlO/lb5pRqZ+46d4jYrGy2kM//Gd9qkf9J/pnc5kppwWNu75Onku57WW9lJ9tftkrP4lIlfyJb+NsXhPPnpFbdbkk5wl1j/SmGwLyQBNXOadO6cW3af+/CGOFRXV6zikSGHEBZ2rLqUz+EMM8z+lSH5kC4qpz/RQLnaQB1LXyiihbgES3nnUcUZQnHoU/sIYRtOzeW0Zx1cON43ln78ITTI50mmO46p8eVnKcZcmBVLET73TsOl3ivJOKaLF5fGb/iVcyheHBhweI/sx77TSeMsxp++KFHJ+c35/+ZFmnacehrc89JvoRNc0dr/61a8wmbaMdp413P8Diu5/PXLl9fLXKK8xciWD1SsW421XX4Y4CcbKODI6jPLVGUKWTFUhqqrbmF5e2OiTh+qSU0MEbn9yIPBTIkZOBM0c+BW5QaLVkhY/DSkPBSofdtqRF0g8tNxGRmc/leie3h4a5J3o7NJuRcNWl2YMxMwlTDXD7QhLR2ppptwiFdRmtkcEmP8Uz8tpWYVbs5cUymyjnDBSXLSTigxFzZIkaHwoYkWCRMuB1LxCErVXwp1GXxHbX85DdYiBSOnxU3kWQ9LskoX1E+bOTJHjcXccXPL4O7Mcyl1j63PZHzVMM6PK6yEm4XV7oWVJfTToN21+nkrzIRw52sy2OBFHCSrZWqKgyVgf+19BQ+KsM9dhzZlrMaVpMhX/OsIwibE0hV8hBYLHhzjfk0wnMJKM4eixo3hy42PYs2sX3EMd6OvvRyIyAJ8njdryQkyoq8LUCVPR1DiFxsVMhAIVyCiM2OXDUHIA6YIkx1LhzRSyqRjcttVkgop1D/btO4TDzZpdHkEsqQRZbKQnZQawz59FSamXDFZbok4xZlteVo5ifzlyCZ8lA5bCIjeTZgWOnmhn309i7txFePvb/pbGSQ1a+I6Nz23Cr2//IWHlwxWXn4XKqnKEiBOOY8zBQMHJwQkHD6QAabZO4yIcVuSHBIccWApnfmHPbhykkhJNUFjxPgc/5BxkvTznf4a3MobldCNGUej7MXnKRFNyGifUY9WKZZhQ5bHZZSm/ys9x8MARwuQAjayj6OzsI07JmSeXj+pl/aZtsb9qL/+SY14qUAG+V7PoYcycNQMzZhBWkyZg2bKFtlyujzQhxdN5VrNGwmPimddvONLZfxy7aRBs3vo0OrubUVTsw4SJlZhEg2DevEWoq51EwRy2BLBjMeJSKkPjsRXHjh+lkXgQY4koPLkw8dqHoCeIklAJDXEaq5lCjERjaOvswZHjxzAQj3BcqTAHSAdeN/EnR2W7FEEfx5A4KrpQFIraKBrlh/ELo3kWLRWw8dAl9YYwsHEbp2eNE3V/ox0n6a5C4p3k1ulMFKkMDaZcjP3nZ1bXknyvZvL5HBUKUhRS7EciG0Q8kaCh0IcB5YFIOdvGR2LdxIEEYardxnI0SmjIltNoLi6l0kJ4FgZRHCw13pnguLs9xXw366VRTtsMXX2d6KWBKXhlFAFD3uKmIS908eS8JGsPcmM0vtgeFxuuvstpEgz5baalhAaoouzED7RMQsqP6F+GjyWIlbEwrkyIV8SJO/2Dg2htPWnXh4a0REpOdSnwgq0zgyj+qK2PlahcRm4ZjVflQpEDIZsi7pIWggEloWa/onEq7XFEhyOIRmh0Ex5Dg2MYHZMDgu0lz3PJeCO/LqbRFi4LkIdrtzYp1qIBH41WjgXbXltVb3lwEmMFrDOGMS0voYE2ODpIuklQJmRYRyEm08BtrKmlcVdImJeYASHe29nVjfY2Gu00UsU3lJy3oqKYdoeDL+qDA0Mvzr7sKlxxxVUGo4OHDuCBBx7AY48+YrCcPnWKGUfaOlpGqkVo8rvpvVrixz8ZbWFv0Bx/Wmqn7buz2sqbPEVbQQ/0D6K9dQCjkTj6+0cwPBpHUYnfliwWayvwci+C/jDfry3TnVxATv6yYfT0DPNFWRq6fjQ2NlD5qyVt+iwvkXbL6e0ZMZpLky/5jG8RzSm3hDfBQCHKykssF1NFeZXBta2tAz3dvWzHsANH/sm4k0hTRKqfdKoIIrUrzYtUidFPo36AcHcXZlBR6aNB7SFf4dhEUhwfyoIRF3Gf788R3/jOcEERJjRMRLUS/9KYUUQkiQAFhN+Y5EaEym1XO9vSaks1FD0m+SmW6yMuNNTXoKGhkfDQ8h4n+WRrW4s5jAYH46RNyuFc2nAzFKIMLfJSFpSglsZbbW2NRSsoMlTJlY1RqJcEjMMqxBf0yat5vnCaQlZIY0IRrjLmC82x4uMYRUaj6GztNXl+tLmdODZM3uPn2NQTn0uJbyniYJzwjWMk3gftlibmI6MiEEqQd5Zh4qR6jjn7RzkYJk90u/2IjtKoSKQRGSGeUF9h69BL/tzT8+pGoH6S4Sh6lfPE5/cQLj7ieJHJRD/HxOWSJU2Gx/46eO/oO3IgyFFRSrqWbiGYaCzMycL+eqlzqG9yxCYSEfvd0dMIN9GS4MqWiqdo2U9Xdzd27dpr5/29YyirCBB+0sNodJGfSu9RVGB9XSNlEfWBYBHpYQjdPa3YvWs36SxCnPVRDpdg2tSpbBPvDxcT9tohiu8Wf04r+uF3x82aYyLbMdzF08woMpkhGEmXIz7wHulUp94vuL10aKwd2fGik0M6p+WrcRwf0vEyBYpcce7Xf/asnVqlxktM1o9ff+kep306N51N5+M6pTlASKN26HcNrN3vtEd9sqi0cfhLRxlnZ6eA48WO2TtenlBU/abIw2BfFlQ9eI9jVP6lIldUhFdPP/2MOeTe8pa3mFMjX8Rj87L6tRS1QZOFJtvZGUeuSU8at0NepehZ9UPt0Llywej9/1dF41aceQLuZBvcviJkxmiDUEJEfYRvwXa0tA2hM7kKs2ZNN7n6lyqCnejbHBfplALsEPBSblnysNMV2hvk7y5vEfHScUzp+ddSBGvhmOk+L8PH11o01ho3OeluuukmrFu3zhwhr8YXX6montcjV14vf43yBzpXLiWRjRkjMFR0pIjz8SrFJevfykuCwM5ZbPaPAl87mKSSVOCSZL5sg7ZPVd6BcLHyXIRQSAWd1GHPqGjLWG0tKIVGzgTtrtNKItJORb29vdC2j7oupUJGpRLqlhWXG6OwrRklNNmWfHPUb8fLmlfQnN908KfxEypeVJ3SFo4tL6sEsZNTRUxAjCRCWNrsOh8xhYWKn5SLEAnWZlZoABVRgZCQUN4WKTMK53ecK2Frq/Nivo5wcWZAWNt4G/QTu+BcV0t5rjOFpTszPTSQZNjzNwkh3aStdPUeJbGTUyDgD8JLI6+Ag0h9luPNfmcSNHJ5v9tnRqOHwiCdKbDohLQMcBpXGVfGjI5EitfEpLV0g7BwuWhk8IUZ1qFnk+SnWsvvKqBxSEPRlkqxlfHUAJ/VDit8F41SzSinKSSVgCuX81n7kynhXxZewi0cDrK+EcJTSlKGXWFneK/kI4ePfaaRQuXXR8M9xjZ5aVAV0mDz0oBrmNCEmvpJZPLF5rHf9cIB3PXLu3H86DFMn1iPtavXoJz3qV6XO8H2OQ46FcFbCo6KwVTGPd+dYN80E2LtoMCS4iWmLIUwR/xKSSHT7BOr0SxhuIiGFI3tYDhkCmw0Omp4opnJweEBGoxaG6/tkaNUuP1IRdr5XieUOyfHGcdYPF/5CuS0kWEouHK07TfhgOPAEQYU8F63wV4OwpzW9xK+hTReJOjSNHLSxFMJDglbbWWs5+UEyaa19EbtVsNTSBbQuI1H+Y4U+yEHJMclkSV+hGgcJdF2UrPe/Xa/8gykskNobTlBA76bRk8RjYhq4nbQEgO7ZbGwXdrCVWHavQMjGKAxmVA2e6Jb33AfhmhYKIRerjGXljSxXh/hLGVfbRTe2mwjjVrRjfiFnAiiL6NhAtwZOmf8CDDHqE4T9/i84/DSGMqJK0eKFHblG4gRN5TQl8ZqirwnoV0yROMKHye9+ELIkYaUKFe7JmkslDBX91Bj4j1u9PYds09rP+Gq/Dx+j0LnvbajRoI0QZOU40lCI54G/DQcCkMG3wiNzkhsCLGxQbaZ+OeWMp/l+6ToKtGswvhprGRk5JCfsO9SXGXMG78iv4lHqHhSCa+pruJY8d2EidqhSCvBJu9sUp9EpOJbuiacEzzTGUUVZozvSPEW79dzaoeiR2Qgqn+2PDHs5fWcOXLNGcO61BblxzAFjOMrPFSiYy1lyhI33WyPHAHix8oR4eW4KjJIyXPDoSACPjlRk+RXxHvylFyWOG4GEtvK9sjc165dIO/ReYg0X4RCGrExxMg7gjQotU1+ROv32W7hi4Alx3eBtgrneHmyBaioKMeZq9Zh5do18JdNIAx8+MnPb8UvfvlTDI0OoKq+EhVV5WSI5HGsW3gi5dhjB3k1++zhwR4RHuw/+61kqsJZLbUYI10TIigJK/xMy1fZZjnqeC7YpESPBZQZSoxL/DPezOuhUJho6eygonHSGOp+yS6HtolDHOdwSEquowAS200++nivxtpxGKb4XbxkzJTFkZFRR75QrkoeSW5r7OW013XJuVHijpY3hUmr2lpcS3YjySgKiMweH9tEwzeZjnI8xKtJA3J6Eq8DBcVQro90xEfDuMwcS3JCKdG7JkaSbEuUsElyPF2sS33VskPhkHLsKELJdoAhjrJTfEb4LAeV+kdeRNyRISmYKI+N2qylL6JuyR21RfJcRZM9WgqsXSyEhyqidP13Kh8X/TiOVvv1FYuWYRIB7GbRuOAUCoQMVpo00dLQ0pIyW1YsCS8no5xJuk9jorZoJtjvc1OeKln9MOIJ6VaO7JJTLEdZRG5hYyyeInmZzsSNjlzEPcFobEx87fTtFI2qyAmoHG8mr3muPivnj5ZQKlG18FF9kQ6nIiNeYyFdxOA3DgvxU8FG/FR9Ebw5MBwK1iM8I34LjoZ+4ikcKzN25WRhPzReyuuhuuPkGUogrja5FdFC/SgWlRwKEF4htm+M8m/UnHKi9wK3xjhIHUrLlEjhKTlvJaO8xhcKCBuF/jm6luCXH0snQkS4LX5lEYvSnTR27GfeEFS7TK7zGUFEvxtesM8WdcJ7TI6KZ/JP/RGdCcf4z57lmY2gyUcWXbM6x89VBD+7l8/a86xHlVuEN3+TrNed6of4rTlW1B97F3+w9ql5TvvUHntWeEHY65rGVZHTKnrmpXboc/w761Ph7S/2U86Vnq4UIiPqyV/euaL3yqbYvXs3Zs+eg1WrVrENTrv/kKJxPDXR7alF8Jb8knx6CQ6/W3RN+k5e5xFtSO79sf36fUX15nm0SgF1gXDqaapUxxznSnzIZCI8YY6CF5uap1g0pfJK5fH1z1U0BoKRDke2CLt+tygPiyZFLemtLpDn5u8SiMixLZltkmOgsXilOl6t6H7hkZZm/TH9k679zW9+E/Pnz7d8k39MHWrD686V18tfo7xm58qqZQtx3ZUXmQKdZ04vsih9F+HxkMAywctPu4+HDAITUKxHzgDJHUuoJmWNCK8kVsqcHuanHCo+ClclJiRnYOWsl3VIIOmNiroYGh5CR3s7Wlpa0NXdZZEqUmxMKZPQFONlffn1w/L+qy3xkTGrTuGw+dBSCcG8oMsXnStKRFsfm6OEvF3LlDTbmqGwT4xFbZbfHBkUSlIOJeh1bsqelBTCTXAwQUqBKuNacCgvLkFteaUZMxZpwvvkfJDyIvGrtjtGpdNm/ZkKoHYLxrkCm+Ww6AgqN7xijhXZH9rZRsBVnUVU/LTtoW7QzJ8UHVNy2VclZ3XTuJAxrm1zZYgnElTK+KkIIhmG6TSVdhonMuxlmKXSSspLJpklM/by4LsTo443WzOeNvPCdmjmP00FVcm0kkkpS2wgDSNrO2J8l5wpmonSzlJyujizqDm1hX+aMVTJ0ijVGHi0ra+goK6w79q1xuP285wKapqt4H1BFxUWGm4JvtNFvHGx7yWVRSitLkG41E+QxbHrhe24/+5fo721DReuvQgrV6xEtDuJVDIDf6kPBYWCrd5s/7GovSrj3/mhsZAib3jM/uhPyqN2UNBYyoiXoqaxVWI/LVlxlF4XtDxsaGSIOO8oSJoZsyUcXm2FLKM0h+hwp8FJzjEZ1cIJKfaCk3DCwjTHjS47ZECa4uUcygGi/Cc85Rg7xoqiKvSs3ieFUUkqjR44zuaE0/gK/sIpjqly8qRJG0Eq1XK6xUjvMZuBH2YfoujrHUR7e4/NzmeyCYtsqKqV0aQ8RzQOQgr/V7QVjbgCGoraMYgwpuVrM/ndfX0YGBnGcEIz0ikM0LCNjo7AJ0cT8bY4wGdJD9oFQx1RhJEMDtHOS7RSQCNvfAtO4zVO+x2FVv2iccIhiwwMWV91iDZliOoHKckyNMUvJFQ1njJgFTmh/CN6jxyhviDr9iinBg3uhIxczUY74y/DUYaeZlU1JlpSJhoPcNz8NCTIDWy8oslRjCrahbjqJd5qG2FPTktHUjREYjR6o2wPjQiNCcdKu47RFrFxzxYQp9jf8nIatKFxfkE8N1qytnNM+an3hjlewjXxNXN+k4cLHuYgkFOK8BOOqGiJo5x8AobgkDcaDDjEAnPO8Ez9lLHhwK+A8HCMejksxMcVXaTJ8bG4nFLCZyUeJV9IyNnKttBQU33iD6onwTbJAeIuEJ+WU5Z1evU+0gjxQ/ekUi6L4MsRv1NyXKdo7EsfZVVyyhTSOC3yBZFhG7V9dwHpkQ2hYZy0paNmiMjwUl9TxAk5FNjGolARVixahsUrlqG2YhaGR2K4+55f4c5770Q0M4IJU+oRKg0iqe3IWZ8SM3tJG8XBMBKRBN9L44PGcEGK9OnzIEJaS5A+BHM5Pck8DQe1lEUyR7kGBH8bV0JBDkI5geTAT5IuCwnPbCpu102GjI+NhlbnqsPGl3XkJwLk/DAFkRWak4z3KxpS9zuJnzOEn5bVjCdQJowCcg4QTxVdqTFRe834Yx16h1+8hXxV2wWL08aJl1oIpW2nk+TVSladJa+2CRDeK0eTJxMwOZeNS875yC+0XM6ZxBC+yqckHULjpzFVwk29S5Mhho9sh4ObomPJACdZbSqp+0WPVOupWGuHLwc2bKvHgY+K+iVHo3b3EZ2obtGgaM4pgowDS+dz/GS8ON85lvw89ae0kn3T6BFyC/f1HptU4LkaaZMPvF+OL3aAp7yo5/P0w8p8PPzqL29NyaEteUkcKPT4WZ94vWSiE0nCniBG+k+mR9lPN+8dsf4DpewbK7YxV8X6T7qVzvWseL+zA4pwQ3JITrkUvytnl6JmFeUm+Ob7aMuaiQP6IkeOYCZ9QPhkvJHfVacOneuZAk08CGd4v4X12PvVDoenBEkbdpHNk96gpTdjWjZI/qmoqQzlfYFLSzoV3Ssho+cUgi9tULofdcus+J/gnTA45xSxRzmeof4hsHo9oulxfYyw1DW1yYEBacraTNxkewQDFeGeDuldapxkvOCQ76N0RNv1iONicLD+s3+CNx9x6MM51DfxrJTqEixZo9qbv8eBr9MGo1HCwfivPa9H9IwzjuLt9u5xOKs+1T/+nyBr4HTqdMZNddtOmfwi3cvh1Tz4mX/UzuwSaUd84cUxZI18n/Sw1tYoBgedSMW/tHNFRTiwdetWg9PZZ59t9WmMrN+/p6gN4p/qw2sp+XE9tajvar6cstLFVBz8kk7rjFW+/L5z54NQHv/Ml/zvqk90pENtUZSHbCrlyAsmN8KXPkyZEUZmbMhww11Uh9GxKuw8GkJnZ8ef1bmitkhXEq07vOQPK04Xx+0awx/SItv2x7Yv3x4VwUXfX0sR/gg3FW2k6G7pgKeOzWstet/rzpXXy1+jvGbnyhlLF+DaN15ozpVXKkJ8w30JBDJ0CeD8dSnZUvA0GyQGK4NJM5o61w4JRURuzVQbZY8fek4KoQhSs54dHe22VfEglQeFzoronNkRjyn8MnqlOFoyNQlKCioJOCldOmQE+2jsqYEOgVO8S2CbEJQQdYSVPOHytCpKQbNxmuGREWdh7i4KydQYtO10jPfoumZjfFRwxYxEvNryWTM9eWElohWDUvRKcUmx5SoIEh66V8qoPvPhpLpXh7VPhwHUKXkBaoW/6Wfbls+UVbXNMVLM0UI4KJmhjQn/rCpVyXv4ACvQrLAUGwocGgmaTU3RUNZsrWbTdD2XlZKj2RgKIn6Xk0hGoNqnpRT6TEeisq34vGDN8eKnsye+Dp1T2Jt2KKEmZVS4o1k3HjZ7rfuoBPDeAhkvLC77lKHvMPOCAhpq1nH1WeMqRk2DQkowD1cmwv8jCBbV0ACrRIwKekvHAA6f2I8jJ/dgYPgk/MURVFaFUVLkRkNdLVYtOAelxWUY6mB9WRriAb6TY/2/Sx7gzmeeuUth0ZgK94RzXhomIW+QhpWTUFVKqwxrS2hMI8cMKuKVCShFKKg+Wac819jYNcFJW5hYYV+dAbPfqYrZNYLTir7r/abU2T36JJR0m5xR4+20sR9vu16jMyWKFZ7YsjjhnX7hu9gj+069loqAIqoCGOwfwpHm4zh+rAUDfVqeoSgHRTfQ3EpoJwbyDfajuq4UM6ZPR0ODEql6MUqDWPW4ldg0SkVjcBSx0TiiVJhGIzEMRyMYikeMJpPEOYE+6CukIRtEKelDM6dxXk/y93xfVNS+vNB36I19IPzVBxlicpBYKDiLaCLokzNKUVmKjODz4g+ElXYCyRLPtVOF8ChNI1wOgrEkDWLiqXIIBIKEQYB1ueQEkvKvMZXDUdFf5EnkmVIAA8QdRa/JEau2ug1/aWDSoFDAlZbBZQoS5BscDY4xR4vjTIqgEaz8JWqv+pUjzxJmyOEjO4QXyVecnclcngT8QSc3go0j+ZZoXDll5D/V80HxVH7qu0VUsR4p5cIL4aNbhgfPRbf5WeA8vxFea/xVhGOCgYPrxAvj5XyPh3X55egj3hv+kIe5FWWnCBo5p2hw8lm+2uoQH1TUhPi+Mzsvw4C4o3pzNDhdTtSLt1DORPIA8hoZippdFf+UkaVncu4MYaDZdBqTivggv9S2x8r5Q65ijgoZ5jr3kOfJ6Sa+o/67SIOCeTISN5kRJR4KNt54CSrKapBxJaBk2SVVxahqrDKDOJ5RRI8UypSTs4EGXGQoglAh6bvQTwWZdRPlEl7iFfuRlREoZxMNe7fBxsFXNpOwU/SHE81HAHKc5CDVaRDF4QBhM0z8lMHoyAg5JoSfwln1Pa+sG6+wkv90ipax8mE7Nz7AsdKfxpn/bKwkY4Uzv1vyV/gs3+UiL3Z7AoStjzDROJB3EdZJM3gV2ZW0MVdS5ULJmKzW4BPiCUU+cXzCvCbnNF+apu4geZuQA4JP2kSHaDb/zvG+GPsb7466kKEhrzpfVOR5uzmuTK7LwT9+8++UU68RT40Bnr7k+bcj/wWjcTjpZfZPsHIcs86dfKs1Up+ENT+1fFDjZLnP9DDxyXQM8nhLvEsdQ9FrBXIgir/zPjkHhR+i/kLCWdvY21jzsEke2w6f7ymIET9yNILl9HQMdH13WsP+jcsdRdVJx7FcRYStnAq6Lv6niCU5iaUC5elY153lpqRf1UN4ineKzvKRKcIzBy58E+syuqHuZQAy+ZCXJCpqhxvKUae2mPwR/hqOs1/jTo9MgSJ8onyeAJA+wXpMr7CaJN91Nmb/s8cEJT/JY3WIR+u9brfkv5xu+k1joPY5Oo4OvUftFn7KWaJz9dnBQzlY5GRm68fbaA4V3avvPBd+vujsYBE/ZAWmz5gjg4f+LLrWcERwOBUSziHe7dzujJnxVR6adDJni/CEeC24i65fcjToad2v553+na44Sesd/dB0OX6+5EBzImv0u+Gl+IE+WXc8Tp2odRQD/4fOFRVNBmzYsAH19fW44AJthqFIKE1COe96pWIynHSUH48/tWgcysvLbTLBnIt/4SKYyVgXjIdHoigYehK+zAHqpiFzrogZuLXtemIGdh+Jo7Oz88/iXNFYSz9QlMqfowj+wgnBT7T0pxTVJeeIbDmjr99TRNfKVXjnnXea86OxsfGPho/g8rpz5fXy1yh/FueKMXFj5FLyHOEmBVcKh2YwAsUlFpFSzM+SUiXy03ZfFLhi3uLffFRbOIr5jYxGaNT1k+l0kel3mlKsNemaKZNyYQ4JCSabyXKEh4SKhVtSQbNZCP4u5UNVq+1SfqS4u3mPhKOuydjVTJp+swSmxvAliGJsg5TelIX9aq2+liDoTVIsCRwogWgs6sxwhkNhW9Nryxao5EgoiZHI4aPcB5ZITSGrUmJkAAlOFPhiOI6xx+9sKFtPwSgB6wg0+3/8XOXU74pGkGw1Bsg69G4v22+GPa+p7xLerO0loW/aLMfGlC7NJAk2Ev4UZuZcofJFg1azd3KIZM2YdCOXIRzJ15QzR9aijEg5V9TOsbQ+JcCk6ElBIGzJoxyHldqqd/I6FU1T9KwL+k29EJ6IacsoJSwsz4U+bYqaZw6zc3scxk5dQR3mCRV1l2YXZb1QkfWk4POMsV0BOxxHj4/9ZTsL2D5XjIblCGVamobOIPudQHGomlXReIuHOE5KKihHjYNLTsl/qjjOKeGe03A5Cx2FVoqCxlTLJNw0uqkysW00johfkUjU8lBYNJUUHSnYgr8p6+obx2VcYXecLAUIBxSa7+CAKZqC1ThOOAoa7+ftrM3BHz6Td66o9S45Ar2O8uooWs5hCrr+8cim5PCSksZ+EF8saSP7Ycoe65NRFUuOYpgG5eFDR7F71x4cPXqCdJxBeVkZGic0YsKEejMkenu70UshGGC7p0+fgQkTJ1pdkdwwFWuOW5JwGBpFb2cPBnr6ECHNKKqASApSHoUYeUIZDV3yhGJFvlBR97INat8IcUtLC6KEo3JqKNxcfXKEvqNYy/BSVI6UZT0j/qEcFsI/GWojfV0oKlYEkRR7OYS0ZXQWHi1XcgVYN59JaGlWiDTkJ4i0PEw8RIatACqDT44xLf0TVDVycjjKqKeyRh7hJv5pWWAyTkOUMJGzzg0fYenjuYe/RTFmSwM0DlRUSD9qq4ZSh4wRt5wURBA5fMR3tJOR8E2wlCPaH6LJ53VBuZakQPkKnag41SkHinBDirc5l9VG4pwODbiUcHNeyPjlM+J/KvpUfxy8d3iBY8CM44v96ijtaqMMi7S7wJYuis7F/4SJwh9FPylSQjXpfeIRSjBqs8vEd41LjGMo8MhhK5q33V3YLl+h+BWvkd9wiMhinGgdgtxkhyIWfMQNlzuL2FgESdKxu8hn0Q+O4aRIJUVj5Ehzo/Yu0YA5r/i8xt3BFTnJ5ZhzIZgoMqe4ovFGo6PGW+TAcaktsun4jKKKlHNGEwKpRMocqJKFlmuGuOkOcCzJD5O0P0VX2uXI5xEuys1DA4ft9Ch6gLiudhAt2Vb1Q0ty/GxnFB5f1GCrg2A2+pMxLueO4CiHofrojIVK/tMpkmNysDiGozNOLxqP/G785mXPnFo0XoGgJhBo1CRdxLusSJb90ng7/NocBBwr8WONnHi1NyP84/hmKcdZhqPDpohr6alDi+ovZcr4EgbJI+GrtcT4n3oy3i42QnRhzhohwPhF3a9xyx+65/Q9cYpLA/EqxZFJ6pNhqn3qlP9bOwrkBOBhbeN38erseHv1qecVzaflWMqHJnrUO6XnJGg46FPLakXPpGQ2iLDT7lIuyRATYMRb6QoBwkmyQvTBunmvyUyL7JRjhbKMr7U+80R/aqM5AzTW4/DU7+qD0Q+LeIcMGC0XFCy1DEjnTq4vOW7I+4jg4ptFRcXGX06dCJLeZ+/ku8VTMmnNNEu+OPgpGtOEVHo8SkuRJ+a4ZV800eQhbksnsmtsU4FLUZRCfBEVD8FAW3AZfDXW6pmjS4gnmPPFxmDcuUJ4ud3khZIlxtmcsTi1OM86MHDe7cBC/TD6IF9Lj0fF6db8fRb1yE7peR2GE/xn5WWvsd8Ic/FU6bUag7zTT+8QT1flqkcySu+2e8VTddjY8h18t/Qzi1bjufQ/By+c9op36fN0xXSw8bbqEA7kP00/YQf0fP53p2/KSZVEa3sUg/8HuwW9vEhe3XfffZgxYwbrPYdXnDbn69b5KxXxPeFyfjxfXtRP6SzCYRVN9gj/BYtTi96jRM1yOuj3/4uid8pg1/K4SMcT8CZ2UCYFqG8OEQdIM8EKDCTnY8+RkT+Lc8XkEuEh+v3/Y9EYq40qp1uilC/5377zne8YzsyaNetP6pfqe9258nr5a5Q/2bkiASHjXs/IAeKs63WbI0WRGnI0hMorqEgqkoJMlXVJ2PBNfEZbAo5hZHDQnCkD/Ozq6LQdRrR9qASilHdnVxAZRFLxHKYsIcYKX6wrSkYsBivDS4q0ecfZFxkyLyYNSzqELaVV0SkjoyP2jARTfvbGSWRG5Z/nSlAop4ijlLOvonEaWU4Ejsf6JuGhc7VPs7WVFRVGxIKb2q3f9V0MV3A0I2ic/0vgjp+wB3qB8/XF8uLP6utL52Fl6KexZQq1hJUEtinU/Cbly5RsKqR6J58xgc/naBOZkcQvyI6xnzRAaF5SmaZBl+VnLk1FQREnEm4y9ghDGnzmYCFMclrOIiakyBXWGVFCLH4iLcWDLaMSo/HVMiMJdepcVCJUhTNOSualGaAsFS2aRGxIlL2OsA62OatZcCof+uTV8QlguL1OKC3c+uQFwjqfuT9XIAWHNbEdcgBJ91AHBRNn6YwEOR9Sn/lfOufMCGf5jOpUjotCGue+MdanUIs8kPVpz+i7c02wVkSDwuC9firWVK7MoSali2CIj9CwT2iJlDPOuiZck5tIz+YVLI2EBmB8RKx+fQq/HAWH79M/wZWHPnRBrTMBwO9SNxzFSv0cV7TUYC/r9DhCWlf0rD6tEMa6RVt3K2eAZgZkQEpBNPqSg4U4IwMznoqj5WQrOtp7MDSoMPOkGU4VFSUoLSsx3BPdyOk5PDrMN/hQWVmFqopGo4FIwRAiiVHEhkYxOjSMAe1K0jtgNKpcOqXl5Sivr0ExjdeS8jIUS5gRUbK0QNPkB4lUAnGOTYL8Qbki8vmMjAaF4zxE36IxHWq36Fw5QrQ1tI2xlrQlqLwStgpPV4RCiodmEF0FpGmXj3RMuswqcbSW4VH4u6IEVIo4R2PaJyOnkEaTIibkeOBPGkcamlLSRhOEH42WVEbREIS7cwOxOmjwyGYKSV+EOY0xZebP8Dn1KzIWRYwWOdkRUVVjojHX8rAAAoUhJ/qBLRY/0CoE8Y7iUj/b6kQ/ib+Jpzi0L/qSQaHRl7NM/RWeyKiQsSonLH9zs93ECxl5tgvbOPwsL4kOAlYz5Ya3QjszRIR4fFbvES3RYMwWViA55iTCVUSKisMH5fRRNJmiovgOt/itHJ7ix2qR1s7HMDZCWCqfBAlVBrvGzUtmaO2nwS4ekkk5OTZkXGl3OEUPareSUHGQ/cghybFJ+Qk8tle9TnHMRwYGEYtEbCkQu8bxykDLIHNsi+QVoW8OcG/I79CK8RryOdavfhcSFoKpcnbkneJy6ihZ9+DQAJWtEMf5pWiSrLY8T4/yWRrFSfF/L4p85fyNspIGqYyCQp9mzRPkgYWkmXLWq21nlVdK0W1lhHOCZmWP7TyT3xbXttUd5yvCdXMemXwzJuB8Cpzj3zXD79j+vKh/Lx52k52fqjQ6JV+XCsfZQ5noSbA9hDnYfvHmrGSHw6W0ewuHh7iimA7xD8IvSQwlAufGRBuU+zElHZfMcyY1xJOEnMJNObqEd7YU0nmjjYv9Oc20OpSHRQwrb5jrEG45xr1gwdYYTo4/9DtF18QjX10Jd57Pw8fhmzo12at/46DWXXlZaYd9d54VbaldWs5ktMdryh2jZXiiH2oGpHUa7m4twxLNaVzlnFI/FGEhmaXJGvbNDskGPSvHBseBgC/0FLFWUrRkphEkvxKeJtsNHk5780X90rvtMMYiuhQt6Lrj/BHvyBufjkOPb2c/8k51GwPep3sEa9FnYSHpWX2kIBcc5FRRXRaJJu/neHs0UaGlmJrUMpiQR+kdaoP4lThagZwqNsOgPvNDwOaJnNPWYAM+L8i5os6OO1cERy3Htn6LuFmE08bj+JkWHo7jjZMvxome4UXCVfdRjow5TjGd6z7JuryxJ7g7dahNuqL+5HHDOVS0tFHOecFIPEATA6pD8JDzSnJPsM23TcskBVNHF5CTjfycss/hvS85DfPjqfsk5wT//DtfXrTERTqw4bH+WR95onfm+8uxM9nAuvP1xMdSaOsYw+Dw/71zJQ/Dhx56CGvWrMHChYusn2qargs2jg79kuGbL3q98szkYagi+OlZ5bnLO6ZUtBQuj9+nFvVB463f8nX8pYveKZ1KE8mx7ufhiW2kTuGznCvagt/lL8FAZhX2Hu75k50rp47bn2O8/hJF4yya0dhINubx8pWKaOq73/2u5VhZuHCh0dufUvSu150rr5e/RvkDcq4sxlvfdLmjCBozd4ShBGihZnGolIpph2gwKQlcgZRQ8jndZjM3lM5yaijhqww7OVPEWNrJ2IcGhm3212ZgyR9EBFq/L4eFGU8UlmqT1nDLHpViphNd09ILGXoqtruDBCMP3SUlQUqdwqx17tHsGH/RdxlGMi41w2bETyXA3iXFiQLalhqxHU6kgRRFGjUen7P8g8JAwkfJCKVQislrNkRCQgxVb88zO9XtCAReZVWKkuGrSMyOMFRhi01oSjHVJVOq+SdDK/+81aE/fg+GKYxoBDtPOozK+XR+1ydPxgWuc+TzHqiYoS9QyrgQHAkjOVhM0bBlQTK02A7paRw3JVd1ZscdxUEPq30R1iOjTgNtCVhNEVSfdA9/03uoNJmiyjawR3yblAMeppbSYLb8K+yjKZpUOKjkW58lOPmcN0Blid9Vj8lSjS+NEH0R3JXnRAqdom5su28a1UIiQoyPSzmn8KFip77L8SHFq8DnKCA0C8xIDGVD8FCpsx2DeNirNevI1znRCxrLjBlJxeFiq0OKooxQreeWU1FRUJrVU1H7pSxIGRTTVngyGyFI8Uf9LrzQF33XmPE3tln46CiNagfxmfigteEW7cRDOCA80aP84DUHP+xPF6kQywPo4IujQNt1wV5jyE9FE/T29OHY0aPo7u4RIhKfFS1AOBPHA4pM4GdLS5ttoVxa6kSdKXzdDD/iuRRVCUkteTIjXkur1CbF7nAshsb6MTDSjyif1++2lEBjRZhIcBWXlaKI9QoP884hbb9ss30JRVERD/05eMNUgIk84k8ZjqtoU+glxdVPHiO4RwgzJaIcHhlG3+CQOWhHR1MYHhxGozdicAsRh2QwF7MfyhkxMpQgHxMPc9t27loyU1peidqJFaRpHxK5KPqHOtHfE0dkKGVh9grxHRKfJGzEE9w+Jej0sa00pAuzKC3hO6g8+1xBGl5+9lmJaKl8a9eM0TQiiSjxj/1iB4YiY+yWcFOIxn6R7xSwnzkaL0o2GeJ3Levzk59JuRgYHCHMhY9uc2wkU3GOVZa4GEQwpOUlKdRUV9hYy5jRp/BI423GrqxjwznhkIw2jhbHRDluFG3HHzl+UnRlhBD+5Kt6n3BWyyy1HATwI52sNINb8O4i7nT29KC4vAyr1qzAGy48DytXLEBRsZ8vlzxJIkAaSiVj2Pz8s7j33jvQvK+L8DQOgLJSJXkmvlF2iJ9mko6BVpArQVdnN+HNfiazqKyqxBlrV+GCC8/BrLnTkQ0DEZd2hskiwLb193bisUd+g98+/CBajh03Pl5RUW4KdZL0aPmgDPeIO8RNbckoBVfLmjra+9DTOWC4sWjhXFx5xZW48II3YNKEybYV7he/8kV893vfw9QZEzBl2gSLUpODNkdaD1HpdxFf3e4gYU7555Lh5Gb/BjA6MoKB/h6jmdnzFuOyN70FK9aeB6+vynZBShcUIVjsQj+NtYN7d+CXd91ryl8kOoTyihKUl2lb3BDhzvFI0mDgO82Y57gJdhSnhLF4jcOHNH5G4zx78VP/2zCL3zq0b+M+/qvDX5UHZxSDEU1maLlrCiPE1Xg8SXnuIk0UoSgURDjoR1E4hFLlkSr0ERPCljS+r33I6P3Y0V7SIpVmVllSXITySuUMcaJFJ05uQAXHUMuL0vKAi3bYpgIJQTZbeSi0E5GcdiqOHCTvYr1CW0Nm3WhHvpx6ni/qlwSW803F6e944bl4sfA8ryMYDMZ/M8jofp2MV69TyS47H/9UHTpVs8SJ7Zx/4zWxBS5KP8FWTlziuk0KOPxe95hz02hfhrV0B4f/OUVyUzBwZuOdMbMT+65KdK9o3HghL0sGqU2K2rX+2TXJb+k1fB/hqXrMQJU85u8cApNNgoN4vslX/iDD3D5F5eJVSj7PdqoePac6JOOUv0W6gnJR6f68fqKoJY2dE5EjODuOGfu08XT6rcIW6T/DM4MgG6W6nEkA6UO6X44fOWIl+yXrdK/u4dPqi/pNPqU/OWEV0exEhDgjwzutaNJDziU5hNRO0bGWe+vc6Y/jeDFDVcDhP3sf/wy2djj36Z3SE1WH2u04ozLkw+T74w4C3W/OLE0WkJeqX+q/L6C8WA7fZ/Xsm3gz4WX1JC3aVQ4ZjYvqdopg45xpsk/v1lcbJb7HcQ5Rv1U/yLttOfv4OKg/Ok8ksmjrGsMg6VtP/l86V1SEs4LDww8/jPXr12POnDn2nlOLA38nMvMPKXpORePwSsuJ1AfVqfe9/J1/qaJ3vuRc2Qp35El4aM9k4sOUp37kPCEMFpyLfYda/yTnit7zf+04+mOKxkQT0XKqvRpOaZxuvfVW6pylWLp0qdHbn1qEe687V14vf43ymp0rK5YswtWXXowYDRrNUoWLqADSQAqNb5Gs56RMiXQsaoLPaCcfOU1aTjTToOu2PCn9ff02460dbCQ4TFhQyEjImdAxwaNDgsE5V6WaJVQ7zGjgk3yFFSkRam/CZoOdJT4SkBKCchqIQJNJZbumIqwdHFhE4Gqv6pZQ0SFhZErd+DvFDESMeqfu1z0lRcUoZX/F0HSEgiFjCJqpcYS5HCcSns65NVTvGz93fuc7C6nwsH0yZiQopYhIqdR7rR4Znbnxa2yTKdZqIwWl6i7wkUn8jgBWyZ/zefVdSkde8Rp/lz7tvewPIUVll8KJCpVgqn7mD92nT8dZMP4cn1Edapud8zNJuJ9a1Pbxf/bN8uy87J7fKaxDh54zuBM2+T4aLPgpOOvTqdep+dRzxwQcv/4K5fS/vFSySUeZ82qXDBq0mnGkWcNfpDg6Spe2vS0Kl/Dci2RCM/FS2HjEHRxzuSnYx3HylYpgqNbIOSG8cpTQlxRfzThq1xwpZVpioWvCK9GHZuReUpZOUR7ycBjvpBwYmr13aMC5bLOn+pQyyyK0GR4awtGjR2nEdrFeRR5oBxcJQTeCJTSMqOTo956eXtTV1aK8nIY7TQNn6ZxCcNVGRSc5TkcZ4/39g0bbMrLSaUWAKFN/CJWVlSbELGm14Eh60Xiac0ZOqaTWWDsKqI0z69QyNUKYbRfOEY+opHpoEGspRzKpnARDaD7eQqHZSSM8Jo8Cps+ZiTddex0uvOgNKK4oRZKGalnmCELhciSiKezauRtPP74R0dEEVq1cj+UrVsHLNnV39eIGGtGPP/0UGqdOQmPTBIRKw2jv6sD+3YcwbeIM/NMH3o+zzz3HwflsgobgGFy+qOWkcLn6LefGzheew/Obn8PRg800rCN2rSQURtDXQKWqHL00tgvZ9/Pf8AacxboaGic6u6ARF0ZHRnHvPffihi/cwPaNYub06fDRiNWM+JHDhwmDAK6++i24/m3XUzGdTbwQr01icKAXTz7xKG6++Zs0igdQ31BPxdnZuUewE6wVcSSaF04JtiqWkJOglkGge3i7ObIF/7FEwpxWol3xCTNYvDRycl4kBgPGMzp6BnGI+DFx6ky8+33/iIsuPhcVVSHSYgpj5LXZ5CB8bj7rSrLONAKkmSwNgN8++BRu+c7PcODAATQ11dnsVDHbIKNnuD/OtlABTYXQ2dGD5uZOrFi5Ch/6l/dj+eolHGPyevZjKDOM3uwQeSLh6yf/JTloC+v+wS7cdttPcPsvf41UPInpM6aQdwTZBxfxsMLgeuxEO46fOI53/e178Dfv/FuUlSnaRJEiTt+VsFV9Fh1rOdhNX/sqPv6fn8bsOVVYuGgO6wlaBJSLsqskS7gQNxWZoggkLbfT1v8dJ07QCCrC9KYpOI/jvObsCxGqbEAsTVmCIrDhyPDQxEM6LOONtMBnd+/bg1/d9Uvs2/cCx2AIpeEAaqqKLXrJm0n+f+y9CaBnR1HvX3ff99lnkkkmIQkkAUMISSBAUBAXENxFQAVR2Xnqe0+fzwX/IoILiiwPFwTkKSiLsm+CCGEPGAIhgeyZbLPefd/+38+3Tv9+v5ncezNAcNB363f7nnP6dFdXV1d3V9Xp0yc3fFb9GWJacGQzH6pPruI8XgdcJ403jPEe16uxuzbeajDAYTow2B8XXHBRPPjCi6OvfzDYvBODllUnb3/bW+NVr3qlx41zzzpLdeuNxelVyeWNcWD/RPzsz/5cvPC//7oU4qGY9+bMyzExNRrveMc/xN+/+U0yntvi9DNOlb7QXcldGqetGmuZD9EDWJXVtJr7gRS6Syhw/PXxkPNTKsiclzm3FqcfBqjr7hUAOdeXfJlHsH4RJwQ1Z+Y6QB3sXNqgrnyuGUIqigzQV4BxlGCamderdi3AHF0e0KwHZZ4FGvOWOPS32RnGca6zHNJlWclXVhMiV3XS63UAvOKNzkT9qrjG+sJ/HPeOVwAXZXCP+nmehM6KBlLpVuYXizNW8c7DbXBmmqI/OE5Jyoa+4GfOytXI6EqSQcklYyRjJfViPPI9obThisNDBZIGvLlKj02YFzx3MTfzCnmZ153PemeuBALQZzsYrzSXA/DRep/mVMpkhUY6rVK/zeokn9CLOfIgz/qy6igyBOgOWS82T6YsVmTnSkPxj7FbfJybX439B2ZjbAId4Nv/taC1APqp5z//8z/HE5/4RI3/p5tu4huhtD8rxo+/dyxgp7DPWq5GL/nWwsccR70I/xFAmXauyGgfn9B8cfit0dU+FStzo9Hc1qWxvzvGWr8vrrnu5m/ZucIKHvgAb79TAf7Tb3LF0tptily/8Y1vdNrLLrvMY8t9AZS36VzZhJMBLc9//vNfxCBXAGFE0O6+++647rrrPFlwffb9zowfeNz3xrbt22Pnnj2xZfu26O0fkMGQG6diHGIYTk5NxR133RlXf/nL8elPfyau+OQV8elPfjquu/ZrcfiQjEcZpnzSEIMOg6uzo1sdi86HksvklJ59HhWxTJwl3gw8dqqIDncClAc/SZiPKZXHu/bsg8In/njH2E/TVRcmsJpiqSNOCiZrnmLS0di/hScQPDllkOrsxmHS5Xc06Xhbt23zZlhDQ0O+Hh4ctNOFAYC9HspkWibynPRSsdJVxjUEJmjS6NT0OZ3OqS94oI1Jjo1RvbcMSqjKwKNvB47SeDWEMjEUFEcJxhQrc3ICQTlY9tJdVkxgJDHpYqD6iEOASUlKrfeKqBQAjgQGHfCUY/I++d54XkKtIgZd5J/+iSbdRzbWA+qOQwCelfrbwVLOFW9FFR75X/LOV77MuPVLyDRFOVk3yJT3PjYKOOaoJ2S3ayLs7R2MoYEtMh5GFM+nLueswBD4nC5KDZ/oZkk/uDYC6oWsF+ccy/+hHdmkfdiXYo6nuDKEaRPkF+oA02nZSaUbvpZQawvVgy+q8MWgufkp9ccZnc8oTvS1siRaCuH8ZEzPTNown5mdtKOvowPHHfQ1RYf65HJTRxw8wF5HEzHQPxT9fYO6l0ohiiebv3olmPsRm4/yLi2bli4LT6sU5q449dQ9Mkrv771YcNCgbGBUQDuKP/VkY1i/yiNjvsger6axMWVPU3d0rnZGV3RHh47L02rDhZYYOzQbX/3S9bE83xK/8Iznxv/3ot+L5z77+fGTP/6UeOhDLo6RgSEZ96y26I2xhb6YWRmO6NoZ2097YFz8iMfFZY95fJx23oXR0TcSbV39sdzSGe/84Efj2htviVPOODsGRnbJ8OuPsemFuPuOo9HR2hPnP/CCuN/Z56g9MEjapZwOSFtelgGMcS70Hb1x9hn3i4dedInT3/C1W2J2aiG2Dm/VOIFjql99tzWGR7bGqXv3xen7zozt23YqLxucokh2q52W47qvfj3uuOOQX0859dTTZdzM29hdkBF9ycMvi4deekn0D/WLjiU7G6YXZuP6m74Wn/rcp2Nmfjb27D01Ovms6ZKMCPWdDp2zWmhZItQmY71joMdf01pl1ZsM/FZeteQJrIzNFbUNq2oWVjSOE9RGixpj56W85zghxX82jQDGaPrI3tNOj8d+96Ni35mnatyfjmu/dk28+tV/Gi958YviDW94XXzpyi/EabtOi+3iaUfnQEzOrcSN+++K26RQshlsm8baJtExK1ytMjxaejrj0NFqs2PRdN4FD4yHPfrhMbJzMA5qfP/wv348XvLHfxx/9bq/jr97w9/FLTfvj3PvL+VI7TDSvTOOHBqLL33hazF+dNFtMjK4I1YX22JmkmspumNzceDO0XjQORfERQ+6OPo7B9WMbbE0K6mcl+y3sSGueKI25jXBL135xfjYh/8lRvqHY8/23dHb2SerSf1tXvxb6RVfe2IuehXVFQcnIj591fXR2rMtnvc/fit+4QW/Fudf8t1x4PBc/NkfvyZ+9b//Zrzq1a+L1/yf18c7/ukT8cEPfCJuuPHO2LF1d+ze3hf7du+Ixz76MfHAc86Na//9S3HV56+MXtGzZWA4OvmC2qL677LGRjU8myOriQTq0BoT7g0YX3gi7jFdclbGdcLMpOaDmfbYsf30OP3UB8S2kT3RLb50dvRHX9dI3HTTXfHZT3855tX2vT1DktneGB1b0Dw4EBNTS/Hwyy6P8y94gPoMA4jmjVYZePPjcc21V8UXr/6c5HAptmzT+KHxp6lFdWDDbcWt8Kqcxs5VHXEG59yf8x9znecAAqs0KgO0ccw7PgA+189/5V51Xe6XcdRzcTVel/yGe2FnmdPWC5mfNGuHoo/4lRH1r6LfMCaWNhGDUnepxvVjgvJTBrT7WukaoV6nPF8vwNuiqxgfv2p+IR6OsG+R52DPw7RH6k3WnazDdTlgCHs+40EABj1pdETHI578XpWogAxCN7yiLNo765X3cNQ38jjLzzm+3jRVe5luHBepV9VobQjoS94bBz2jkq/a3ixCQ5l2mlR6B84W6Ey9ink5HySgV3pOVlw+FMEBm7yHL86rOLex0kBZOnrgcT4oa2NPJvQ41ZtyiPe5Mrruwo8clNVBdnA7nVJS1ypt6sGFn5UOx/ypuZn8Feasv/IIdUxMSyfUGEKlMWT5AsuOHTvilltu8cpQ0gLg37dvn3Xc+xqghc/qvulNb4rdu9m77RTXAZq5V9IAyQ9eCUsn2FoAzdTFX2tTvcC1VlravMjTfxTQR5B9f0589mtqez4/Pyc5a4vplX2x1H6aV/9hv5x55pnfNG2l//xH1u1EgbZgfADWex2IONrxzW9+s68vv/zy+8yxAoB/YmLCK1bd5yuAZzgZt8uepZ0a+Wfnf2vrq1/xilccrqI2YRO+YTihlStc/+D3PS6e+4IXakaRQqQ+sqyBHI//1BRf8rnLG1seOHDAn0Y+5C/55C7w4OvrYgNB3qWXAiWjGUFmIFRpHoSYgOzVVAxzCfdL8NyCAsE+HtIoy+oJ75uiPJNT43auTE6Om046cw/L5aW4s3zWE6QGae71acJwF6r6EbTR4Qh0cI4MVjxN2b5tWwwNohTm4A6d1KHLjqCctIoDwPk1OROHkVzrqNVYwkRXneiPe+mlJp3zK6BAgseb04rn4KpyCRrP0bNRqup8QhEoT5ZgFUtmWU5OGvgFDxz8agiOKTbk1MSsuBqOKk25Bur3Ml9Jl/G6X9fNKnAFa9eeOJV+PcgVOxpcdYQPhZfUvfCYkDj1q5Q//6p71JEd+dcD0oBrI2htWlRlUqllKTKvnPR2DwSb3eIIpL68IjM+MWqHQC7zVvomHBa5GkU1UbpS83sCzghosbGgNkZ2VKjjUS5QKhdZ9YFypPK4Dy8IgDhuGaEunNfauwT92CSUZdTeN4j6IAxS9FHycJ4AU5MTMaH+fvtt+70ChNfferr7RD+8aomu/q02GjUu+IkWTkWcjdlfs02np/MT3NBDn6YO9HeR4IlqaEu3Jq0tMTIykuOH6oSSwX4o7KHCK3letTLH07oF0ZoKq2XA7corIt0ycvm86Grw+tGijF2chfvvOBhfv/nG2LZzTzz9538xvud7Hx3d/T2W0WUZbdffdlu87/0fjnf+49vjriPNMT92NAaH+uKCh1wYP/Kk74vvedTFsUXXYonwr8R+pX/Oc54TH/rA++Oy73lMPPjBD46u7p44It7cvv+rcest18TM9HwM9A8EXz277GGPjKf/3M/F+fc/xwrD0jyKacggbbex9ImPfTr+6rV/F1/64pfj1D074rQzzoh2jRurqhd1vk58ZWXIz/zsz8STn/zU2KZxBulWE8bhw4fin97xjvijl/1RHDp40HvUvOwlL40f+tEfjV179kh2UtbmFqbj3e/553jlK18hli/Hnj3bvb9RV/UUC157LLHzRmOBxs2OnnQGo4CzughjhvHMSrTKrhk3ag8+k4+zjCNxyGczm5yOt8X1N94U5z7ownjBC381Lrjootixe3vcIAX9j17+8viXf3lPjGwdjKF+XsHqjIP7747Jsan4sSf9SDztqU+NvWc/IMZmZuOf3vmO+Ku/enXcfvv+eOC5Z1lmcJDceMON8aV/vz6e/oxnxjOf+Zw4835niPbF+PBHPhp/8zd/E/uV/oz73c9PlsZHR+PGG68XveLl0346nvpTT/ZGyyisf/v618efv/KVfpp8ySWXihfIaWfVhydi/Mi4N6nFiJmeRhbnY+fO3WrXp8cv/OLPR3On5kDd//M//dP4jd/8tTjnnH3xXRecZ6fhwgKvxbLnVvWp6FXNaZKL8ZmluPKL/x67tm+L3/qt34wHn3OOP09+5y23xT//41vjiis+LTnpjO6e3hidXIjR8Yk4MtMcT/yhJ8TzX/is2LpzyA7zr3zl6viDl704PvGJj0np3hPnnH1m9HV3hD9XLjnrUllLC5qD6Y8ae7yU5V6g0bFSxm86vEbGWJztjKMH5+Luuw/F8Mi2+MVfenb84BMeH/28ttWKw21RfP56vPWt/xivec2rxb/JGOgbid/+7d+Jxz3m++PUU/bEapsMCNExpbn4L/7i/8R73vtuIV+OkeFe9Ztuz8d8Wp9NYBkvGTuYk5E55n5WN7AyqiJKcfUx3sBBJJvudYB71LGc87NcN8w/nHuMwZCu5m7S1uY0ElVFfrOgWbQ6Wx9q1eLEf1nXjFYf94a4unIVss6Ndcdx4RVpDXEA9QGP66Lxv+RdC6h/4W8jnhKHE2duJvejI8644Z1Dpqmjp6QqrooEJfMc9cj2rh7g6GgngtoKvjuN8HNOOpxNZPb4pbmjS+MT8wz4TJqC6SlH6OHBBj/1j4xLmkvwKkDzRPM186rKZJ5BXgpNlIcTBjrQLZXRNUFO0en8anBFL3MmjpribGFM9soWfspE+d7LRrRZV1U5TMUdHbm6hXTEuTrKBw5WcIKP8ZkjjhWQkZ4xGocVrzJBp+vHfC6k3jyavEv5QIY51q+cMebh6NKRzdjvODgfY9MiQnlOxsqVRkBHf/WrXx0/8RM/Eeeee655RbnoBUXfaQTo4BX89eihjXkYzNzHSln4WQecSaxcST3rPwKgs75yZTqaj/yT7IaJWJ45Ei04+Vu/J5ZatsRXv/pVr1z5/u//ftf/GwXKQTaKHH47AR5/I/JAemQI23K9fPQP7r/3ve+1nD/sYQ9zf7wvATo2V65swsmAyuS6d2DyZKI4fORoXH/d1zwov+XNb5HS+4Z469veHh/96EfjGg0WPO3u7+2L3bt2xy4prNu2bfcKFfbZmJ9bkiKLd56OpYlMxv7o0THv/YCnfh5vvSYXlF4GGwZElEgGTTYs5HWGifFRO3Tm5tmgck4TH5urLXolyaAMoEF1lIG+Ae+N0VdCD6HPhrimJXcyBj/e7RvRYIz3cufOne5srFIZGR72vX6FPhmWdDbS4yH3kwjh8dNAdVAGttz3JYPVDHVoZk7Kqp3ryE+M0PyWgw3LU9lMkac90ESwM0fxBAwyujxqEu+r8ySZL9HwOg4KAQGe8RlUDFCMhFnRMDcnhYGnH3aAVWlJV6X3UxGdNwbqkjzPwHUJTEqN9wg8OUE5ZlDCgZKBOCaxvMbpcw8gingF1JfiWDF/Gnilfz43hgoNg3SjU4Gy4ffxUHDVcB4HtAPxqSii3GDgY5Dm5pnbtm213LJpHTrO0cPs6n4wjhwe94oVeMJmgbxCxOaurXyJRVCbRKpyC34rbu20byp1fj9aMsNEgmyTC2ONVzOQNWRvcEhGqmSRCYqvVTGJpmJVNwwcZCjUjAX2n2ntFD2k5ytW/dHB0/Zoj8mp+Th4iD1JpmNigrLJz9LbbpXPl3L4QoWUkKX88pOodzseOsT+LDfHDdffGF/72tfj61+/Pm6++SYrZIePHPbkSB1YKj00NKA+tEXGVI9pwqhDSbRcSH5Z2TY+ORajY3zWeSYWllV3dSc+SUr9MebYT2dRBvWB6dG4c3Y0DixMxN3z43H7zGjccPTu6N23O37tZS+J1/zDm+JxT35CtGztjSNNC/HlQ7fFn7/1zfGc3/71+NsPvjUOtMzHuedfHN/zxJ+I73n8k+KU0/fFx664Il7xf14bH/vkx+Po2N0xI5yz80djy7au2L5T/Gqdi+W5IzF28OaYPrQ/tg73K/7UmJicj6HhHfH7/9/L4uUv+7M47+wL4u67xuNx3/tEKQSPjUsu/p74jf/1B7H/1rF47Pf9ZPzVX/9t/Mkfv1LK+tZ413v/Nb5+063R1tETfQMj6pchPt4UN96wX/2WJ8Nt4rUUyhWe8vTFtu271Wa90dU3FDt3ncqaKp33RVtXh85XzDMkGMfyjbfcEoc1Ju7YszN2nbonmtpbYln8ZMVKh8a7lo5OxSEPGruaOkImWXS1dsVAj9ppUDI+uD12DO2I3Vt3x0Bnvz+dHXMyQCQbbSuSR6UntC1JfpV7eKRfPJuMI0cOxvZtgwpDLICJdrXZzMThuHP/rTGltu3vUh8a3h5tzZ1x6023x2c/9e9x150TGsOXokfyeNruvdHd3huLM8uqneR2VfgxBhjzJCtHDx3QeM1rmRiALLJpiomxw3H40O3R0bISw90dccr2LdEpI+P6a66NA/vvwmaQxLbG0MCw5p5Tole85LUqnMzs59Mq3nV3tMQDztoXD3rwA2NQ9O/ZtyfOu+D8GNkxEgckW7fcdUssNaWStbi6GNOs/KJrd6h5WjX2NkmW2VyzQ/g6Z6K5bVJhIprbJ6N/ZDXOOGs4xiZvjJf98a/FM575A/ELP/8D8ev/86fiQ+9/TTQtXhf7dk7Ed50dcdbO0di3ZTz64lAcve1zMXXwuuhamYyhdslZ22z0xpSup6JtYVptMhNtGptaWemh86XlWfVVKdPNMtiaWGFXjYceRRIaxz7GasZMxrwyFhEwujCo2Oh3q8Y6vuDH6tJbb73dYztD2eK8jNzVNrXzrti378zYun2b5sthyXKr5O5w7Ny7i5f3xPi2mNHczkblM7PLcettB+LgwTHLMWMQ8o2TdJl3odgsV0LKuKppR3VS/EIal7maTWE2jzgBCVwzhlBHHLG54kNzUhXHmEHdarwgaAwr84N/imvkCyHnruRhMi4PG4LS4GSwk5zxXLzk2o5/BQCcPOCA1lK+cR8TNPs5eR5Jg+T5yNxJIH9F2zF0K545yPWr6kX9OWZi/YmWxvb2/CDdpaQxjxQaafSv8ELg1SqSEfQeAqtV7OCX8c78YIe2+liqM9Sf8piDlNaOgHxg5M2ONX/hRMVBgN4DoB9QDx4slDonTRmPcxfnJ3MuhrdXjLJSWXMO887k5ER1D4d9biRNYDVkHvMrSTOk0RH9LPdeSX2HspJHqMFZf/jGa5A8NKAOrGpmPhsaZAXngFfjtGtcpW70rdSlpNC6bVI35CELv3wtKh0v6USkHBdFEykdIdubvdXgD3om8z1H9GbvY6jQq4BTAj3ADynFw9yMXIgom5+OKY9cJW4Hyqza/TsBaJtnPetZthk+/vGPux3RQdG3WAVV6AaSP3md+9JMqs2nHHjQ9eEPfyj+6I/+UO08vYZjBSj1TnwnE7Cf3P9WWZlRb49S328uVEi+zYC80x9OBJBNHsixYgQa1wLmnuuvv96fW+YVsYsvvtj68CZswn8VqEb7jYGJ+aabbozXv+4v7XH+q9e9Pj7woQ/H12+4QYPcjAd5ngziXWYioCOylJLPdU5NTAWbfjKY1Lz0muSY9FhujpLChOEn1krFKwxLi/N+33diYjSOHD0kZZ7lc2OaVGUc6vzIoYNx+OABf7KZCZgJkCfLeCDZnDMNWE3WUrDaNNmzV8YwG1Zu3x6n7t0bZ519dpz/wAc6sDySzs23+HGybN+xw4M0Ri14vVpFwZOW6OOpgY1Z0c2xKFTUi8m2Nsk1KDKAhsH8aawhS36holMTqSZT8cxfs+jMJxQUhNKD2oP6WBwrCw7iD0aD6paBc90nqM68XoBzyue6x7VfBcLJIn7znjBOFlavHD/hUgcCAyJ1QQHhWEK5VwLlkqYx+DUkgsrwEmbGVocqny8qoM1RSERGXekjKBVl2ShIyLhURAptBM6554xKLa67WigyjSEnNf2BQ7zlHNzICgphj4zRLVu2yYjeYnkfHR2N2++4XeG2OCxjkuW3nZ1tuU8FiiNPhRQs01bkqZ9JNU7KZAJhQkpFE0UoZcMyoyPJHaq6eumyAud+/UayTV/BGVPYVtoIABfpoddKbEu7DA0cJigorFJoUT9bUR+ajv37D8mgvyNuu/VwHDrIRq89mgB3qN7Ut1dldkrpaYpbbrkjvvjvX4zb9t8WYzLcebJy5113CscROzdRYtrbW5WPr2OhdOOsbJIi2C4lFHnGQdhsJXZmjq/08CUS0azgDV1xuCzLcJ2dVv9X/RZlSM3P+ppPLvuzy3PT0YxRyYaK8xN8iklG/mIamcvzsW/Pjtg93BcdYuP40cPx1je/KV74rGfEP77xtTHYthwPOmNXnHf6jmhdPBynbm2Lyy+5f/zSz/5wPOvnfiS29TfF6177h/HjP/LYeMz3PCR+4ek/Gjdd97l4wP22x97tHdHVNB4dq6PR1z4RXVKMm5b7YmFGvJyRktuxQ4a62rKpPYb7tsXCVEvccuP+uGP/3V7pMzY+qlZZju7+thjY3hOtfTLoB9Snu3piam7em9q1tonPalec1LMzc2oj+ii8oW9FPP4Jj4/3feiD8clPfSo++enPxPP+2/PF69yXhCeRjENsItDd1RG9/b3qx6xQW4wtI0MyfEcscyj8t96yPz55xWdk2P9rvP+dH4l/+vsPxNve9J54+9+9N975lg/GO9/8vnjLG94af/uX/zfe8No3xlvf9E/xwXd+PD710S/Gl6+8Ju666a5oV113D++O3SO7Y/vQdrffqnjOXlYzM1OSmXzaxqsdbN7ZrvGwn9cqezUPdGpc6+QVpjYFnHds0tsdnRrfOpp13twRqzLIFyZnYqS3X+eS8+m5aBEfljRvsKpIQ6y/ULMqo1uVUvuLQZKHllXJxfJULHFOJ5aJnworoyXjHiudJFcLorFJtLXOS75wBN4p2b8p7hy9NXq2dEbbgAyf3oiZ1ZkYWxiLlQ7R0zwr/mqOapqJuWbJLm/k8LntFrVV23wsdWhsE86lhZVoXlKf0699VfOf2mdrX3+cc8quGFZ/6BM9vcvTsW+oMy4559S44IydMSicR268OlZHb4+zdnbGS37zyfGS331GnH+ODLam28WDm2J15uboaZ6IvjbJTqtoXx5TWWOSDfWPmaMxPq05b3U25oR7bomVbjysSKd2GRsIjIkc04GbT2xx3jOXMbeh/A4M9EffoIy4IRmSvc1xZPpgHB0/oHxL4j1f0MOQX/CqrCc98Yfife99V3z601fE57/4ufgf//NX/Fphe/uqDcN2jTutTbxW1aX2keE5rxZvlUHY3qd5ezHU1RXYY0WttKQxjk/967igZpud4zVWzUsa6wg4WexYKcayN5/XUXKBUe2vlClMTeYn2lmFRF0ZcwHGmmXNmeaDxlKNuGlwMncrDeMlUFvRIzkuc0RtTF4viK+MtTwNx+FAf8txXWM3Y7B47A3+ZQBjpHPNEScFn/DHkazEOfkYJ/MGc1LOS96oFTkXeHyHXuH1ahWV50/P65q6Adwv9UYOmHd5rdSrAnVk3Cjy4MA8pWBdoJpf/BoqToLqoQtjN7iKcyCdJNQTBxZOMXQJ9rdjjlP9NH9CU3HgpC7nmdh08Z84O/M6Oy17I9KxWLU3PDLiLyzyCvZO6WB7dmu8qXQxXsnOB1s4GHp9jp7Eiha/goTeqDHH+kDVlhl4gFRel6n6h3hAH4Fuy5Xki/vwnH6BDlqjF77rx4pijP3ebp5k8xn15AH1yLlf7a1zVrLwaid7RiEXdkCJFykXCtX8DHY/qKrGTUmqaQOYM3E60casuOvrzT5KvaEB+tj3jVBkDieoX6OqcMJ7663WI7NM5M77yyAjlVx9JwC8f9KTnmTev+Y1r7GzBAca+gX1pc2Ra2RWVc02Vl2pO3Ef+chHbIuw2uF5z3ueX3EqfeI7EWh79DyWmDYt5wc4/jMA/ZU3GD7ykX/xeIHclX5cxp1GIB59l/F5PaDNPyX9hk90P+Yxj/GD7dIPNmET/qvAPXvHWqCR4cjR0fj6DTdJSZ3zrudD7EWiSbFvYFATAF51vPksq+RpmRRkTcC8s4uTI5csZmCAzCdjDIQoPjw9kDHPXhEynPhk5/TMRIxNHlGZB+LgoTvj4ME7ZewelTIlpWpizMvn75bRd/DgAS+DxNhlxcpgv2jRoMyXIJjoWzWQdWrC44nDFhnNO3fuil3qyOwBgaNl29atXqXCJMakxMqVU07ZE9t3bPeqAZ4eMFDkZJpPYazMWIFYOwAoTAbxjTgbv9BjhwqTpyZLBiEULyZdDVhMGOkkkeIiHpWAo8LnusdT63nfZ1LNiZWjv4ohXuc19yvlQkqnV61U6dIRw4SOsiX+q8yidDUqYOX8W4Xkg4L4QB3hnRUw+GiFjcm/itM9KyKZ1VDj47cA4LWDQ0oLihgFuG5NyF0qR729QzE0sN37i0DLUcn6rbfdFLffcXNMTR2VYsKneTUptCu0Ug+y4yiUgoORoOBluFJivOQYGSGRIPmZfG0E8wPZKAqQlG6fbxDs1FsjnpBGd3IPRYp2Hp+c8Ne49u+/XXUasxzka1rC440wefrWpLTqf6oLX6/olGK3Y/vWOP/8c+NRj3pEPPrRj4xHPOJhcdlll8bl3/3IuPzyy+KhD70wHnzhg+KCB58f551//zjr7H1x6l4Z4DtGpCz3iVesE1iJ2fnZmJia8OeacZrgTPGXdqT4saydJ3Dwv7SLHTAsZ5f8dsnA6pOBMLi4Elt0c6vo3RotsUV8HxCtfQqD4uuQ7k/feEvc+MlPR+uBg3GaGuo04dzFK1Kzt0RvHI0HnrFFRu9gXPrAs+N5z/zZeNnvvij+8P/7vXjln7w8Xvyi343/+cu/HD8q43GgpztWF2ejS4btQK+MmVaNLW3jsX1ba4yMtMggHFe7a8wSnROj05KZgejp0jjRyb5Mp6pvbxVP2SCWT/f2x5Ion1vuiKMTo967hP1FmlXnoZFtsWv3nmBTcPa84X3+d73zPfEzP/P0+D+vfV30Dw3HvjP2xtbdO+MN//fN8QvP/KV4+1vfHuNqww7xYUXj6Li/xjQe7ZLXJo2nfM5+bnIqbrn+5rjlhlviB7/vB+N973pvXPuVa+Kar1wd1375S3Ht1V+Kr37pS3HNv18VVytc9YUvxRc+f1Vc+bmr4otXXhVfvvqq+JLuv+n//oPa/fvixptuj2uuvUFjs4zy7gHRLmOmcirbq8FOkQI21+XTy3wZpae3IwaG+l03lGReTWpvz71faiAeqvdEp/gxqHRbNQZv1VwyNDQotIwD9K+U5RxC9E9trYJ0f0XtwpJ6HCq5mSbzB68GIP84gGYlZwuac5DBaFFoYhycliwejsNH74iJydGYmZuWfCrouLQ0r3G4yXKrKSM0kqrYJQX6CkUvqo9o/tL8xMoRDaWKHBYde6K7dWe0LA9F02ybZK0v9vbvjHO2nx7327I7Tu1Tf2jpjsXDU7H/mlvj7psOxp7hU+IZT31W/Oav/+94wg9fGKfcT0ZE08G449p/i3983R/Fm9/wpzE3cVvs2yM+9kjWpIgvmMaF7CMKC/QTxhfGTRl4SWMaagQbyMW4VF9izi33CGXVB6GpTbzrVk3beHWsNfqH+6KtEwc/8/hqvE1y94xnPCPe+Ia/sXG7Z6fktrsr/vEf3hI/9KQfiXe8859jdno6OkSPegjrrd1OrYzlOvJFOvqMBsEcCwk6T2dCBo+NDqrIOqHQy3mZSzgC4KNeAHMGs4jnEpwpklWCV+ooEJ905Csi5dWJKjMs3jCQBqDoMs6z8oExGDy5+iAflmAQezNo3SsPYaqMG4ZSLyDnD9Wvqr95IKA87tG2Xu2j8dKOEjtIcFSls8pOKhxTM7nygz0eJqcmnR45aXSo+LoWUma47xWxXk2U+JGLY7lSBffZeqAt3LaC5BMP4fjSDo55GdAKrMjo5uGS4niYlfzrtqzxsAw9bHhY87PCoM69Mhl9TfdZ6eCVJODE+dCRe5kRyp5+4OqUvLIqlDTW56R3HaNzIBM4nMQDVr14tQwrK8UH5kvu40jDidLVxcbsqROywToBR4tX83jsIqROV79utlSi29X22KEPeHiBPyUIxLrCK+QWHtJf8zVNHGG5lx444G3qMDjdcDal8828aJd+qWt4Sp3B+Z0GyDUPNZ/85CfHi1/8Yr/aA51sUssKFeqGc4l2hB/EsTfH2972tnj84x/v13lJX2TsGwG3wYYhx/77EnLlisbr1fwy2n8GYGz5kR/5EekDj45XvvKVccUVV3h8YGyh/ZBz+hrtgB3FPZyXawFpGINoP1at/PRP/7R5/c203yZswnc6nNCIi/CzqmLbzh2xfefOGJQyzGTjpwDqfLlaQgpfTYnjKVI+3bGzA8+551smW9IymaMMzFjJZd+Uw4cPxNjYERlhY5r4p5VuUQq5TJVOli5LAZIRghLD506HpYTv2bM79p1+epx6yimxc8eOGJFBwusUw4PDsWVkS2zdsi22bd0e2x2q8+3b/Hk0VrfU6qWJh3w8KWHFSq8GcyZRG30aDBg8OOIE8WZkxElRWi/UQKclL4G8TBCU193Nk936EllyWYESH5k4a6s/FObFUztLHPI8nSjwMJ0pfpLkewrVKpU5O1aKwpTOFZ6Q0zb5Ck+l5FYBXuAEKOf3FYAKBQGG2AFlRReFIB0b+VQsFR3zGx7qzxTcB2RQFwcppaWuRVlC8WJC6O/FfO+O0SPTcfv+uz3Jz8xMiNaVUFNFT19zdHStRFuHFHLZHTbkZEqsrLTE0mKr2k11kFXGE6LaV58s8Bg9qcibBse4euIFK2YkF8gGslXx4RsNKO4c/dSrvUX9Rdhb5mNuYSImp4/YoJyZG5PRqQmvaUn1aY++gc7oH1TdB7oUuqW49sXOXVtj3/32xoO+67y4+JKHxkMvfkhc9NAL4yEKFz7kgrjgwQ+M889/QJyncP6DztX5/eP+D7hfnHHm3ti9e7tw8FQRemRM2VnKJ6pnvTSUVUB8Kpnr8qSQpdZd3VKEu3KZM0/akq9mjuqg/kf/kHLYRn/s0AQuhZEGWJESj4mxrCNORV6r41XARRkAM+NjMnZXokdt0dc6F2N33hCTh+6IVT6FrLFq6uhUzPLVhOXuWF7olhE4JDlU+zcPxtJqVxwZm4/9d47GV756Y3zkX/9FbTsev/1bL4hXv/L345EPv1BDmMa3hXmNg8Px+tf9VXz2s1+IT37yc/HHf/zKOOecB8hgl0Kuce7SR14Ur3vjG+Klf/iKmFM//PwXroy7D7IqYDmmZ6aTH6IXoaBP8MTuy1++Oq772rUy6ZVmMVdu3HHXHfG5z3w2Duy/I5al0FDzFniofGJ39LY3R2eTZFC4jtx9IKbGZuLowclYnJqP/o7eGO7VmNg/EgPD26J/ZLvCjhhQ6B8mcK2wZXv0scFu35CCxsfhLbHc0RUHp+diUjrmovg+Jau+o6s3WjvVDjhKNL6nRNO/eCVkye2Og6K9o01ULsWMlGQ79CTjbLBbZhtxMBab1B9xVMqQb+tpjxYdmzTG065s2L2aPoNcKaMyHHCIilf+NDT9qlKAm1tx+rABI09oZTi1dfqTl02SM16Va2acaWffFdFGeSut0dMq+W/TWM8nlJc1JlWvQckUUc+WEbiidMuSSRHUrvQdq20KMloU+Fz8vO7PsyeQSJjRPLi6PB/dor+X1SYL49GxIgN29K44dPtNqsB0nPeA0+LHfvKH42ee9cy46AlPiK7T9ojcyRjdf3W843V/Fn/ykhfFh97ztji4/8bYoj75gDP3xR7Na3z6v7mJlRA90dO/Jbp6RqKjezi6+rfJaBxwXyLUnJSCHMtzrCtGJMA1czQGM4YaBtuM5uHx+ak4NH442OS8Sf2GtsIGYCw+emQ8rr/uxrj79sMaPtTuqxrnmjvj7juOxOc/eWXceduBWNYcw1fVmlfnY3VhOlpXF6JdY2cTRsTKdLQ0LSgfsj4r2nitaU4yPqu2VmiaUXmsYFUbqA7rBo0H1BPD0ca3ja5ujXesIFEbI2Oqt0Ey47lGcTk21vEQBx8wpjknjjQAKwD8MGKdwErbSW+gT5j26yb0WzseZFCwAs+vNuHowLmlORp+uy3oJxVtjfrCmkHyX+YPoLQnupXbT7TYocJ4Nz3jI6tPsk5NduwMjwx7z6th6UX9A+nstKPBTgxW91Z8ADfzk/KWcjhnnOIBGTre8c6VzAd9JQiOuW4IVT2qlqEyLserNXVMeWSlTfVqj47wzkaX8jNP4zTJV5IslCo/HQ44kagv9fKrM5pTcMrkyqwMfQqsBMGZQ93tYCn9Re0PH+AdK6KoY3ldlwA9fg1JbU1/Ecmue/IjjUtowZFFPYruy5GVxHakoHOhG2uegp9O57RF70reCI1xwRPA7a9TdEK3s+WM1d44V5I/AHVAv/bHGRRcJ4WiW/hcY0CjPH2nAfL8/Oc/31+Re9WrXuU42of+SL15mPqyl700brjhxnjyk386fvInf9LG/VpQZLgxkJYysn0yIFc459YKOHTyVbH7GsCpvs2G9PcB5DhRXXwbofD0v/23/+aVQi996Uvjqquuqt1DLulz9KEil8cDYywOlT/5kz/xXj+PetSj3Mc2YRP+q8IJjSB0YjoXkw/GEq8LTM3MOC4H83QiqKtL4ZXSzNMq8gk9r0wsanCbn5MSIGVkemoyJifGYnzsaBwd5ZWfgw4T40elKExoop3ThLcSnTIU+3o6Y2igN0aGB2JkaDC2bBmJXTt3xf3OPDO+60EPjAvUSe9/zjleSooyMTTIng8jsXPHztiza5eXl+7YvsMrUoaHhqTAaRLSxGoHh4wElnsyMROYfBnQrWQoUDcGCo6A66eJOAc0hWriyvj6IOcVIcaho855fsOmrW0arNlDgPIZ2FH6+YLIqrRY9qPx5OpB7Njgd8dZWeAATawyqAevRDGtJVQTvJ9yaVLnngJ7XghTQzll8qmfqzQPlh5MG44+L/f8U9UUso3vHfistJcKV3KC443B1o6FwkPdc6h+lFAvbQ1QEnie5fM/89TP9b9qFDuXxJNcOo/KxnLfThn4+fRrYWE5Rkcn4sChwzEq41wcir6BnhgYzJUFSzKc+JJQBuFVrwE3X7WhC+WTqrpslPJNecVH3UgeKF3WN4OdI4UHkpFaKPxoCGUjuwy6bsFBk0fvOyD6pErEzOy46nHIYXZuwo6VJT4hvKQ+uDAVyzKC2rqaonegS4a26jkspXSgQ4ab5LOTtsFpwcqnWfFrSUZps4wY9ZtO5HVFCg/vPfO+e355aGo2ryemcmUZShHtlsaK+j4Kq47IZLJHciu8uUoLI0TKtcoj8DUavnYzK77PyFCfVrkLfZ0x190aE7KpJ9ojjqzMxWGlnZRB17dnZzz12c+JP/yLv4gHf/dj4t9v2h//+oWr4qYDh6OroznOOeeMmBqfiKuv+lJ8+AP/Gn/4sj+Lpz7lF+Pxj//pePwTnhK/+Eu/Fr/34lfFu951RRwdX4227h3R3rM95le74vABDOtT4v5nPDq2bzk3Fma6Y3mOZcltdG2vcGMz2dP27Yr+YTVKy0K0tq84rOq8Z3Aptu1ojybVc+zwYSvFOOBGRgbj1L17YsvWwUpUVu1cau9S5cRfNu4mwKOFJT73vCqDqD3Y7NogecKgnZsR7+Yk08LbKbw7tmyJ887Zp3BqfPhD74sffuIT4+ILL4qLLrwwHnrRRXHxxZfExZdcHA+99NJ46MMujUse/rC4+OEP95eIzjnvvDhf6R7+6MvjF5/73PjUF66MBz30orhQylSPxt02GS5z6j8tdnbxmo9kGibIRGbMY0VXt4wgVp4syUifnuTprwxpySlPipH1FdVNNYrZ5alYkAyuqC/RhWZF/wxGg3A2seqprcmvk7mqOFQkC+3d7TbAGb9alLFJwU82uzuDzwNrdJXsq2wSKJ4VWB5ndc4KRvaa4Ws/gz3D0dcmY7O5N3qae6JtCceJQpPke6Ut1AoqVYbXsvKpehK76FTeVrV5e5MMvaYuL9pZap6KuTgqnhySHB9SvlHxYExtcTAmx26KO26/MQ4dPBRDI33x+Cc9On7hBU+P733KD8WW80+P1a6FOHznTfEPf/4X8fu/9lvxLx/6mObVWY1Hw7Ft597YsXtf9A7tiE7R2s4Xejr6VJ8BzVN8ra7PX0LqZj8TtQWvmnj/D8aRKtTnJMYExhgxWX+SFPdBO+bFb54QeyUCU5USNGvOxdmM05/2Zb7nK1CMnRpgzNtc6SDjcnrWRjtOzeZmjAUpyhpjlpemJA/sXwXSOY2dM8rL+MlrJIs6X1CbKm2zrvFcKTCmMvfa0VE9hCCUOALzk+djyVpxBFg+dO6VOCj11JnxmMpWY20Zb8uYSzyB60Z+gY15rj6PrhWWbRBgrOHcsCMAhwP6DfFzC94LCefLtPjGhrAY3rnSIOdYCoLK2g9aoLGBThJ5riVUc3OGNAyhgf0m5hZmNa7KsGe8hR/qKxiF5GGPEVar4NC2cVk5RYCabKisWvnVuecaHfXPZfGpX8bx3F8tdQjo4wtPJHOFDBwzZNPoHyfUgSuVnXpKOojsVFEAoKvUt+QBRIraXj27PeXCsqxrAq/a6J/HA+s64BWemj6kUHSXnGtbJcKVo1FH8jq/ymBDfHQp5mJe78G45nVtVtmQh6+o4SD3XKW25HP1dqD5gdeiV2h67qJeooXVl+hppoVzZNa9r6KJK8VxlGpk/lBZ+jIPGto6FDo13iu06pxPokMH6d0mhV9FfsQLXt+CJ8k5Hamf613J/Hc4UJ89e/bE27/0xTjl718Xe/7ln2PvS347fuqpT3Vfe8ELXiDD/uGVg4yvu2Se44H2ZcUkbVhC/bWyugMFR9RGkK/BJX9ZmcTqjLVCwbMWLfeE0g4nkvbE4MTKvW+AsuDHb/zGb3gj4he96EVx2223ibc96+6vQnswHv71X/91XHPNNfHMZz7Tcf+RdG/CJpwMOKGvBdER2ORz3xn7NIGgROGdpHMo6E9DkJUUZio2C2vi9QINcEzo4xNTMT9zJFZkJKSxJeUM5UATEkoCihrKE59uzc1ju03H7Gx+7nZZkxeTYFszTxxyYOV9ZuYL6CrKF4p0bhqa7/9SDyhD2cj7vPKQT7n89IKn4oonFZM7k1YZTNeDMhwwOLQqeNJWrBWn5erJkZUOlavJEodKKRvDiPOVplYZFjwBzAm2OHKsYJQSYKvuE6Cr3HcaxaGSoFRkHBM59KeCaUcINyv+pCKqdDrHsUBGXWVZ1vW47wL5y3j95SS+the6gKb06kwZKjCuCuATAX5wLIpsCZkvFb71wOloF527bar2cVvpWJxTBbidTgjKyHfTUQxpA91xnfr7emPHjp1ukwnJ/t133xx8VrnIQJEl8kMj7QSpLpNQ6kB5rocKRUurV/0ewGRN+28IMj7BUdqAlnIbmqepzHKPOnGObEMH96EdXi4szMXY2Li/mjI2PuYnqm53ADIlK9DB62n0UfqBN9oVHurmknSEZ+D1k28ptnCbslHmMSiEysqo6RP+VJbz6dDCCq9RpAINra6MwDKlUDas9tPRhvOsJ2Q2R4cUmvb2zpjReAE9E/PLaqspWbq9ceddB2PHntPil37huXHpJZeatiXlnZya1bj1tXjPu94X73/fO2Pm7i9beWXDzA4ZjgPd/XHxRZfGk3/qqf5scnNze9xx513xxr99Q/zbJz4uTb7F+5gcOnowDh64K+Ym5+Lx3/fE+J3f/s047/xz1Leb/FW0P/rDP40Pf/gDdpTcceet3jsA59Lu3TvjCT/0hPjxH//R2HvaGarTQnzyik/Fi37nxfGxf7tC40+7+yHvxD/7Oc+SwvhCb5w8NjEW737ve+IPXvoHfoVr72l7rWAPDQ7H5z71GRn2zfFr/+O/x9N+5ilx6t5TNDaOx1v+4e+k3Px+9Pb1xGWXPSi6e3AOs3R6SmNorw3jgwcP+qlsSwv7BfD6CfKXMpzOzpQfrnM1odpPbcYrbywpZ68Xlpw3NWMkyNhS3CR7XYyNxoE77orvvfwR8exf/IXYu/f0OHznnXHFJ66It/7j2+OrX7857j54OL7r4ofH037uGXHpIy6LHTu3xyc//Z5417teH9d95avRtNQc27ewme5eyQ1GG190WI7bjxyJO+++y4brj/3Ej8TPPuXJsVv83X/bTfG+d/5z/NP/fVscvOmuGN6xO773B54QP/rkn4hTzz4nWrpa418//tF469veHNdffw09PXaODMTWoZFomlqyI+LgLYdiZmomxlY745Y77o5DozhG2CBY89v2bfH8Fzw3nvfLv6prViiMxp++6hVqkz8Ux/ILHx3dzTG8rS+2b+2L3SPtMdjTGT3iDyNBh+Rz/MjRGL/jQMxOL8WZp50Wj7js4rj4sY+JbeecHU0aT1Y1B46rX37oA++Lt/z92+PLXzoSs0vivcYrho+2/vbYtnt7bNmzOwaGh6NFMkvbdGnoasPIXJ6LVc0zzaK5VfPM4mqL5pIy9uU4kXMCR/pUzo++Sz9lHlAcx7xGFnpkiDfF1VdfE7fevD9e+oe/H89+9rMko/m1rje86fXxm7/9OzE1PSmF+n6xc89OGe1T8dF//VSEaP+133hOvOCXXuiVo6w6/eM/+aP4v3/3j5LHdvWZ0yVDnWpXVjVpvNA/yrVxqGGBflteqZANqsA8lbQBllPkEytbUJwAjfMIkHURXt23E0CBMsSSKn3KOH0PID/jGpD0lDGI8jPNelDKXAvABW8wtnGYF+eOiq5Bjr25wgCa0vmT9QSIEzG1uZk/oNSRH6sZoJV6gK/g4n5Je28ADeQHCl7aAwAX/Jibya+3MA/CQ88FOooLuka3SgO0QMOpwU1AFfJflsO5oBwLDevBMs7mBrxZxnEFgUs3iE2eZqjFWVPRufhUeAX/7LhS3tRDF1NP05jOSie3hzInmdCNXKZckZc2KDJDXTD6qYvLpj3d7pX8mhajWRdIU29L8GQ8/YF5FFpXF1PvJk0NL2mgib6jI2UzH6t4txc45+aW4vqbR+Pg4WmRwZd3Tu7XgtYCnMO/9spXxIcf87BYKTKh+vTfenv87RnnxSWPeIT0gY5anQHqi+OQ8QVgLEGuG9N8M0C9yxYGBXCkHI+Xa3+pyTZP/R75eWDb+LWg7vYJ6ROHomtgV4wv7ImFzgvjq1+9xnvafd/3fZ/5/s0A+ht0wov/SKCOyMjRo0fjd3/3d/2KFs4xyyX3FaDrk5/8pMPTnva0b7qO3wrQLptfC9qEkwEn7FxhRcjpp53qgYxVEDa+VujUlVLiayFQr+LrNZMTEzExMamBfSEmpMQuSylEuFneieLexhMqJhP1xI7Odr/mQ2dlSTkGwmEZMX7vUvT09vR0d84sAADLZElEQVTFAEvW/Uk9DEsmLTbCba95j9nzxZuJ8YRDHRyALuYHJj0mTQwRzv2Uz2XnJEwa6sh5UeQ2AlI4rU6yJOJyIkL3oAyMc5avp5LFpMXkJ16xz0VzBwW6TPOOkEQ4cE7wffG1TOieYBW3UNI4LpVD41AZRXFGaRMG5zEuK9y6h9bGH0WlBpfplEb/+BMIp8o1TesAPGBT3kYwjgaAD0XhAIpSUBSDTF8f1NYCt6Wyi9vmY/XPB+JWdYT+TMt/37BywwllwJOUkVyl5I2PZeAyMdxxx50xPztNRtNEeYXuQieQPKXcDI31MCRD1wXzIQncAECQeNyO/MyjcuQsO1mhg3SsFOCpGitJ2HnfG8OqT8/MzhoXCjEyj0wkHTj/RDt1MJ6qHvzp6C9SSeFkHCAdvOMLCcg0igRPKZAP84j8wsfPoAPOleJosUxCr35cg9NP7ZDByqghUI+CgDLZSwSZXVDdcKhOzfKEVnjauuOzn70ylmRY/o//+evxhB96kl8J4ekjYxVrxcam5+PuO++OHUMLMTY24ZV0rPzoULp+jTE8uYIf0HDk0JH4oz/+o3j3e9/rTa8vueTiuOxRj4wzzj4rNFJFX3efHQOkp270xYnRyfjCv1/ppcx33XmHFbzzzz8/nvf858YTn/hEj2M4KxhjeI3iwF0H49DhQ+Yf+w2gPPf181WoAfEuFUmeet518EC8593vif/9v349V32orJ/46Z+OX3nuL8SDzjs32jVO8uoN4+745GjccMN18YEPvife8Y63WabPf+B5VvYsF/R38QQZTSMbg446IEe0uf7X2r1J8jJhGkhDSzJWMGZhRLHknNdCo4sVKVNx6M7D8fnPXB1n790Vv/LfXijl8Aeju6NPbd0ei1LkR4+yUqoleke2BJ+1buL1H+k17//IB+IVr/wTO1e+64HnxFlnnhmzklOc7S0dLd7nILrCTqGvXn9dXHTRd8WvvfCF8ZDzHyT5nokmtf/8odaYOShFWnzs3bpFRny/BFwEK7zudX+ttnxZzM1PxIMeeG6cyieqVbcWXttrbY7P/Nvn/fWrpz/7hfGo73mM+c8roaqpX08dGhmKYc1zyCX1Hh8fjTsP7A/2a2A4YWNVNnp+33veFf/2kQ9Gq3g1PDAY3Z1d0bS4FF+/9rrYs31H/PzTnxHf8wM/GEM7drqPBQ4cnO6an+gLi8IzfvhojB6aiE4ZOm3iLw7MSRnlX/jSVfHu97/PivfA0KAfavT3sq+E6qB519OT8PHgYkk/9Si3r8d2xowcJty+tLNXMiiyODGZv+mDnDN49vftioH+XXHRQy+Sovkgf2lp69btxoH8sOrs+htuiL9/89/Ha//iNf6cNXP4zz3zKfGUp/y02vG7oldztr0j4iQr2a6//tp481v+Lt7/gff5C2JnnHGaHZEpU9UYoOTlVR8bdqLF93UD2QUax1jS1cblytC37ArgKTxYWGRcEX50FJWTPHES4akbupkv8zp3lQgnbi16HQDHegCafGUDYyvTgbLgB8hfDFkKgxY/DDBNpNe5+p3Icr34A8DhwA/+6M98gB8VTX4IwFH5PaaWzGuAnQHiYSNtBaABOVmYZcVR4rdzpVYW7YIzINsgUSR9FFnKhZwaeup3fFmKA+d6AJ45jFfx0zQoePWK6CZf8qwqt6Hh6mcCpVEOxaUsFV6XPkOwPOpIu9i5omPhKVVhfmMFDVBktPA4ZSzH2do86L8spxZ0L3WS9cFlZpUMx9ZKoDIZvl0P8QG8lolaXVJXND0qy/O+6oJz5cabR+PQEY2vwvqd6FwBjhw5Gj//ypfH7d97eYTG4bjyqnj8bQfilC3b4g/+4A+chnoy3wJlTADghVdoqf/BH9JxD5ug1pbHAfVjVQxHZVf6VusQXKP/2CnMjW8QyM9KeOaW8YmZaD7yjnSuTByKrsFdMbGwJ+b/EztXqB/6hh9+i254dODuu+O7f/7nYvxnfzJWhoei+Y67Yt87PxRvevmf5hx4kgDaNp0rm3AyoEUGwosYSAogjAga+05cd911tcGrR0bp8GCvhDJfF5iZnYhpNmqUUtopxXjblkEJaXewV8Wdd9ziV32WF+fU+WajXZNwT09XDGjARqEd0qCD0uWvFVTvAteMFwm9P60sY2j7tu1x1llnxwMecG7s3Xua8gw7nsmVjuJN0aS841gp79PaENSAyn1CGtXcZzOy6ulC6ewaJBgoyiR2vAJ2fOA+S8I1pSmvOqMmNUULZ7OdRUzM3sgOJw/l6CZd1hN5pfh6nwgUSV3DZ5aMMiGmgwRHSZ4zaHGsbYCGUlzFsY8BgwPxxDU6YLIsFSS6XDddo3QTJwoUCdnQgubDH/8qPlTXOvh6I6Bu7HXhib4hJJ84iicNigpHeF/uka4OnK8dnE7BV85TrrnHpehs4olNKh1VcgGVYYJtdrvzlR+exHd3s9/Oqr/swuoODCi1qtqLDVY71Y4yYGX8ot8uL4lnMuhYGeMN6yolLZ8sKagdOaJsurx7geTxRiHbhXZM47i0acbnkzPF65ryML5ZScIeHixDZx8PPlPOu+Is9wdQgJmA2bjRrw+oTQDkh69seDm7lJJ811xGmxRZZAyDFweBSnH6YpTlEx2WmBeZTDmEfjFH/JB8VziIT9qpm3Do3DKr/k2ZHAs+jD9wIqc8waYJMXBX/b666JCi36VGHuETw3Pzup6LT33ko/F3b3hjvOvtb48rP/tZ782y77RT1d6tMTzUH4O9w7FlmL2URqJ/sD/6+3ti/+03xevf8Or4kz95iY6vife9/21x7bVfjN7u5hgc6o4HX3B+PPpRj4yz9p0WW7cMRF9/l+gQt5t4ioWytRIdwq/ayJj/yzg6Ou7XKC6//PL40R/78Th17+keGlgl4lciF5ZjYHDIKyOGhrZ4c8aR4UGPRxJY4YPDKOdqJ/WR6679evzrv30iZienVWhz/MzP/Exc/shLo11jrEYHyzgbyPKKIUrBjTddH//wj+8T/5rj1FO2p3KoH0Yx7UWfwzBoYhPYZr4sxOtZs7G4xIaNbDJchUWV14QRsySlnLTKqzxt7ezhoH7bthCj49erXD6njLNqXsbOYtx5+y1x9/7bY4vG5pGtO5WnI3oH4feIVz50dDTHJ6+4Nt7wNx+ID/zLx+LA6JHYumNX7Nx5iurPmMl4KOWwdTr6h7tjtXMm5pbHoqV7Po6M3x433vaVGJ2+O7aN9Gn+6YnWruHo6z0tevv7or2rOyYPTsUXP31VvOl1b4yPffCj0aQ+e+r2XbFbZbS2dEqml2NGXWF6fjm+csOtcWRyNr77cY+LRz/2kbH7lN12HHVpXBjm1af21licW3DciuSa8W1keGsM8LW5gUHp+zuDF4e+8u9fjWuuvlXtw9yzRfmGY2w24uu3HY7t+x4QP/GM58Rp5zwwmjr6xPceacB9LEtRW3erzmyAORg9/dtjeM9pMbBtp2RsKPqGhvwqwvjRo3HDtV+Ju26/NbrUbsPsTaQ2XcaBqro0NbULR6fai1egxLdVnJj0y/qcwNhQDNAcE+vzGp2Uc+5jOCuLkrdIyTw/HnbppZKpwezLAhxT3ghc/e622/bHv33s4zE3Mxsd3R1x8UMfHj/7tGfofpdGP/oFc2E6Yrs0F998403xyU98LkRi7Ni2Ndo1vq7Qlxlj+Gyz+jvjJ3tVQQtllnGvlF+DalzxoODLPHHPqcZD6s5qLY4eRxRncN2zzugD1FnZVEaOoeDNVYUVr8yb9UPh6XrBr7FojC2B9CVwv+glGVcvtwTXk/ofx4JGSJqPbd/Mp5sKnjeo3wY4Cs9wgrMXCE5zn1dx/hhBJUugPh7gH/f9yq3HcQW1rfenoY11tG5SjflFP3E7K7iNFZCxrO89Q6ZVHpXn+tVantu0PfdI64haHPizPJWvsosOlHNryguvu9JvoI103ENXoD0aj8VBwcOY49uT+BLWAtOjX5nH4a1XdK4RoAGotYv4Z9qUl6rjnPGDChSTCswfpWeuzTolP6ivnbn6wV/2Qzw6NiedPXUC5gi+kskXdm655RbvlYEcAeDct2+f+/F/NHR3d8VPXf7d8Ywdp8QzBrbGL51/QXz3Ix8VD3rQg7yR6pve9Ld++EF/hk744xWXmuuQjeIYIb7Uh/vIKO2VMlSHkh98ec3Dhezj3EMmjs9zokAfxybhQXPT7LXR1qL5WHZTW2dfzC/3xXLrLuufPEg+88wzTfc3A9Dqdv8m83+jQDnYa+7fklMAW+e1f/3X8dEfemwsar5aEQ+XZdtNnXNmDH/is/HAC77LNJ4MoP14GHjHHXeYVwWgBycje23STo38Q47Up1/9ile84nAVtQmb8A3DCa1cYbLauW047nf6HikwMwpTGpDHFPjc1kqcsnd3nP+Acz0B/fsXvxif/sxnNbavypAYsdCyrBolDKULBRJhtqLjQZIyc5kqQHomSO7xtBwvIjvKt0g5Q3lic0w8piwBxDnT3z9go7koGTkBtiugrKTilIoORrNwVxOdy6FwAflQqvxkRGE9wKni9SDKz7u1AHsMYLB6wzVNyHRY8JYn/zlI574r4F6RMc5ybkWKDgV+0GMFIAN5Co3lvJHmeU0W5C3XqTjoKHo46p/LKte1vFUeyiznBu6RjV8VV/JYnVljfoFnXe3ZZpzXcDVAUSJBQBsXID1AnjWyHQNl4nMb+ZR/ee5rvCo6gsZLcav0hX5WPfBJR29SLIOU5bwTkxNx9MjRYLM0JZMBjxHJxnnplGusD/TDS9oBXpgOlYG8cA19yEV5crse3Es1q/KqUCV2u1Zx3KdOnJsn1FlxOCnoD3zKkD0UcH56jxPJH/ehHeUP3pRrjtQncaFM5F5EPD0HB0/xlUSQMkudkbd0qqQsprMF5STf94cm45KhxFdxoJR7STOQZRZ5LjiLYkt5xIEDB9LCynx0qM2apRiqBaJlftWrcbqau7yfwIr6ULvGkan5hbhLBil7drT09+s4Fyvqj5Pj09HZ1KO6TMXIUJcUyynxYEH9EyfZXCiJmmxZhnp3dHWwj4YMzQXJdEev8C/G2OhkHJ0YjwnJCPzbsnVr9HT3xsGDh4INDS+99LL4+te+Hnt2n+Y9FyYnZzRWdugeq/amaDGV0WHx9Kd9RR/17ursiQ7xelLtxf4MjBfe40J1Zxw7cOBAbGVFRndP3HTTTX7laGF+VMQueUUSq0k6OuhXTR5vFxZnY3RsNE7Zs9sbWLJygHEIXgLeS6pdxgAbiBhSoiy1iJFFKY1oxkzaEjrd/rpX+tTy8nyMz96mlmhVv++MBSnqs+OzMsLUPiudsSLezc0iKx1x4OCM6B+Kls4BGSddMTHFpydbo397d/Rt6YzuTo3HqwvCvRSDfcq3IIO9Lx12LX0Rt9x6U7R1t8WRw0diYWY+2mWAt4uO5pWWmB3tj8WJgejkFVGFpdklpVkwf9hza8/eHdE/1BtT4sPEwmR0ar5Z0FzBE8qvfP0W9++p0UPR16M2l6zCD/cV1dkOfskiBjJGGa8STWusoBG7ujo89iPn6gbR3tIfQwMj0SY8rOpZ6WyLm2So7D90lz8ri8yMT2heVXuxoWazZHp+SrKkMrslJ+wrtNSpPrC4IPmWgq/xo69D7QBJ4jWvsXV28mpWb3TwKe9ZNp9lg22+5tMTswvqv8tTonfW/azMNbQndWS+q8uBWphDBdm3qXnEovrVzBR7SMyrmq2S/QXJ/kQs6eaA5taO9i4bf/TJKTtxJ2NoZNgPGdiz6rDaqHVxxnuq8bUn5mTK4oksSu3evfn1PVZt0U/YKwSHLnKGblFWnPJ2E4YkdeAePz99r8afEhiPy5hcgLT0i6lp9ndBmpk3MIyRexnBOJIUythexqEct9KYItghLBo2glJu8rBipMClmsc57wCNx+xTeQ0Nx+cHyv02xtDqlnsrf7pXzs0H2la/Rj5QRimH40bgfNBb4S4AbuIx4nn9s/CasaHOd1fU/bWuh6hs5TENHs8Z/3i9ltXG6cQiZLkUoDid008SWx0KPcQvs1LPyU0o5B5zDj76LVcZzdGpfM0/y1FVPnVAq6GfJ63JK8pCPtAB/Dlt5kzhNqm6Bxi356zMW+ayLK/iXQXQ44z1KJ3W0zkPNOma8zptlc4nXppfioMWVkEuyVBfxSkpujzPaiwir+mxPAsluoGg9B34Oze/FDfdOhaHj/AVl+/clSv3BtDDvh1spvrsZz/beh1GfgH4kK90tzueBzdAaRdklfkwZTih8A/I9s608IGxiusSd6IAzrVXrhyOrsGdmpd2xXznRf8pV65QDvVC56RceAMN73//++M3X/XKuOnSB0fsOzXi2q/HT8w3xa8/69nuYycLoG9z5comnAw4sdeCFD/Q0xFbB6QUzqPMYdBNxpGjhzSoL8Y5Z98vHn7ZwzwJfFWD3xeu/KK/BrJj2w7jQ8HukEKIxxMHC5OIny5oQEEpYlYgTqXXaODcB6Yk3ef1IrzATOhMgHRwBleeADMoorzRefxEzpNKKlTgRTHgqRqGJ5PLRpBlrw18grXJnbDyaOuPSQkFAj5x7oFEf/CwrAqgnqaRpx/+4omUcSsm1QRfnVNP0qLsl+tUXkiTR9Cj6HIvg6ghvkpf4hJ0zv8qnhvlmnIctw64bZjIq3qWiSeVlFTMUO84cXxlXCf/jr9eG7iX7b4+JI0pCwV343WLeNlcOd7yOl+DIBsGEQYnAZp5ZYYVWWzIDA7kBT5382TeuBPMJf8lfxJvKh8u1+XrxGwgHwoczpdMvx7U7tIOBJ9SEOdqa/H8GDBJJRcKWLYD6dnwM79WMZPthNGnflk2MCyf5ixKGrIJrzFm7BhSHLhQTLPPZJ3AS14/bVPeIiOkJcAvVsuUe3XZrAdN9cqfdSOkjGP81dO6HlXdzEPTAw04IFdjthlDZzVa7bOSor6kJOp6LctKRxnLvOrS5g1WF5V3Yn4mjsxO+amrrPfo6eyNLa3bY2CwX9lnZfDfEXcduEXG46jafVl8kNJqGW2KjlYZyMLVtNIWi3MrMTe9EHOzizHDE0WJpzcNxfkiPlMHaOzu6rMCum3rTj8Z4+sRM9N8wWNeNPCOPPVUPwrxqolVHhqHqLNoNVR8YzTxaj0F7g8M9FUr9Drcvuyfw2oZys0nrfA9NxL3q4cywhl/2HMFPsNTisnNjotxSuzG0unxQMfiYCYP9BFPvfkiUGun5EJ8zw2qJTPssTW3JDrZ4HRO9cApwYoKHdU5mlo6Pe53dfVGe1eP5C43M21XV+psUfuJ9y2rkl+Nf/Or48qvOnakrK1KLlXNWF1YjcV50SCjf5m2WWiO+SUhUFktKqc92qKzDQeZDPUOzQHtor9NfG1W2qZFyfNCjAsvT9PnNU5gdLQuTAr3QvAFj5x/1KbUXffoI3xGmHPLtupOOu7jzGIFZk9HT3SwCkV1ZPNdDJ+FdpxEi3Go+uw4G2CywSb7JKyq3XilqVX8or91NmueUL5J5eGrTx18ZUlt1d26Erxh0ymZY08VnJn+yhmbn4snS+LniuRoWbxfgVbR1yoJcw8SzdmnU744J56+VuJZZVeXiYxjxSV9k0+1E2bEZ1bq5UOJNvEHucERIsNTBgOyxvzHHDUzO+2VCj1NMpBVDj+AvsRXfDAweA2uXf2HvoDjlrElnxAz/rLvE/NmW7Bp6KR0Cr5+Q19A/nl9mH5UnuITB07aqDiQqQtfDmK10bQ3kM1PDFNvxjzqYB1A6byxsvi2Hqi13D89x5lfycuaQS2c8I9rVkZQhvubcBZ+5usazrYmkCfzrQ/NkpWNoLTfelDK2Kgc6rPRfcpg3yvGU9IiD/CRctFXGBM4z+t0NCxrHPRKDLUf/ME5h3OQfOCDMaTNFYuJ10Z9hYcaGZcCR0ITq+7w5K0D4KW9XJNSb5/qf3XepPYCOSUoqcsyVGWWegAlP3l98KnihMOrWMQH10VgWlXvUo+so29VZVV49QeNOG3t7KvmYvDm+JqOUYo0RfwZT50uDquLScdGAF76CfmgC5p4Xe6mW8bi0OHv7NeCTgSoF3Tx4OHzn/+8V4xedtllNvYLIJ/s10bfLzyGf+g55G+8vjcoPCBPeeX23oA8xbkyMTkTTYeLc+VI5VzZEfOdD/1P6Vyhbjgj0DuRtZe//OWu50Me8hDLFX2buljGFQr/ThbQXpvOlU04GXBCzhXFSpGbjeaF/BII7/3jVGHT2W4Zaxdd9BANco/yxINn+fOf/Xx0dnTJqN3q9Hy+EycIgz4KFSObDQt1Qo5Zbk5YVqjVIWtBcSjAOFborLxG1CVFnY6CAyWVp9ygk3NPtg45oZdAvfjqxr3B+oOnaJbxGuwdIzryiVsO4GKIFS9PtgqlLhhZKIDsGg8NKJHefV73agobioruu3MLBwMTgWvqD96y1NUOFBBL+YUzHrhIAy4xrvDMcT7yl9eJy5n5Z9477TqQNKRizmRf46GC66e4+8K5kq/VrA8lv9PmCf984GxllXf5VU6yXOepYLAxMp+h5NPbXB85fDhuv+P2OHLkiHnf29dvQwnZaZbxW/hiXuUZp/x32fWBuSobegimAtPVXgCnWA9q3K7ag+vSXnm+1gRbckFHHmkbnEkTk2NeVkp/hRb6GhvaoriWz3CTnfpjHJUJz2j4nyc6ZHtx5v2Uqn0cMHqROYPa0g4ok1uXN8twJb/EUZeZSuZdx5JGuOjHHJGLshRTf4KsI/EAtsVMk/qFbtJlCXx8hMSymfFpOR/pWW3DZqALMhDnwS1FvA0jsFVGoIY1xio+7T7Jl8iWZ8ULnlBSd1aTSW5U9uqSgljv1xQs1eKVDMZZ9fcpFCrhbG9tt8HI01jq4c9jzvJki6X+MhK9J019HwMMY5bbr7YsRUvHsox1eJ9jEpyGfgxSMRU3hCPgo784If4BOca1xswc16JNstpaGdo4Imhf0lMPnCvIACtaylekaC5W69GEsvt9XA9yvMn0HIHSfgS+erG4nCuacK60ytBoFy3Unb2X4EM6fsCR7Tivazamza9rzEdr83J0trNKRuMnY7Yao1U0ImuLfr1FRrvy4ThYFR/hZXuz8PMln2aF1ZaYXp6J2ZUZxbHaqF20qKxFyb75rdwqw6t01M5LTcIn/kypHfiSC59PhtVb+uCjSUQMIFhtwDyRbUH/whlDm7eqXOrqcQ/JU37q36aK0r5zagNxKNh1tlV9bFlpGXsn1S9ZLbOi8sGnzmTJ8lzVLEOmrSUW2UNH+HCktKrOraK3BbkUPl6tm5oc9/wBselcoXz1UdHJiNO0TBDF0Kb80M+5+wVyBk76u++TNe9TiUxHjTCI56Us5z4GOMJY7YeszM0veB8ceEe/dT2hV0YijgpWUHlMwfEpTO5P4Feb4Pz0ayGSU1YMYmx4PvEcTMjxQSTYQTM5hVMl5yRWgvJqLXWg/jiJ6QvoIjhciC+bunKOXsG4Nq0+SZ8oDwUY9wjJi6y/K7AO8JW2dI7UeQl4fnX/yHGuzN3uG/rZuQIvVU6WuX4ZpT9tBC2Sr/UxJBTa1gLubXQfYM7YiA7z9V6cK+TPsjKP0elfmRsYGxivwMUKDJKBi7KLcwUAR7ZRIiK+8Jf9miwk60DBTbmuDUefc3QSSSblJJ1wtsYbHX1GW3Nchx2MS9BMbvOgosd06h5H+kFjHUBYK0t/dq6oH6TOmryETvgIbsYI0jaGlME6TpzZXsazAbSJ3/QRaIQuaJpfWInrbzwSBw5NiZT/3M6V4wHb5eMf/7jHlyc/+ckeC+BntgljBo6mKrEg91hJuaN+2Ankvbe6whcct6UtNgJwod8MDQ0d41yZnTga3YM7/tM6VygDXn31q1+Nf/iHf/BnmU877TTL8ncq0F6bzpVNOBlwgs4VDexSrLtkrbDhLJMDAz8KLStRzjv33HjkIx6pAaXb36q/8nNfsII2NDSSHV86IUZQmYDKpJICrclRZfLpOoAvGDDL+egBT5MENzTJ4KBhYuAJInRymydJ4C2rR8oE16hociRspPQUIN16wMsOPFXkc3mlPBs6GhgXqkmSI0ZBs5QRqMf4wRBigmUQ4hnpvOLgAfU/JlRKCcqbj6Qh7jhljrmhnkaDXpUmr8GT6bkJDcT7nAvFwM+a0bwOeLBXevNDfzW+mpdpZKS6VFcEShrijr1eG5RT/4VrAwCHkGRJ4Krwcc4Z+w5g+OHwIqJFxlBvX68GzH7vE4QBdGT0iDevnZqctuHJxrbIjPmoH3sC2XFQgfnFEQboDxpoc4BSXbZpyWsnksLp4wZQu+u2OK5tdI7icwzY8ivg1HZ4YHCwCmdUdaLvco0y5T1ZZJT56aHqjVGAzEE7xj9HT4SlfjqkwVDRo9DUkgGFEhkoclRWu2T9iYKW6ollFYqMzqlsnCtKZbkkvrwXTjoUdfox1+kErAIg3MTNLyL7oEgFnvg8EEld6UlZP165A1ghgNJup4Z4wdhAPbyXgMpij46enj4Zwe2Ky2W/yEBHm/qyxrQmVmKwwkFG2oKUsC4pmB2ik82CbbirRI99KjN5zVNanpJn/6UVockiqzFAPSBWmpQOOhVpWTahBPqs8mncg3r6C04Kt4N4hGFKOure3ddvnZoVFHwKlPbCo8QYg/FCe7PPDnuGUI+2NgwOssN/0qsA9urYoK+xbw+vO7FSgrE4HWW6oXLd53HYdK76FSrGYZR4ywCrPxjfRCD7TdGv/EU42kG8NwrGAtG6uDipuNnoEHGdTfm1kpZl3m9f0ZjImKN6qHxWCrV3d/h1KVZ0sFKpSfxYFa8XFudkLMxI5iUjs+r7Xg2SRjcO9tY2ldUKvyFf8iZ+kZY+srrCqgv6P3IDb8v4BM8pH1kVxbSBqsQeEtBGW7ZLRqAHmjHA+ew59IIfPrBhLnMW8sAmzPQ1UJd9soxX1+S3k70pN2YkX7PGLGihvZaW0imBzM4vzasdMLrof2QWkYwJeBhVt9amTgcVbxqQQ85dH59Idrq7iDDkvTpQcxxHKyrTjiAl6FD7okDTRyGZpfWs/sEZ772UYJRkGqOklY2KlZ9ZDflukUyQTz1AMiH+SC6WFkWraM8VcpIjiyCEQCvyoXbFaOTz2qyGIm2DnuCNezVf4nDh4Q1Am5W5hSM8hb+z4iftBf6MTz3Fcmr60yGwHtDOblvkHVotG8lbG9Ec1ZZlri3z9bHOFdoz860FpN+IBkBUu22+WYDuQvt6cG90UJd7d65QVgaaVBj9859u2klFmypfPa/6pNqzOFcop7QhwRRVtMFff9aYzrgOIHeey7kgH7+q/LwWP6thL/miY+FudV3aM6Oru/V/SsA/0kJj0gu4LpIpj/2UpWC++69+zLagrgriI/S6rkpPflY+ch/jr/AJ3nGOvlJwrPKsBDVjHaC2pMPBgEwy7kArK1e8oe1/gZUrawF1Zoxg/5jPfOYzNvof/ehHO476AGWFO3XCSUJ8acfSbox7brQqzmOieMg92higTe4NyLuhc2V+e8x3XXyfOFdo60If5TaGAo3n3wxQBh8Yed3rXmeHBHvg8Ml+yv1WcX+7ARo3nSubcDLghDa0pf/0drbGKTsG/CpOf19PdGvwKCs4du3Y5U2Zurt6YnJ8Mo4cGvW72r1dfX4azBJtlCrGMnD7qa4CT5isxaoAlKJ6R60mFGVgkvAkI8WHu6UT8ASZSSL3ZOmVMlt3rNiQsaKWE2HGE5x1QyB/DrDHJkbR7Opsj0HVHYdSTuipdHlZP/QrERMlOPykxrjyuQn4Sh00Hfuac3DkzxeGVOyyLhwhJc/hSZMmTaVPtmVenRwfcrAljf/V4kuc4zeAct91aCy/CsSlCnhsvO8dF7cuSDaMaAPwBKgkwiRciqjwGbd+q82L4smsgibBlqXo7mmNkZG+6OvvlGI2F6PjfKnlzpiaGvUrCT29vEKBEcsrCvMhsbGs1KCQVCl0kEhLYVQTT/FJB/lEgduKhBvz80QgHVeNgbLq5yrEf8gb+3X4y0BT01YW7MSrjP2yNBOS4B+yiiOQ/orTsyh31MFfyACpg8BlSj4kYylDlFndq8BGBkFlEFL+McplyGNwimlJr4AylJ1L+hAnKKjeZ0Q/+48oopQvUFNG85zSzavPKJqVAtxG3lbht352hqiQFZwNOJdk5HepyXo1LvTL2O7maX/7nPoq76zn6gOMP0yXxYWmmJkRzYsyylbbRXOz+CYFbVHjkHAgD61t7XaUTs2wj00+4XL/VWXgLXuQoHgtr7CyhVUmOF1lGLZTDxwLs1Jqp7KvNqkM4cWIBZc3fpxfjLnZBZ1joC/7tZrpaV7x4hUMjZ09fR5D2fBzbmFOuDC0kUnVXkWsrFaOI+Xn9UPaCgMWI5TNbj3mwVVp425DGoCMvFt1fND4jFNFWDMoronX3JQeh3RbO0q+jNelsWhRHVt49UZ5cFhRPzuSJFNLOl9k6foqDigp+K2dwtUmeWgVL0UAr9B0s8KjJ1pau5WPFRKdsSDDemZBRoDSDe3cGc0d3TGn/jkxOyP+j8b0/EQssGpGQoFBzutANsRVRgsrHNo6VYwaQG3MHg04XJFHZJPxeGVeNMkwaV/uiHbRw4qvOV5jktFB/IpfZ5IsiUaMl9UVVne1676udc7GuG1tOGTZDLtd+FtiXrI3s8RrSisxz4MBpWtWO7c1d0nelF55Wpqk+Cp9E5/eV7lN8ES0hu53qm139fdFj+raIdztpG/tU9ur3buHo61rMOaFc3G5LZqpo/Lw1Nvty8oR1bWnuz/6eges/Jan4fQ72htnA7yi39P8tD0/LvjZSaDzrvb+6O8dEa5Bzd8DMkR58suXN9hzA2bw+hmv82qulcHFhrf9ff3eEwhakM/uXo0vXTI8sWJxLFjOJKc45BhzOjuis6dTdch7rF5xn+GVNukVGCLdnb123KWBKSNI9Hv80S/nc+Q9H2BwpJ5ZX7WR6mFn1BybNUt+kUmlT8cKDiLGReZlyGNsWi9ANv/Er+wwnBi/+xBBUclB38h8oo/XyNLJUu7rV+W7R1jr13Df82oWvS4Uh8B6Ad4dEyQLjUFFZl3XAe6xV43bQPjqelTyG/mCv4qqlen2Ea/RJ/kEPHOEuJM8AqdCSUc7cY7s0o7MSQ4N5+hQ2ebqpIDSHx/ADV268jXHQo/TCKCR0qlu0lLVm3OdUhev5NVR/6pshZeIE/cT3yr9iGvR73pUodDhI3JQjtYPKFgyuiw92+l8MJ5lHg553oZv8+p3ueK0yGyRd452QkIZdLgdK5qSWseTF0AvhW/0czZVHx3jlWGcOLna4TtxQ9tvBaAf2wTDHycJxvRb3vIW15XVFfAY/iJXXm1ZGdrwy+0jQG5zvExnPLyrtamOhUcnApQDHfOa65tmyoa2c9GmcW5+uTeW2/bcJxvaFtngWPp6ykc9fDMA7ThU/uZv/iauvPJKj9EXXHBBnH766f+pZIO229zQdhNOBpzwp5hH+trjfrulyNkDzKA073euAb5v/rCHPdyK1w3X3xAf/MCHYsvWbb5G+WLzPT7vCnhCsGKA4lSBrnn6ylRsA5D3tSsHBunxwKPAcE2gM+CJZgDw00rFARsPJFLSVph4NkijWzUcGm/pjAQGYj95Uzmr9zLA0mkTTw5yVnL56ZywjOIq48BPrY8LnjD99DTPoaTk0z9f849Xsgp+X5O/unaAn2rD9UGVs6NHdXG+ejnGKcgnk9Q1Jx7kIoOvfGTPhHJe7hco541xx0Pe25ifrAKCBGHP9BU6zvnxZBdeIKc4+pC5lLvmODp61BuE8j4u6ZGT0qZcpwEiqZOFZd5Xdeee21zpMcyZVLm/MWx8v5G364HUVhJmOxsq5b2q89z8rPeLGRsb9aTsp8pzMv7Vd2gv0vOUz/KjH3RTD5bY8znZjnZWG9RpSblDOayuycsP42gdIF1RJgsOZI2jCRetkzNTfsJN26FcAlYCpDCizJDPS5f5UTn91eiRUph0UINUzp3AkHQpadWGhZ6qLwhyJYD6qm7OzJQN6biTZbk8rnQwn6qqVtENkPUDUrGq57Uy7rxpYBRHKOkSL3Slsk46Xv+xoSA+8TSMV2TgGXmQW3+e2ZgFiuPc+EAmnLyeASn1MurKHufwhXJYTYfMmifCb4VL56ThlRWO5rEC90jXWMdyjyjLvh1YadQiJ8iS0+sPvO4THI0h+QlQTtLFMa8BPqVPf0r+YWCBV/ldZvLTzpoqT3Gs28lejTXLNjxkNCg9BhyrP8jHyixWaeQTyian4dU57heZM07aC4VX59Qx9+bKMSjrmTyABpRw2qdxvIBucNnwxLkl3DDE+/+04KRZ9lxHnjSyIDvrDw63LriVvq9/0PwDSrn54CH7U668qNqFPkHfUKBveYyHXx7/sh1JR2MwBpSVicyR3KNux7e5+6boVKcxH+AH5dGi4Kd9WC1iA7gahwud4KCO0IhHKtuw0MGRdHkNX1IuqW7mLzjqQZyBHp1jCOXT/FU/NKFt4Qvp1gNugbPwm77j/gPPFbhf+FrvN+Sr09Cm+kDnRlDumxaXiRxnXWh7O/V0Dn7KSacscqxzxSEvOMLNL/2Qh7yPcwpnlfobq0J0v1ZODaAzzyxLVchysk4E14e2hv8QyR9xzpw4ikyvB9wrBuh6UORpPaAMwHVWsLGv9KVfw0tkaz0cxM6rjEXy0G/pT+qqVcv5f5Fb17Oqm8cSriu8LeYLZ3WecZ31z9cAczwmzRoAmsqxUfJDhM4qHAWXKfAxi4ceYojTfeSbK+ODRh0qGok0H4w/8ZV5hZ+6h18dRI48r1blIc/QTiA//CzjdKkT+yYdOLgYE+O5Qua/2sqVtSD512Q9CScGXxvau3dvPOUpT/Pej+hOpX7lWHgK+MMAml/oV98ogK+sXJmcmo049PZq5cpYdA9ui8n5bTHXdcl9snLlvgL6I3KD3ffud787du/eHeeff75XqBCPnP1nBNp0c+XKJpwMOMFPMTd55cpQb3ulSGgg4AmU0qKAD0o4T9mzJ/gqwpQM2VtuvS1fQ5ByykQ6r4mVd9gRaD7xykRrg0g/hjPKYEM6XuPglQ46NIM7k4BDt+JUBp2AeBRGvv5CZyGvJx9PVRtDsybdjYB6o5Cg5DHZgB/l2kF14Z1sp6GodQLKaA7SyUcGTZ6q8bTaTyOEf2VV9Oqe76MA2cgQXrEVZZlzK/KVkpxpq2sKr44+LefgcVxDug0AGkyz/pWU0J2BNkmF2IobimGlwBVl0UEJU+mpB+IbzzcC0sCnjQD5IYkwZvoqucvQj30soBWlgicxW7ZssUF1x513WIZ5XaJGbxXIaz7BW/HKjBde7qHcEnCmcSwkVsVuABvz+0RgrTJcT9/Ip1Jzqg/7fdCPbGxJdiga4519EFraoFttVClhZQO90pb0Qfpeyh08qMsNeHiifGx7HxsgpaYQCup8rOKUgM85Gyc/jgSVk7f144m2CvJTPQUbocYMCTmulI0D6T+MT9ANpBKQfTIdSnUaCKTnmK8dovw7RZXOB0HSVFNeK8aXtBy5D+S9ehqgVifJDnSV+icNKOppyPqJpAIb8xLAyLLwtg4ZjIxhGu8Y9/zKlQP8EJ9VR16jJLAqBDB/qjJYmQRPkG32NEEuWG1jQ48xVtesZikrmMxPtT800jdw8HCE9lJPt63SwVMr8MfIAPVv8hiespP1M78J1Xnysh4K3/JcbSfcnJfxyTzTuQO845p5IUnKViOrTjK90nCfsgKHZ6aiHZGLNLQYn+BZ4gegv8iNZUdpcOJTRwqgD2R7EbIera250otXrYqTo+B0qByS/LLvadxXGupgWa3qkP2rqq/o1sFH/bksnqam4ZkGEq+rWaaU0HMb41+FzHyt+ov7t+qBQZ60KVVVdpEB79+jOhV82QqCqj2MVuce57iEONFr36roI7ZV93AEeSyhfOcDV+ZzPDTpmDKUdAI+Vn2s0Eih5gVlNYDlR8fEUdJmXV1v48zj+oEy63KbTrmUZe4XoGzKKzRwL9Mh+9nfgGPuVzwvss69bDP6XM7xZQWf71f5s81TvukrHGtgmrNsZAh+mo6KloxXaOABAUiZStoyGGF1L2WuyOBaAO6Cay2ol1Nvr+PDMXVZA7KM7AOFZ6LUuHN8yfFgPYB8jeBeXZk8yHju5E+gOHB4Lqto8vhiXkMnfMhz33Oo93WOpsvI1w9l/nKpDXytqHAy6rYeqAjTAo3Q5npxzj1dF5TQUYLb38c8T/nIMurjVfZvO6pVH4C0YPZYqR+rJWemJaOLLs1z53+1lStrAXVBh2fDVRxJWd+b44orPhFvfetb/aDqzDPPcLswDuP8Y85GLnCWIydFLpCbPD8xoP/iYOE13jhm5UpPLCx3x1LbKffJypVvFgp9ONZe//rXx6c//WlvUovjic1pWe3DfcvSfzBt9yXQZpsrVzbhZMAJrlwJfyno9O09GppJwxDNxLSIEMauXbviwgsf4q9cYNB++EMfdXxHe6cGaV7PkGKuQQaFn88x+smNkDJxMPjRgUnPzvJ9/X3+9DJPc8uqAdJ0dqezhonTIEJyaspzD3wbjn2r0Sp6nXgdAAflobCiWENTUXJQ1FCOFjwZVxk2ADqvJ72GSdATu99QZxPWnOg90VbnIC7nZcJ1p1fwgRj98dUiXzm+KBTlGjxZ/kbAPKwWMM9S4SG2fix1TrYmY30PJccpePqaEzJ8K6EA54W+9SDTF0V6bUB5pzBocPqqiFIexhQrVphACfCcpwHFsUIbeo8IGT+uk8tM/pQ2aW7iaSYGfRortLkNjiotQN6NYWN+3xsvAHGMhPyvIJU+yCB2dmbanyIfGx/T+YwNKH+5R3WwnKo9aP+6vOUTP4xD9oDAYWE6Sgk+NNKkgph/NqhqMaYBcFE2PLe8gUoopudm7FTwfdFT6k1dUJIBaChGA3kKLjuMkGHRXXATQIFCTnsSaA/qBy1ZftbX6MwznVDKKgop5acsJyDfHEtF6XOUT/qktyK5hgs+Js6kFQUs60WZWY+UL2SLNKm0Y2wtiBfKbUPJ40o15sEv6mq8VXlAKdP9T9dsCqqE3KjKFFTH0pbEQ4fHE9pfR3AgF3xmG4cOtORnu6ctOxg3KNGpTFTGnMKxfIcXrMxIZ3MWm3EZ8hpwnQSFfvjMIc8rvpjPyTuOxSgockIZpC+yURt/jUj54bvqgTFKemikvrRPOk+Stxi9djAoUI4d5pJ/ZIjnV9BR+kq2ORQmvZRNW2WdceIl31PW6FvCqSN5oIsyTbcwsCoJx1WF0PdNe3VOLPMe583Nwo2j0Y6JKp0SQC/geiseyLI48WWCaCz9xIal6PN5dY2xf/DgwVpbEg/OQi8rncCLo9XohA9+s5+OX/mpZCJppW1Fv3CYZ/rZsYKDp0P9EeKcLo8et8mhc8qlfABeFxpTfkrZ2a/9+qXKKatXwIec5isOyZcNQeX5V/GTX7ZfPq1MAyrHR8qmXtSZsklLQu4VGkvdixyWfNwreEpApsw/HG1mQ/LOR+hJAv0f/pmoCr/nHpx4tMEqcpK8KXTQn0lf4jgm7sxPKNclnYvIf752nPHC740dGycCiW99YGyBLviOM7jwjnILP++NhiWlWTkmDfSnfHNuR5TnvXrduJ/nFX3wjtb1Kz1ElHSZp9CyHtByTWyczbloMc3+q84F9AOuhdnXHMDvoB9zy5LGuryna9PoZKKPKLWpY+plWAdRKOOF0+mfcXr8OlYGGEsnJyZtNHqOdH9W/FJzHDmyLEOevP9vrFzZCAq/mAdxsPCRgy9/+ct+ePv4xz/eziXklbmjAHngB31vI1kBSIfss3Jlanohmg7+fXS1z+TKlaEdMTm/Jea6Lo1rr/2q9dTHPe5xtfHx2wE5JvHlt+X42Mc+Fp/61Kf8AJuVKcgCdJKGuv1XA9ptc+XKJpwMOCHnChPZzuGeOOeUYU8UDPAYT3yZhIEE7x/v47GB7dEjR+PDH/6I41ukPHZ1y7Dt7I5FGQgYhKxs4VWGMnDRqTFoWY0yJON4ZGSLOn6fn+yyWgSjAOOACYYnGJS+FkA3YX2Q4r6Bc4W81BVluiiZKEUAHc/GmyZPqfFrYihFo1hTd/0pnWdDX/uo36Lm1/klXRhnKk0orJwzYdZe62DyzMwN+PRPwAocn1X3nL6cM2k7W6ZdC7iDc4XVK6kLJ++KMlgAHBlfRXBeKRQEPn2a0XmtM5LU4gpd60Hm2Xii2tC5oh878G/ZMhI7d+4072+99dY4dOiwZRiDkQE1nzyjvCYOaCoKMTTiXLHRpbTFqVYmUCu1AhSdjaE+OK8FlLkRLwCkW4mqVgbq/CcrX+caHT0ao2OjfuWFDSb5sgz9Ez51dLE3g5RRNS79i/qBA1n2qhal4ekEJZh7Qlwz6gB4IwX03l4LgmeFj5zDa44mXKim59O5UvhLOtK7r9Ov9EMRzLohg6kckzbfQRf9pW1EH22XZVd9o0Ze5iEv95Bf8Gdb50oOCFIRLqfQQTC3q3x5TFwlcF3yIguNfaPQgcLMV5jK/cLLupNmxV+TmZ6bVX3yNSBe0SJwXniAIlZwA5wT0sGgiAXRAj1VfGMaIA1bkmBQ151NrHrhtQrGNZwR7M0zPj5e2wQZOedJVSkfvtFnOKftwEOxxLndFJ98ybJKyGuGtLrxlLRxTFrraQqvCXUjthgL7ndKX3iJzNrJxDU4cK4ofVGUCp2ktYGstMh/Gue5IoRyoZ/7GEGdOieyyKfLYaxozVcBaRdeObLTyYay6i36kGnwsYktK8egF4cNq4+gR8n8KhIrg3DCYMwlD5IPgOcxxVG/dn9GPmWWMYoxiFqSC9lhpVChj/x5JAUXwqV8zRV9xkH9VH/iM10qkfCB4K828VqaAg858vUTylJ7Ly0GX1aintBmXokmnuqhbHINwBuv2tHPaVTeoYnDis82IXjeVr/gPPNl2+Zm9dne8D7jqG3KRX5aHGdWsx/AsNoTgJ6SbiOgznV+12VI/9ze8IIAX3FKZ/u1uExo9QoUtWtJV5MNpUl+lHGoGqtUh7JqhfTEd1evK3NeZNm0QEMDZH1SPkgH7nwAoDKEu/QH+E0ZllVdO59CqSP9gvzFGYn8gzfT+SyPJa/vZX8g/UZAHb8V4JVtZBHZoz8VHlFuOnM3dmoAy8pfXsU29dW46odPOpp3wkWlXFf/16/in6+ph/NxTdK8V8Lxes/xQBkdrawwFH8b5IsOxjXgcUI/YfQ1h1oZ+sFL+lfe0zUJoJGj8vk+c7mOdqaoLNqIlY75WhN7grEaMfsNQBpkl/mEI6rU/Oy8HSPeUJufyGP/pLvumomxsdR//193rhwP8JY2Rj5xtKBHst/I9ddfb76wj8ull15qvjFO4aAlTY4b+cEPAF4XJ6KdK8MjMT/25Wg68t5o7eyN2YmJ6Nu2Mz73mTvj5f9yIL6wPB/zKne3Gu6Hdp4Sz3ja05Su0/m/UaAOZYyiLnyqmrbFeYMj5eyzzza9nBNo22+1f/9nAPiy6VzZhJMBJ+Zc0YCyd+dQPPic3ZrsUUrZO2AmZhXopCmkD4pdO3fbuP3MZz7vL5l0dfc6/45dp0RbR2fMTE9bsccwRCFhkmFAIDBw4VDxypXuHg9OfjopoUcZ9esOul4PuFcmiLVBys7CXKXk5ATv2GoS5BpDo6en2x2NeKdQPPc4Z08z7Jyi5JQBqkzk/NxJwclP8X4iW+4rLAqJnSu+zz0pm87nTE5fw8lPefSPP187jYzqEg+Usv3XEFeOx96DJv6LlxiEpX5M5hqUUTSorPMpZM1TLjL4SgO4jEIpFPcG5FkPjJvyqnOn5Y9yfNIQLzDf4Y0uMWpQ3vqlBAyPDHlCYVUHk8nMzLSukQccKxsrTgC6WSMfONau4REsqehcD9KQWh8KP9cDFeV3/jEqUoaU1uVzyldiFv3Fo4mJcTtUZmWw807wygpPd1Ew80lVkpm0m3/GQX3yXl8vSlMqAfRzJnKUVAN5mkVnpdgB5ZU2oLW51c4XGyYYWBIkv8YmYzYNZcXpt7iiPJVxSxroYmIDJ7RQP15tAsqKBeJcb+RTB8erLK8iwODgTukbSk9fL/FZxzxS6TzyGlV5jz7lNdNlgAd+bUc8IBS8tDMyA36u703RKTSsB3ztgr0xMADKq06A61vVHXqIL7QBxHts0FEqk35JM/Gc6H9CdV5wWBaqMgDyE8ceN8hWrlxh1VO+T844yxhNW1FnDEOO8AQjHMDAZpXD1FTOE25n0Q5vCt+AothlGyRNpT41+pqq/RFcDfBUgZ+O0JH5K57oyuMVcqYy6Wa1roZskIByMkY0pIKJPNL+9A/Ar2NV4wFfICp0rQW5AoR9U4rMIivpsPRKMd2HMtoefNAJH1C4eXBAX6UuxJd+VNoSoD/Ql2hV7mOY5ViV/KM8koKTk+QNSMp5xQDhoceYXsXBeZyozKPMZZ67da9bcyt7mAE4V1mKDq20IxvDE2hz9qzBkD985GjNyIBPlIc8QB+yIEL8oIRN3HnwMbsiOVGjcJ9+7r4ufG02oNO5Qn7wcaTd2JAX3EV+Sp5cXZQ8w2GD04cjTpAyN5GvtF7hBccaX3TXaSwoaiflW1UGeEGabPsahno+HViRVJwl5r8A3uAwgi5kkHvIAkfag3juQzvtjMDSxtmWWQ5lgC/pSp6Wcu9xLr6WdKmvpNFL2bSZ44Ub8DknldzU617qtzaU8tYF7t8bDv0yxdrpCg3HHP1Xp28jOqFwXnVmz5V6qkJ3HnHIITus0uLVDhu36rvgpV3on6x0c9Eu69iyOaV9SQuPcYoytnEv+zcjr+RUbVIreg0ojpd1Qbck6e5f8J4yoZv2pe+6bAWu3TYQJrC+4xP1kWr+yHplMI6GOPAim+xbSB1YvTs1ORd33YVjndf/N50rJwLZ/vnQh/GSFS7lfP/+/bZjGAt3794T5513Xpx11lnmK/xmo/eVm66PputviKb2iVg5+pWYu1P6Wk9z/NRVd8TnL708YuvIsfKkNuu94eb4H2198d+f/wI/hC7jR2lfzgGOrM6+5ppr4oYbbvADE9Lw2hMPGbkPbaxIYQ6A7jKW/b8G8GLTubIJJwNO2Lly+p4t8dBz96bCI+N+3hNZftKMgfiss86OHdt3+N22K6+8ysoZX7xAsWtt79LEkopUUTD4WggDAIGBnQEABZ7PLKPwo0xpxHB67uVnZNc35sFJWA+40yOUaVCl8kx6lFEvm5dy61cnREspU/9AnFOmjnwF5RjnivhiA8nHTM81gyaKR1Goy33yLC1VX5fQfZdTcNTy1/PV8FT3ODif6mCD2NfcyjT88g9lpJqcG+ONgDL4L2bYOEm+He9cIX0B3a74UKXVNUf2Lrg32LhNQFQpiRVuR1GGTxCBvF/qiJbMUy+UB/b4GRzs92atPGngHVYcdxjSyC154fG9wXeGc4U+0ea+V2SpGLBsHo1hcvToEU/qxGHkoUgWRZDJF4U+LU/oNlb+JSQ7bXQBRcZdV1UwlbPWWOZbVkJTHJyUNTc/VzMaoc9fgsCZovzg8UoBXSPL4OQTsjhXyMu1jUnhhreAcYh2g6uqfPQDTEVwVoGaJG3Je8ahpJsnlqlslHrmEaiduK/nvQzpYEkjROgrYw9DmNTJi7xPmccaQOvBvckFS8HFKfWtVHx5slzwFsXZtLlM2iCNMiDT6UTjBc1a+A1f0wEA37MdCZk325E+0q7y7HQDn+6RJvcZSMMxeZLlWe6quMIH2ph2wsmCwl54l7yq858jUPI2npdrxei84pXqIopNj885OjqNjHSopWLp5pRY2LBUQE50onuKd7rSVxM39S6v8mT5hZfKr/oB9Q0u1wZooL65L0vWE/m2c8WrSSrnSg130s195kUMKNrafVJ5aWX4y30MZwpnvunt6hGddaOI9qvzK3lo/vCDRfqX58kv76ei6/LqAAHcnj+QC6VhTKcfM88yJpayytzb1dWnuHbTRzwOa84nNM5MTUzG+MSExpwJ79+DMwXZKY5ZcFk/aMZhkjQdD0lqOs3sdBJdlMO8a2etqWTz4HQuFb4BjCv+/LOOzqO2xQnFsfQjNskurwxlv6naVv/4UiGeB/MFfMgOBCEbjoEy/iV/vWeK2terRcTbwmfwFscoYxj3ipFc7jPG0cdFleWVtuM+fdZ4q0B8rrRw1lr9ywEwHuivZBgo/b20a5E97jtddZ7111FxGwErBAv9awH9BjruDUx/DU1Vm+q69OGsQtKT1zr3X3W+ATBLHOPerslZHgv+ulyi16UsICeMhfka9bF0AKXolC30PmF1WnAnbYwj8Ikvi5V6rQX3Vg/Gab76xvhFWlYU0i9ZrWQ5IV7paMsyF+QKNPo2N0QP7dVAA3hq8iOgzuTjYQh9G8iVaotx4MBCTEzAyc3Xgr4VSHnLAKBDoJPx0KKMQdw5ODoZB45MxNj4lDe1Ze769Oc+E9c8+4djVW1/DwCfcG358tfip8dmYsuePR4TaSuMfdojbbGc75Ed4rhPmUDKEfK7CQVop03nyiacDDjh14L27RqJi847TQoSSjhGFhvm5dJaOjpe077e/jhy9Gjcest+Px3tkvLYqXsrzQi1BiQNAgg4zgyMPJ6wcb8YwsUo8HLnasBAkUadsOHVMDEeDx7wNrqv0LkqJVCdiImOOYkNI3nywbLKtg4pdzIYmKw8gFEuRxJWc4ym7VhYldGhOlPvMpjVlH4Bk3Pey3MbhCVO5yio8yjYul+Pz3QFJ7/8M5IqvrqmDLVPKgHcJjbTZPJM0zjgOl/tHvTwX4qTJ+5qstAM3uhcKZNH+e80DnnNhM/Tx3uDgmctEDb9SxycOy1/lOMTKZoo2hXt8ItrFIcy4bDfyuzsjAdQPPjcx0nHsdGg2gjQdRv5wLF2DY9gSUXnenBfOFf4vHDKXtLNawi8ysHTZiZvVq1QV2rkTx4rgJO85pP45bZ2qP7Xisw7GDUoaZDifKo8jkwbO1KwVv1p3ibzln2PMDRm1Jcpvzx5JiDLhb8YP7V+IMQ4V/x+OQWKJvdtKeqlTmWZe52qBtAlOPzFE/3IiwHqW1V5NpKOgfo19SqQfaS0Y9WuVfsKjeqRS3jhHSHT1NuZexjS3wqAA154bFMZjf2SupT2I77QSBWQAfI6HauEHMmxPp6UMQMQm82vlNdqXKvGVhws3POYVst7bL+gXIAyM6QhnQ6FNFps1B5DK2URMm/SQnziS5x5DXCbJjEtvih5Mi7/kh+JO3F4DIVXCkalPMRn2RlK+iwvy3T5hIJb+ah2V2fu67IeYMiyeqGsJjENxIkXXtXA0nwQQXuFJutDvZRfhaUDJ/lEnZB58lMP4uhrvR3deS7ZoBzqoQin50+nPnINXuP3ORfpXBElx+YVfr9So77KPNejcTIzc8gj87BlEcPTq9EwQMMO6+GREb9myYb0pe0LrxiHWD139OioxyFjE87mVmQp+yX9BVnJvpOyxkMLHqaAC7mCXstl5fAjHyWwYTx84T5gXOI1YxCOLusFpiXbF3B+6gUd8KC6Z5oVOFZJzS9oKjgSkp/UJffzofXqPAZK/TlmGQKKdK4El6I/tneq2//pWMHRDE9yZULOaZm+wuv/guraOHReApBjQeFx0ggObmcaZK1CoX+sPtwIir6yHhxT13WANObdcQHgSFuCo7EeeWi83pjOfC2oMU2Nuf4PL+y84nVS5iXKV3L0TBwXdhpUY3hFmqCRTh8M0JL0cpVy6f4qna/WZutAwbceqES/FkQ7UijzrR2KKo8ykGHOXb4CG0k3Ie+MgVW5jOOMK1Td47joo9wSAOpAP6P/snE854sLq5t7rvwHA+3QKOO06wc/8IH4n6vTEftOswwcA7ofGlfvf80N8fof+6noqgz+49t3E74xgPebzpVNOBlwws6VvTuG4oKzdvnLPyy1JmAoMWjkEzA+J9oipWsu5mbmPTG0tpB3Jbp6+qOdwb4aZFCSmKxycuFpVIudLQwgvl8Cg5MUVJ4+WYHaAEqedUH5l6cn/Dk7JpKcfNOghBYv40UZVlKUUhQ7D27VBMaMtrjaFIuqY3GulMHv+EHQgTLBwzn3+el8gZUrUrQoh8m7GDwEJch8gE58ZXx5Tn7fangtKKOqNL6uGx6+Q5zx5DknKlL/McaTx6Rfy7niH20g8LWDr3zMTzFvDCX/WgB+t2917rT8UY5P2DSXJzvwKnmJUcBqKJY8MiiiLNx9951eucJrAMgh7YlhiCJ/IvAd4VxR4Ksb2V6p5LBiZWpqOqbUPyenJmJ6is8vL5pGcSTlRz/oxNEl8Ux5AwPHSnaz7zjWafM2Mpn1tnGHkwUFS0e+kEKfJo6nYNMz017uStngg7/GS5sQMMTVX0p54jzUuQ1RDnEsUEGUXza1Bg/A/eqkdoAmKuJPzOqX/fqezhXzqdSr1KeKc7Qg268csy05ZtfIlXQcGQdwRlAvrhNHvuaBcprlrA0b3QNoR/bogLcEFGeAMYHyazS79slLxl/KTWMUPlgAk3bTn9dF8ea1Ep6E+utA1En8o+0waHFk81Wi7r40svm6kDcVb2hLxmNWIwmly6Dc8jSO676+fink3abLtFNnEnPkuvoPLQB59L+GL6/hBYYQdSVHVW9Q5ZURQT/pW2grGQcG4pWXz64zRjOGw0cbI5KtlJHqib/6gTiT/WcpV1gYn9KVNvZaEkjIUo0fSDLrBmPtybdu8KTfX7wT3/zFu3nmQeQz26NsVOzVjyqDJ8a+Dz3KDz7am9UUnv+gWU2FTJKe9ip8SjlPGkybxhZd0rlNMfGknF2YjznRUiDrQooKdM779fR/0pc5gYpCi/sjr6i25BPS9rYOzdXdMdDfpz7RrjrMut/jrGYfNPrh5OSUv77A+ApOHAZNwStGRZ4ZCzLwOgZAPqian5PcuT0YZph/0mmVvM7+Qch+SHXVF9R3aEv6KPgbv4JlvlcyjuHp3mAW+p/5WQJl0J/Jl3GZzjw2T1N+eDWT8RXcJZ+DeA89JZ5QzrPepNFRczvtVO4B5rXKLfTT/yiVuwVXBvJEtLeWfZwyHiB/bfzzeMv4CoKUfZ/qvDphYM/zdcCrASvc3xDUhCtpr/FHwbQp+Fr32Q+NFVqqRaavxqv8azj65jGHBOFfUf8re64Y6p4r/+chAzLF62O0j4qWDPEQj5UhvO7WJnkRv6v+RMj2JtBFEg/8QO48Rlf1gufmu/Iypngl1DpAjQuuNUFZ/cU45E/1YZ8mXtVjzAAYp8qY7FIqGvTP/Zcjcs4n4F1KjV+1E0Pup7Tg+ZuxxyvOlppibCw0nkPjpnPlZAF9+orPfjZ+54qPxuglF0bs2Z03NB7EF6+O759ZjP/+Qz8cQ1u2uB9twrcO9OVN58omnAw4IecKg+yurYPxgH07pEwd2+lJz6BBmvqTISbWnNxyk8BcBpdGXg4y4LXyz9NVCX1ZxsikAk7mCo4ZpSNlVNeApp7qLI8oNiWOo3EoOZicTbfapRwziaCQoQQ3izZyeBmwaGtCUdcEqymalfhWYGysotSAmB3jV9KwLKFRoQCKElXugdvXlXLG0Waj7ysPuKu0iuSPu6aXo/EeF89+CXbGbADGty7QZjwFRGmp+A2POOrHH/fKk2Dg+DSct/Ld3o0A/a3KvxYYJ0peXt2jDP4WpJDbkFI6aPbGx0ND/mQ3yvDhQ4fi9v23WjFh8MRJBx7qn/hyGbd5DfOMHmMrDScrVbJy1qcyAZn9VqDIx0aw0pSvBFlWJDf0Q78zPc0+RTM+J744cqgTBmcx1DF4VlidtQFQ9w0BBR/ZUH1rRmCt7imPqdjTywqt9RUppoPVLzRfVRZ5qAvByqquC07O+QFWYJUF2V5YlHGqnkI62hl8Tiv8HLNfKp//8rwE/VOM2hgHosBOUyG20WS5ZvVZbiCIYl7qWMoqBjHjGfXaCEhHkcdCPcIGuowMMSbbSffqhjN0CjhyyZWjq/vE6LC0oHxl9YpTUbtc/UD5tBOw6M9JJs/YY4W+wrhKulX4Z3lJ3Bi1Xk2xnKsp+KobfIAf5ouC20p47dARTzBUIAIceazaQnMCdPjJqnDowte1AHE6Fn4SBzgv8oKxiOzq/Jh8VaDxveeK6C8AVsYFOzdK++rHhs52GEGH8HsMZ84SGviAUb+6BP/SqVHaGijymQFaHN1AR/KdMX1hcdbt6T6iNsZBCX47b5TWY7TuJ5DLh/LPhlrrCl/Eyzzuy35oQd9gbMJBzMoR4up9xo6Kim+zC7PZT6p2MF6VbTkWXsuBxsRCP/wq58V5jOGaYkV7SjYq2XSQtFIvnoJ7/IVf1ZxQS6OwIDp6entstNF/GIvLXk28UghfaaMiV+gQKtp1hGfcg984UqCJOMD7F0hGKZs2UWG+D0AzZ8zjpk/tvrA85/ZWMuGonMVKhczZISM6AHBQ1zIWIbN2jElPUelOU5e0LMegfKy05R7891hUo6TqJ8yJK8LPDzli/lfd3Ib68So1e2WpyuYt8kdphZciLLo7NIcx5tGu6veM8f50PvcVsmzxQlk9j4t+aLN86Ag1hU/rAag2AsqCZgBcxkpfy5j8U3yRF/cz6qgj57Clra1DbYDuh6xl+sxaP0KzSVFdGeNyfAJXNaZ0tkdzO7zwn3Lov/JCh8vP3MZfUmRZPvW/pZXFWrr1wLRVAF2kL0fks5UNbRvSHA9uk6ptyjkhSVA9VE9k1UdkDd0XPdRyxwOkVcv7zJzkQ0fO4aP7sMbyDunTfPnOPFG/IbiSqhZjJ30MAF95jZOxxH1npTnGji7H9ObKlZMObj+16d233xGHJyeCx0x94v3O7dujd3DQ7bYJ9x3A703nyiacDPiWnSsAEyKvCaEIkZbJAgHlqRn7YfB+PgoGijsKB09Y2FsFQ5h0KDYoXZ68FDgyKfm6HJmEq2vAk2zDkUk9J9eMa8Th7Lpq5wmyJzYFTVasrtH8k/siaNJBoXGc8uNsscLLkQDO45wrjRNqiSsKW5lkuc5z7utIOlOqX8lvZSLz6x9/vp9/x8YTAx8dtwFQ5vqAUiOlzPys+J3M4oooKxQbOVf44xnwRoBi4LZbB4zTyqWv1iyDI/JIwFmHY2XLli1WBpDbgwcOxMT4qLKk8cfTafBQ/1J24b8ZKiA+FZTvHOcK7by0KiWwkgMUVfpUOlem7Fxhw740MhvlSTLEOT+WRitsBPdChoxT8UQh2z9DHap+pXsFoBUlEMMFWbfhycqqKm1JU9qw9I+Cl3N+gEpzm9vxYaOxwbmiW05b8QeDiaOhoU4Flw8ycgBLk+nWNX86GofGAzsGqq9IEah3Wb2UfbUB+RpQnjYn1E5qcShSLW0yyJdyLEB54lh4gRzzOobrWIFpgQYTq78VKb7qzsVRW/p2SVf4Ydr5KR6jrSjh0Gg5cR74qJOKd9SRc+hY1b18/UW0iT7KoW2pCmMvRwfzh7IKDdmWhS6AewYKrAAaMBKJol1L+1luFFwPlYsSVAwP8EMPqw5wWEBFG7wSjkZnmemoAnUu8mXcVR2Qa+rZzDguABfgVlbZpKUOpW0aoeAG6HeaNVQ+8VkWZWLQM66SDjxZP/jrvzyvgLmkdanatN31TkfK6ioOBsaydLoUujhSTuEb+GfYVH5hxvXL+S/pLOnIz6t9BuUhDanITyCOz9xSrawb+fSftnVktlPyM+vpZBUOOw3EC1Y1sbKlW0fyltf+eFUDefeXYnCeKT28hXbTKRm1c0uCx0og2hlg9QhyySor8vOKBAVDR6NcwE3I4RxZWIpcFZJ9LPlBWVxTbrZRGpGWxUpfoV7E4wxg/5mNwGVxLHxx2apD1V8RDQ1bwovcwXPJlCJTHhgDUraSryVf0kMaQsuqZMjNg26QbWVdgZ/iS5mAMKSDhrgSoM9314ekp7pYE7JcIHEKI/0tY0xL9hfSEOpl+0onajGdVTkq2sp5OcKHLAbeZP3LkWStne3R0tFWk28KSFwVbY4gLoNjamnyuIhzZePKOt16QDu33YtzpTi4SQFvOHOZClx5rlYdLGvoHTj/eG3JOkiO0eREVr1Pyrxkf4F9rppq6bNfFackYzsr8cr4JxrUR3kV1KtX2PuJ8nRjYWE5Dh9ajKkJybv4vOlcOflQG4fURoRN+PYA/WfTubIJJwNanv/857+IJ0oFEEYEja+uXHfddR7Igb6eztg61OvJvhEY2Fl9wkoVFB+elDJ4Mzj39fdHT3e3B3mWg6NI8LQQA5j9VsqTVZRenix58lLgyCTla6DElXiCyKjuVsBEVt3TP1L6WPLo2M7ExkoalDNNWNAjquw4sbGaGVxHdAY7WJgca0chksHGdQk5OHKenZPJsQyYjSEVERQapeXH0fnKeXXP1ci65LG6X13r4PME12zNkGnWvgekUZjXyVtHcuUkGZf3gTXTUGUTtHao41gbfF9tUF1V6TmlhCwD+YO31Ad5GRwajF7JFvJy8NChOHr4sO6t2lGXjkBw1Y33wvNGoBzuZ9C5hGl9KhM2qsd9AiLRqwhqSnYaKCwjz9dT8hPfMCXf309nJmnNJ9c35XQjSDklzdoBnpRXIRp55M+o8qd4HAF5H564pZRTPyva6awEGnmWdaq3xVr8LG0OLm+4SJzkFINNJ5moym8FnPNCl2NpS2QI2ZbSzmqP8hNtlA9PmVhxVCB7Nu6oC3n4UY7Q0g4Vyg0B/pDHdFb8QmZrQWMbfOIHlL5cA/LKAGEMoczCQ9JkXNax0N/Ix8JLrrGaKY/yMWR5BQOjlhUE3C/8TvkCZ/LFoHs1vFX5Nhh15IpyCt8yneRO1453ngzkMT+MgLHVmZ2OkLJZdxI08qk4E+BjLunvtDJEHFDow7HSSbyOGOF8QQPjg2NeC5cC95EFegUU8ZpRpslPJyPjEEq9jq1b1e6CbNfkW5EL6sEptEEndFM+84rrQrlVv0hZFB8q2XJ+3YENrJ5ZWYLvlM2nPennGEU8uSSV8rufZd2zXPAVYzT7SO5tpAjKyRvOXSUyn2kbcNBWpY7166x/lpHlpFyUAB3IONhSBkmfDot6QK6WF5f9FTMcwmze6c1mcWAqj/uX+OK2bm+NDq9qUJurjvCvvTU322UcM82iAyPR+zypPPQEAk/8aV/ztWo3t51+GJwYoIyLgGVE7UJb8TUfO2aY/+mT0CMcHC0/isMZANvMg3UCr/iRj1c40zGPfNI/k6c5NoufpCWO/lbxVf/cTuz1Zhp0xCgHH/HulhDuFRzKk1d1UBqSwqfSN+ygon0Yy6o6OV2VZT2gDWvtvU4wLgFHY6zhzf+MwZku0yRAYwaPXwrH4yUAHEkHHeabQlmFkXIlGlUveqTj4auddDn+NDqbCcZtzAmFJNK5TG6uF4C14gmuj2SSy4r+tQLFMQbmmJDjmvmie/ClgMdytTH1pB+hf/sDEXOs7FK9aRulcd+o9FXGK5yvpHWfdZ1Tzhlv3HdcXhkvkNF04AldTE8r73xWiH5w//vf3/sk3nLLLX5IhQwB1GPfvn120mzCtwdon3e+851x9dVXx/bt2627bsK3B+h/vMbKh1boHwVoA+xU+M+8gtwXoH+oD7/6Fa94xeEqahM24RuGb9m5QnomEztMOjtqDhMGa5R8FCTe3WcSIc4OGNJYwZUyIxye6MGVCI3TE5WOhiqOFPm/DrXrMrmV4DyccxR2/aHA8bTABo8nopwwa06USjkBExO645QApYdgQ06hcULNTlmO2WnXCvk0RumqJy7KQC4dqjTkdxwHzo0146rzUoay6N8xtb1HyKRr3yMkfxrPOdWR+/w13AfWSpNMWQd030qfM60NxinFoLpaswwbezoiNwyGvb3sDdBuBX70yJEYYxNblYMzDzlECYNPpdzCs0bgHrRlQClN2dkINqrHfQULS7wbjiwUmUnlC6OLI1IAWNGUku+66odC575U5dsI7u2+jWqCfqX9OPL1HOIByyVHHeCvZZs+zLmf2GYZjTyzjCuU9liLn7U2188KMXHqk5Rf3cijQuJzilo8OEmfQWUuJR2UaZ6azjQOkSvkyK8HUk/koKpvCS7qXqDOowz5RDGVWtrEoRkHC0Z3KsvIMsorDoTO9nzvPo3zxqeYVfnq5zhJ7CiRDOCAK/QX+jAY6RvUBSAtRik88nir8RiHQvIx24I2WrIRk8Z12ccCXhmt2zJX93CPNunp7nEfg0bjou4iIw3BNProi26OCmrnwsU5+UhX8GAkJs9wUMAnjJPiUEnaCNDMvXbx0l9BAo/O7dig3BKId3voqJpAH/XB8PS+KGqD9o4upeNVnJQF+FDKoP7kPT5YJtS+HOt0M5dQZpZd2/+lqTxlxgisZA7jsapLOV+YzT1hmH8JtG/KUvIHPiDjxYilJrrtc9qfvkYFTRs3qiP9tNDtDM5Z8d5405ng12OpB3v2MC+qjyPDVRaByvGYAo/SiZJ08vUyvkJSOT9UB2jiyDXxdupR90rOarylb+qHNHCN7ECXHSeVIdkt/YD+wRyN3PZKtnm6yN5BtDW44BUbhNadesTzZTOciqJpEaeTOeZfckABPmpYKE4Yj1vipcio7uvP12sH+MUnpk2r2hvcHo9lFNuhybgsmrySzysJ1d4KrMIrPDCDa+TAA+Qhx3PSppOkkjm3J6HepowVdsxU18rgdMZrxOX/+pCOiuzvawUwIAuAaQAjx+oef8inHV2igaLhD3Wk7l6pJJ46uaCOt5z71PmKjLv+oqnmaBEvrB+oiv68bSVH6VjIsgre4igyTjVi8i4LIL0fDkD0WiETrh+EViW4vPVC6QcqSHkSkE3i0iGC869N2BIntLqukhfvGYO8Uobi63grfoo3pQ+ZEuip0tTrzDi8GjMzufE8vCQtwIPNmWleZeR607lysgHZPOecc7xC4u///u+9gog22YT7HuD1pnNlE04GfAOvBQ3E/fft8nDNMl07JzTxoahhJGgasNedpb0WVAUGeybjjs5uCXA6XXhNyBtzEVCOpdQ1S6ljAnH5/n9P0DxjqN/PiJzsU3FkfmDSYZLHoZKe/4anPCqD+olwp2elSs65aRAwgS8y4enoyV4TNq+tWGkmP4k0B+b+B6RJ5cRKtPIAKJZMisSXCZ9Q4jQlmi8A11TMOVO7yzTEK5S8Vg4KTn58K3cDoIrUL5XyhgnY9U7Do0ymCeCujnlwu6JwKxcx5ht4+WcFgT/RtBE4ZaWgoTA6T2N+7hG/AdButANG6MjIcPT191kxPnjwQBw4cECyuhh9GiTBW+pA3ZLeNMKt9AiItxxUR+4DrWrY6nRNIN2x/PrGobTB+iDjpElKVqXwY3TYOTk7F9Pqn2wqa4eD4lGeZmZn/Cod6aAPo5J+JIFKbBUvigwV2JAMZW9r5wszHcfkQyrcZg1QeAeQDj5nf1AfwqgQHc6vP+456F72TdGrfokTgHhfqz0AGz1etaJ2tLGX7VXKoC0ppzibuJdpUq6g2LS7zDRU0lgRvforeDjasFTfLte1ABbohpfKB/6y/No0qnz6lvHrHrjTKC3ylbKXfS2Nb66Lc8q8qOgrzo170KAAcFxayFd+GD9ReqvJ3zgNOkAbSjzjDzLjFQP6kQZDsL2zw+W7XNN/bLn5tFTplca0VqHQQVGM82U1RjECaG8IKE6VEp9fs0qZsDwrrkXjiVcNVjigOc/hbZZFOqDQVcrnSFqZldGm9EAaoFn3vE68tAH5kRUC5yUePq6oLW3AwSPKA4dxIT8qT3/IJ3gpt/CJ+/A9Q8oDcWkc5rzHPGEHj46QTr40GrO9uXadVGzLUmttTxLwFMAI4yFFKtw4LXKeQQbJiuzj3JhflEGnX2mTQg9pHZTbKzLATRpdc94YVux9ImUFOs2r/I+hTHlp0IpoCACqNgMH/ChOJgB+UT4lmocVUvaOsOxWTqhGGWxtStkougH8w3C3M0N5eLpLOjb15qtwONV5VZJywClSPEaywo/VP1zbYSna4A95CcW5RJ3Qe3jVjD1bmFesx6iKrm9Fl/mueqGnUFfKTF2Gz+imM5O0HpeUns3qvX+b4kmfvBUn4Jsu4RP5uF/nex4pC2hdrRsBZl2VLFtUOGhnVdDlVs6czJtjjjPYsZxxkAHQHlkw+zPlxujwGci+mvOk21Pxpf6ljYseBdTqXB3dl8pcpDT0g9bmNuXPlZbggrbMT1y+utXd3WUcBHTH7CPQnXVdxanPxrjIAeULBzSR3/tlqU/kRtXZH7MPOKvTEWgPV5w/3Sx88JmOqZsxDhADb/Ne9ee8Gpk8dzG+mSfEVuUhX+R1v4d30KBg54p4Sv2pTgv7z5iWewIoyopR2oVX5XgQZ7kVb5InBaDB/yt8OW5BE+nhJXRCF7K7vNIU42MRszNZT4zKzdeCTi4cYtX10aN+xZ3XU2i3Tbjvgf60+VrQJpwM+IZWrmwf6dcArukHRaqaQG08KI8nPCZJTSQYTSg6Y2NjcVgDSJeUEd7HxrGCksR74Ch9VgRQMPTnycolrQNVmgIlfQmeSBT0Z+cP9PEFlfJk05MgEycJNHsybeR0lEeuUVJwrtDNrHSShw3qPNsqMAl7Is5JzxO3J75U3Mp1fU6qndTimATrsQJd5HVD2upYwJNcY6Qm3nrN7xk8QVPHYxBlXIZMsxHALxSWxKn/zuMTMDm6phuuA05ZleMjf435HaewEeh2m2jhK0A9Pb1WmDEsxicmpOjOut1RruAR9U2UWS6htJVR6bqugNVpsxhuQEZj2m8noEwhtxgL/kR5W7uanf1HeLLNa0Eor7Sr6lM1rutk+qhXodW3BOW8OvLvWKG4B5g3Cv5aD8okcm2ZT/k2P3Venkr7qazO874QqIx8UltJuv+qMnWAPvLhBLBh4P6SeJ1OJCJXaaQTn8pvGqcZkH/Xm7FH/Rue2bBTXy311396u8aqHAM8XjW0ezmn3CStKptflYZxoRiQBQpNCflFmbX6VD4p5R36sl+IxkWNsyXMz+erIBhyxfjwho46mhduYngtRUCGEEAdbGRI3lGGixEE6TYIhQelgfYBXBf9+INkxjfuw3P2zson61U7ko+y+Slx0sB1nlMbG7HiG8G0CQ/5yUDdWWXQqTRuDwXzBDrEH06cF3odl/xqDNwvTgWcSLx2w3m55siqARwhxk/blDFK5xXL7Yz1PloKfuINrcisjsh1btqLcQbv06BMQqt6u9Zcpnwkv5I/hU5oK4418wI+KD1xaYQyv1XzI3MQDq52VivliiU7qioneRqu6TAjLU7tNBjT4FERBhUjqIwnaJHhiSywMXzhj3mk8v3wopIP6PVRoTh+cu5GbqltyotBZVFeLVRjCv3AfYH8agPPrRyhHScGvNAPGUQW/XrQ/Kz7OfzpUN2NRz9KpG1q8ipZdB+gXvBSR3D4iT681zl5ia+9Jul+kytXTDZtQn01BlC/jvYu6x2U63i3lWinPRRUEJ1ZYsN4qzaBPuiHhqWkxw4zHqQ0idfQLRminyBk2e60ScaVfu0VIaTgnikT0H6VmCojf8fIpP77WH7trbmq122kYMeVZKI4hvwJbZBQBm0ETrUHm/oiM9SDT0ozjjY1g1HFs88Q595vSLUhPW2o9PlqEe2bvKMM87vwVuc1GbLMNPQLxnB4xZiv9MQDLkX85rLMHfX+UB8vkfUqiwD6uOCe0kAT/R05U7nwgjjzUek4FLoyj4IKBkfyV0E0rajO5oIHiBKAbEOOdq7qV6ONsqOqLylKvTnnvrNlmRyLjmkgnculPsgONSMu67d2gBdVn63aAdmszy0cjdrXlNUYyANvE7I+2ZbENasfMkdA/ebKlfsK4G/jA4/G0NgXuC7pioHPNY4V7CHS0aZ++KxAenAX2SiQc0fHMbgLMG8iO/TJTagDfN1cubIJJwNO7FPMmhRO2TEU55+1RxNGKoM5UeaAj2CirHo5sI1ADecS5HSgNMe27TuCz3my3Bd85EW4/URPRwAFcUNo0P+AnObqR5QDK44EKwt5nhNTTm81RwlXIpIJz4qQAkeWGaMcKWOmUz7uZdB/KVo8ESrGJgMZeKyQwRilscKnU+OvlApCGmV1RQrgGoa6akpb4nxfoeSFR7WJmd9KKhPrAXeof+arD8QoCEy6qUhVCQ3gro55cBt/J6xcgXaUZPZawcPM9ejoqD3/PMVEeejqLCstwJ91L+2OnNEmgGVCckkoaYDvlJUry01lo8OkD2NicmrSTzjGx0ctZyhZ9Jt8cpevFRSjhE1weMWpGPbIH93LBhRx8CgLWxcom02djU6paWLzyX+K0Q14yhPGIvfJH4LoVt65RTbTS57XSmwomHwYIt6IUfHZdsLjPqyxQZEzs3wpRDi4X2W2AlzR0spmfl49QDvX2yYVDwWVYcW2ajuOhKS96hOFpqpuBXdGqa42POv0NUKRh3o0aRqPAGMD/MqniPQ/wGNBZYzQdmx8aajKBii/XPNpVpR3P/XWufuNstgxI1mgr6KkwVcbOtSdMrCuKuDMwXVR/bnPuW/mRorIUPJJRXMsNCgRhl1/X5/LZkzBaWRj0uNdrtgoCp7lUWlsaOpoepQGxGU8AH+9XbIdgaJ8Jp31UGB2ekZh2uXgsMgjvNFRhiIGaxrAWV+gRoOO4GKZPNfEQwM4mJfMW9HDPfjKPdJTR8uigP5BWgJk5b1csUkbszkxTlG+ngNeiDCXIcbtkXzFaJ+d4PPm+WCjsSzwkjed2/Ai+4wdaBj8ijAWoW9qFR9FE/nNT6fPOcRH1TE5mzzXP1+7z+hkaWWh1lfXAvPC5Wa/yrlLZSqvy1Po6Mh2B7PbHZ6IH9Sb9i7OzUaAtqQzZZFJ0Ia38EEjMgSQr/CcNnYdlI8ycL5w7voTTzvjpKFdFUe5pDc96m92zKkMmsHON8Wr9HTI6J6dnnb65itH1L3QkO2RdbBDR/VCVpEZ0s3OzsS0ZHOe+pgXyZ8cF+vjFk4zXmvztYVC0NBPSdTV3iWakg+k8094yME1qT23q1zKpr6Ay4NGHKfzkquqrchX/uVGsE1euUI+AtIE2/M+2bJtqDP3KZNz6gsPuKbc0v9Le9OW3EtnouhYRc+jr2V8Og3TcCxlkzZX8CWeEm9QnuZ26ZDCRf3zIQLRkg/RByckQabb8wB1WCVBJVvwhnSaK+gZrrlx0B4U4CKUl3krI6ynVHzgn2P1j2vavfAb/L5FGoVW1Qv6TLvulfvOq19zM06TXIm2JigdvGD+c1sLl+tQlUnfgz9slGyMNX5k0D+jztfxoBFnVurCyhZHjyzHzDR0b65cuS8Aft18883xkY98xCuokWmMdOwmHkz/6Z/+qfn79re/PT7wgQ/Ezp077Rhh1R33n/a0p8Xll1/uNuUV9ze+8Y1xzTXXxGmnnWa+0ybou09/+tPjrLPOsoPgz/7sz1zeb/3Wb8VjHvMY54OOG264If73//7fbrOXvvSlMTw8XO9D/48DfWNz5comnAw44ZUr3V3tMdTXZYW5fB6wGFi5pFSGn9LxBI6vBG3fti12794de/bsid7u3ppypJHDaSkD44pPzPEVmHsdDI4b5ymr8ciZvfVWAvJpWm3ptu4yT7C7OhNSQcWRYEVUR+q2KDpQGMFjRaVKT5oVKeWauTzJQm8JpT5MXMcCORMo30f/GkAXed2QtjoW8CTXGFk9fVoPuFMm51rBgjIRZyAi49eCMjGXRPU8OhLH3/GEHgdO6UyZ33ka8ztOYQOAr6x4GhwckPHW7UFxfHzMT1uQOz89rWQUSJRZLqEoKHkPJaeSieo+ID1F5z5dExrTfvtAtDanLGFwsVoFZ+XszEzMaRLlGrByq2ZJ5SrrYZlSPbMe/Et8/pE2I3yvLLlfL+BYsbJpZOnoaXzaDa6yJNtBdEEzQBqeaC+g4FkJLAKSNJk0BcaIgQE2u+6xQU5/TQM7DV3vi8Q5yqbaF4WT/sxTepbw40hANssTPtNW8YKf1W7xY1lGkh0M/FXOhOyz6q84Smuk6UfeY4LiKzmhC1Ef6gmvoTV5kgopaSnEZdqZkmVkevFFVnBjexknWQSc+/Un6qH6UGfzoAo4qMGtnFlP1Rs+gYDyytFPwT0GQV9FexbgMmp8Irh90xBzPGWQT8m9UafvV2mqI/ymragDtKec4lTIVygw+pFXVpPNLbBSJ+UCmkyP6Uh6gMKHxgAk79KQSLyJowRv/CjcbHSJwLMyyU+3RZ9XsSjaBhU0txGf9IOe1uCeK6CAjKNwIU8YHKyu5AEATjucJfDfBhP8xUBUNsoxz4QTnjFnsAKJPkHhNrglv12S0xacNSrIciHaGa+oFwYQKy+WZxd8DsBXnv7bYNU9b9ypPOkQwplVvfI1x34KaWCJKre701TBPOMI/3SERqrL0RXIC/98j/y863oMkKiEBIzy4gRzqPgAb/mEcemLNgydAf7Sh3N8Jg8GH/2iOIXLaiCKof3hgRtKYKcjbQ+NSoMhAW/cfk6bwbKj9Jy3Nqkc4cDpxkoUHthAJ+VSSGdHl/UN8kMrq4dYIUibuW7gMa0KymfacQgoTyf4pKeQj/ZkPOE8x64m77cyrbF6CaNWcqMox2ffqfpZdQ7uAqQzl2v/kLV0HtXknyAelFDamnPumx7lNC+Ez5s3m/caQyjXcyRjCcd0SNL2lmvhQJI89iDvog18ALTneFKvB0eugXI0uL6ZhjELXODPVXnMTemgQQ9kLKc8p1dfq4pz9XkI4PK4R5kdSguP3coV6L75qfqAIx0OvuE/86biHX2AcdpFNNBb6kiGrFvOQXz9q9S3jNmcwxfGFABuJz7++NdkhxlHyvZquarNjEN5wcEoTr61gv9BO6eizfOV8aiNdWTsYAxgnPF9AvmAhnp5vyH3/UouFJiT5mZpC1Jsrly5L4C2HRwcjAsvvDAe+chH2iH1hS98wQ/9XvziF8cFF1xghwfOFhwe3/u93xuXXHKJnSIXX3xx/Oqv/qr7w969e+OXf/mXbTO9/OUvj4c+9KFx2WWXxeMf//g4cuRIvOIVr3B7MPd+9rOf9WuJtBfOGlZd0Na//uu/Huedd17s379/0zF2HNCXN1eubMLJgBPccyViqK8jTt3ap5lbk3Q1yTIZILAsq2USYcJkFQFfCerv67cyohuKzxUsVQmeCyinNonpyES4ETTZcaH0UihVlPJgDDBp15Ver5TR0ZOuaBFy57VprTosLitOR09LqhTdibp5EtLPtIDVXoNUqlOJSUWEtJqz0rnk+Jz4OJIOPLOz7LmCQQFGKEtcBvJjBNWUAQFIj4MaPp2bNgI/J83Jcq18jYDS7IlfzPKvUhSS72BRYAKv8Jd4jOvcEJI2rugu9DcCadeKbwAr4SCtyvdZdZ1/aqfAeCRubWDpe39vf2zZOmLnysTkRNypgfLo0VHLW2c3inFxnqhM4VpVO7rlFUHdkC1KsJKDskQdaetK9pKm9YH7aeQC9Xawoi9ADluaKAOFJu+Zv7V/FTSc3hOUW30LA4J2QQZ4FWhqajKmpqdlLPGpcmiGj5WxtsITw8pQq5RJ8prTrlfiLfQAGByFLDsDdaR+ln3hzviSOmXRTxbBjaIngwjDk7JK/yAvCjAGDQrDrOhGeuE3+BlPCOAlrijZ5EM+/FqA8OGsIZ3362jK9CaoArcT9dI5ZUMbUPpezcEgHgDUx68sQQs0Up5kpuSlnFoRRs0YlnLBkbLgUabNMoCyFwztYdmCJuWHdjsbluj/PN1iHJJxUO0nQTqMXgxqP80FmfPWg2lETqGj6q8Li7OY0T7P+Hp6+KvaiMakbS2A7nSCJL/AwRP0pD9XoGQ8OLNcn0NLKUfUWl4EHjcoFb40lMt9O1wWVJbu4dxuleGd4wht35qGUoWztL/LdL1yBSRsRsbBrLvGbRIEi7yysQjuNOBs8BX6yFE1pst0XXQpGr3RMoae6wDWigbmC7WljTWdQwf1ytUvpf2zrrX2T9QOlGfZq3gCgLurm03dW43Hr1/51Ym6bIJq2cv0jwVwZTnQl04seJJfEsrVCOkUa/UrWBjMmVZ1IQP1rfISh1ENXVmHNLi4n22tIFlmxGisH3zIVUGpjOYrMqwuyHGGdG67ao5oVlrKLf2wyEfSlHzVnZibSQcJaeE3pTF+YRwjK+QtYwDn9AXoYOylXXLcSOcAeW14ih7a1DKtvlaAsgsUeshHupzLhYG/6px2ti7BXOJrblMK5CavuKYdHc+tKg5DOvu+6Ba/m+j3FY4aFtpdJFG2aTavCCQRr0p7KCwviB+SnTb2qNG4QXsTn/0tdQfq4VUaAuer8iOS6SCoZFrpPOapfAxu9ukq5ROQSWUzb0ifY4LKUNrmZeYiWi7v44RyudSjyu/+xB8VyQqbL7l6BP5U9Amv+7rohN/kBTftCvha8bUgehkP2jtwCqGLKRHx/HQEcfblBJeRZy6edABpF5Y6FJ0Ophy7s0zAuKr2dS5fl3ifKY8Mrg6VJdkQmZY7H133UkdjyZPquj62cU/jjNJylsmyTOchKE3qZ85+DB0leFWK2oU81CFx08fynBw4ejNjHihjabkpxqXiSzUVns2VK/clwDdWUv/2b/+2DfXnPe95MTQ0ZCfIE57wBDtR4GejzMHjv/zLv7Qz5n/9r/8Vz3jGM+LNb35znHLKKdn3BPS166+/3qtVHvzgBxvHq171qnjsYx/rNsMx9iu/8ivxB3/wB9alHvawh8Xv/M7vxGtf+9o49dRTa3j+Xwfkf3PlyiacDKj3+A2AQbZbhq29pRJI3hUcGh7WIDIcPd29niTnNXJPTU7G0dGxOHrkqPfEyI3lNBXUBpZq5qgdmVRzor03qKaaWlZNtwrEohpqAtRE3OzXOzJOmCG8Olcm/THhMuRQGkd8FKgOhJKSTW6ZyK04aIDyu+EKLOOnnpDKBmnkLT4OT7YcHThHkdE9RXC/TkYS3zhhllsl1GkpPOKYoTYRO829/RKfc+ifJ/JKAUtcQEmVGAFaymn0V+7WcTb8TPu9/YwsAwhRrDhyCSg+NxVeP1gpQdFv4dUfGVf+HCFPPHWh+yBzOT6mVBBb51+C8SlhxmdajiX/RoF/KKE8kVpSo7NfxRJGXnUs+2l4P4AFvqSR+wJ400kd2bSS+yhH64WFpQVPyDjn+IwpcTgcKNMESPFtlWFhBVfKO5M1PEinhPIL/4LyLSzJgFmeVbzCypxkdF6yzhNfKcqxKOMWhQCFUYZAk4wl3Sft/OKU8k8J55zvNTcvSV4yiOsOK0pLnpY2GbcdPAGL6Ohqjo5OXg1oUjtJ8VP65jYZB21sGCuDRmlbWpZrobVF180Ya2zkORMLi9OxqPKXFVZWZtVGc2rDBYnKkvFRVgnNuoa2JmiPebGFryuRHmcO57ySqHqKxhCOJo4+r4JwRlPGl3urTcpDXnCpbI7kdT6lDeHzdXOmr+MjTeb1eUmn0EQ++KC6wgP41Kq6U+ayylhSG1F32keqf43P5jU0CT/xrovSL1M/01cdKbMqo6mVcjSacb1REP3wDjpoE7cxAR63ir8K0Ot2b6nXFV6aFtcVGVJoBicbYqqN1NZuE+G3rKkNV0JavNLQZu3tkgPqL7mjPQuPCi7a2rhpd7UftLW5vckn+WmXrClAHzJlmetIeSOYt4qnHk2Sq2anQ1bIkzLXDD7JPDiRfce57qK7kgnaBTmkXeAz+S1vCq2mQ/TIRmuT3LeoTL+ShvEq5RrHmT8RrEr6Cbj65szMnB3Bk1NTMTk5HVPTM37VbVZjAV+08SstWG3MjQ3BK8eEM/ea4JgOqdaOjmhnM/ju7mjr7IrWzna/FmQZQDbVZquqh2Wba8XTdiuN8l3JleWzaj9Z0CoTfmTfTRnU+Kr0S+6jahfyOn2dj8nflBn3vzLWcLS8UoZokBysVOWFeB4qx7RV7c85NKxyVB3o24Xn8Lu9S9HwHDlTe60iZ8K/JDlbXJqKxZVplSuZo580BO6XsCx5hMb5pemYXZj0WOewpHPhWFgWnmX6Y26wbeeLfgU4Z15nzmNjaL522NXDPnI6cq426ZbByqa4fb090SNdiXieiKZcZHuK8TrP1wd8Tx0D/Qi8OLA8t82rfhrX/aUuje18fQg9yvMLc8kcR80Zij9m/lgkzWLM6Ti3gJxN6ag6Ui/xx32Mfgv/HcRL87suK/DWaThaBtCNBMyzmrs5ItsE5h8CD854mOXVKuoHrPTxih/FUy/zDV7ibFHAOWAdiaPivZ8YKzJwqHsPqNS3kCrn1bkyGidGJKuk2OyVORV9c3pqOhbmxDPNwSpOJEIXDwDVJ9VRWwkaezymeKysZA/50dwzPz+p8qfE/2n3feTI45fqz1jYUo2JpldzfX7MQEFykvqg4kV7OlwyzoQUsD7KocqnOilRLX+uulEQHr8qCh80NvBlpGW1q52zXEsWaAK+dpaGumQE/QD5sFxI19D4IiIyuBwlQ0+yMtpA0ybcJ0Af/+IXv2iHCs4NVpCwAoUHDBjsrDi54oorLBc4LgF0a64//vGPx8Mf/vAYGRnxChiuWUFZ0pD+1ltv9eoVVqWwIob2Ji3OGF4hYqXL4cOHvcrl7LPP9uo+HpQjZ5uwCZtwcuHE9lxRZ927c2s8+AGne+IH/L6vBvtlDe7zmtRZTs5SQnbSz81He6x08KScsT4BYzbL0J+PxHG41wFBkwWOk1xcibdeyqDOS5wneJ6KVpMPSqr+uUhNj0qhKXWpeoqnomqTHaj5EeerVHYIVrSUOJ8wcWSFDXUv91asBOVTbSZ3qbFSgnQiPFBppMZZHZQHw1KK5DpgBwETLThcJrg4rehWCpSuLGNt8B3f5wmHCpXCQfuYL+Y5dIAvJ13wkoyGyKe4qTiVtOuC7m+UggkCAwTg6QpgnP7TP7/eVFaErA3Qv237ttiyZaufGh44eCDuuvPOmJ2bl2y1SeaUX7IA3/w0Fh6BVv+gDb4xKaXM5aSFjPD6SonTP6ddH5J3cBa2gjPbpVyLj1LMY1WKW3UfcDpaQ38ojiRbF0TAimim70ET5TFJT09LSZYiSRn5BDflg3Qo3HNzs1a6UVCXoUFKMgo7+UugivmPlSs4qXLPDOQQ51CpCzR0Semn35Y6eIUMT66V3l/xkbCAqsY3gnPnf0DdxP2vrFyBTugFJ8YoWbl2H2Ic8RE6dIRnyKbatOBbC8gLPkrVWZU026M60z/1lqovwYeUx3xCTn4vWadRSjFCRhqe9nIk2g5S6FO6whM/KYSvagv4QucBfyq7GEdSpiRjjJ0sw2/itaCqzijBGEEUSntifJUn0wU/lfBZdVzGyaIfhoM37VZZ2bYqV3HUH/6tB+AFNZ/axfgnbz0ezGoX0es2zTtOXz/6TPXL8aJGWxUyHTzNNLRjMSIxIMELb3hdjLHLEpN/KUO1i3xiV6OjKruc8F+sVXtkP3Z7igdAylLyIJ/mCqt4AyRtul+1ox2zglp1deKUjiBfhgI+q/1D5sSrYNk8o3HFA3hBEvMjPA9Q5zSg8h71dJuZ1/SNpG8tMF76genNuiWeinZw4bSwsyRp5UA8J66D4sjr+it4PlJNy8oo5DxfpVJK5Fy/7IvqFxyrvAVfGVeyPOKgk/5HdqUFh/tJorScqp5FVnMswSmQxqJpqvC2tJBXiKr6gcD5dKQ9WXXgPqdr6KKflTFEiWx8tzbVn0zeA5SPFbfg8KX/F6iu2GDYqwvWBsru7JIBpCS5WoC0RbbyuKAxdYHVLaqMxzPizc+8tiNOAV4lH9KhQLU1XMFVfzkJ3A4uQUH4Snu4TZyh3NM/nRXKvQFvM6+15euUOOV5VYjy6X/QQ5ZCMxkx2j0GiAWWgSXhW6jGJNHBChr2E/L4oWvy5WtdEGECjLPhn/sAdUyZZ7ys5F23y3hKHylQ6C9nsDc3TmaVGo7L3KvFrx9OT3vTZPCic6L7sYIa3qK/QBJ9xnNl86JxWX6EF97DB8pmDsxXySU7ylTSeFyhjZMS/ap5w22aeF11+KdjrlKkX6c8F1n1OX0AHGQ4DojKfkk6XROpctzOxPrckbow9b72fejQ0bKl4PKa0YdIlpRzsazzqZlm6REpA5srV751YG5705ve5L1VWFly/vnnW18rPMPhwQqSP//zP48vf/nLXiHBXih33XVXyOby/Z/8yZ/0GMbKChwlOEd4nQiZ/vrXv258P/dzPxePetSj4m//9m/jwx/+cPziL/6iX0PidaG/+Iu/iJe85CVuL4DXiXDwsLoFHJtAl9lcubIJJwdO2Lmya+tgnLtvtycDBm9Wz/JVBhS1HhljbFjb39/ngZtJsELmyaVuwOWATxn685E4DhsP5Lq3ioFcOVeUniPXTEwMIzXnSlMa9HXnihQBp2qKucq5YqNL5fmc/z4wcaayAd7y5Q5+VhqZQ5UOXaAoJbVJtii+Csc4Tkr9fJ7/SL+8jHEFUDDgmwZirPzohInQcRV9pld/bMZXRfp+PX9eU1cVpGgm+FQUPMGLHyhPmU60qBzqzC/bJI0WBmYr3hX9x4KpyFgjc2mGQg1Arf1Ut5IF43IZOhgBbaD8lYFRcB5/5P+eU/bEtm3brFDxXundBw6Ydia49nbegRc/wIskcEQusqLGg0JPeYUPubGh6lcpQ5STdSU1kOeFBvKgPB2zUaxu0t7EcLG6qjbFweb7uskNZIb7ukZhTYzrgehoZaNBGdLg1g+nxOQkX0WasdzYKBKdbjNd+6klTzVxrKiOS8v5xNgGTSttmI4CT7TUT38o29BnJbGSW8AKsPK5/TG4TANilEo0Y4KdLOI7HCM9aVEiLffIdXW/oxtlt67k8q64l8zrgn5K5KwUZHCiQDif8oMXXrv/0e+S5DUhlfKk3VUgoY/ZnkDWMQ0dy7RlO/dMyHph9NDHsh35Txro5ghe2tpKLG1clVcUZupOG+jM6aGJOoHfhk0br2BJuVX9AJ588oQZuuBPOh94wpvl1McV6FJpuuHyxQs3H+XSnjqm/FIyN5CHpG09ID2GHQ5w8hdDN+9VPFFgpEz5qtND+VSdOgK+7zTV0TTCF+rBNcZGOo6QP/iCLJOqOFud4TggymN4XiYuH33FP5UJ7yvZY6xXoaSjDAJ8Mm/gldrIeXQ/+Zoh71HK8URkyaSvgaKM07i44FzlRpv4kMYKOEFFLtLqTwYgqzhSRkFn+aM/Si5siAlD5Quq8sJ7ciaAE6cpdSrjFnhIR5lcsLrLK1XIR53IWNUNOkifCj/RSYdl23S0+mhHFDxU1jQ602mbIZ+cgwyaMXAxsuE9MmBqkIGqDcxf4rml8nHoM8YWZyUyQX38lF2BerSojzAeu04et0lfr0/WF6ev5NaylK+elU9YUyZOSox+Xr8rQP0BSOEfPGEuwpkEZvNIt6g/wNUKr3is41xxrPLQb93/RYvlTNGlP9Bv2XOFSJfrExduI7kQRV2zHjkuwhPzToF2Zo866GPsslwrvjjpgGzf5DmQZZtTLg9RZTUXbY1TKsfcHDPT6bfkccBlCC901sZzy6VoWhQ9PC/QL1eN5JdK6J/MD9DPJ9/BZSqSFIGpMHhsV5mUA36dQJ7rQp10kjzkHoO9jk4rKnQQQJ8OykO82al6gpO2xzmu7JZLXkFP+tpJVpNj09A07zKoHwHktEfKa47F5K2Pv/A6jwRk0itxTEC2letNmuqhGnv3wO+cv4Sfeuk8v/hDeSpW6cwbjg7IDrqc/xKqNNm2maYcvULG9Jg5xg9TuMpzZ68g0wDLGqemZ9vU9jlebTpXvnWAN/CszDWNwD34SFtxnxUu09Jd0eNYeUIcY3sjf5FBAhveEo/BDw5kGCAPoeAtMstYShxAXLm/CQm0zaZzZRNOBpzw14L27toSF557piYtBo58OsuQQgdnKRxLZUnLJOOBWniKQlCXWyZNJjmOZVAi5GDUCPU8DEBSFKRIls8/8gpQJtAAp+ytbFzIIKdp2a4WJmvOK/wrmuBQgA5PsAxWA5Tqx6THNEZdPcgpJG3VngwKqQRo8iz1YB6UEkA6JmWWZJK/1IE0BKY7f2kEhUeouct9cKbzBSMjlWWAuqfRnIMx8ShebKRn/NRDkdwnLfdd30Sc91SW41R3PoVtJQKFQvVMY1A0iTWwDopQtn1UHu4D4Ae3lVDl1aWuK6VOSWiz4nRRzcxHNgVMHqXhZFRKzn0yWeFAXTK+bFSUPdKn9ZyTOpuVLmiigG6edrFxKRMLX90YGR7WBNVtQ/bQwYNx1913myY+6S2qVa7JozamsfABWvz0SnXwEmzFoRSaJqXhHnFF6cfIBBHtShwB5YzaYpiWtoZGymNABreNCKWhzTAoYSJKLHyER7lag34lPulno0b5KTOVvvzKCU/2SQ/P4SUb2fI0Y2ZuxsYIkHtlNLksaIcGDA3akHrzyhR43f4qi7TwifvUHaXTsib+62A+kBZaqT91JD/9jPScQ6xXZHBuylPeAMtGA4DT5Qkf96CPfAQ7c/ipfjWjQnGui+lN2eNViNb2lFvTIPnCcFE2FZByBZ20jdtJeehbKWPivRQXeAxPobWQyP0aKG5NJQSe8FPZ5Mv6VQgExJcjZ+DgiS5KDnEo+o0OHaeTYo6DBd4zblIvbzCptiQNvPSScN3z2ANfdCzjDnozeEobUw+ONfz6lfZYC8Bh55XysVyetjWoAvCpLtsp+7zO5hUmKpi2gnZkhFdhCggl//MPnukI/e5/tRUyuqF4yk7Zr/OP87WAds59gWiDdOg0jlEeS1SGx0el8ysUyLT5mOOX+Ud9lQdZpO9wnsZY9hnqh+wQTx3BSTwySVzJzzyhE+Nn7INneS75ZB4jQn+sZuRhA/JKXss1jjeNNThm4IFXEag+jG84BFh9B64iC26Dil/UAZqoO84HvkQD0JaMJ+a1zsEDHQnIf84hpEEmoZO9Uni9pL0jV0yQuqyYgqYlf90reeBxRgl4RQUeZ30Y40SHaGQVBKscAGghqMBsT659J8FUiXdCazrgJ/xFxsoYR3vQtsyX8JL2rrUlMq37rLrwF2N0SQnwxisP1J7mtcoVpyQ3na4Dr1PAY6CGT2lob524HzK3QiDOTq/m4ydD1/QovXmv/C6PPMLJEYdozuGZDih8YF6h/n7oBM26TxzjKnJAPRYZA0Q3AE7GMDaBhje9mut4naxN8kDdzQPqJprYZ804hJOx0/1R135ViPFO1+JiloWMKx844TttW8qCQOKRKzbpBWiTNskGPPGr3MpPPec171BP5jfkJTcITieynW/CR9uBFzmamZ3xGFPGwJTnpIPyytFc41wBuqmD+QpfqngIzTFNPLUewmuCbX6YQDtSPvhJa76IZ25rc0E/1dmzDXVfER1CCV2kZ/zLNovUV9uqzXdVD89Lwpv8Q7Ql64wPdjAvx/TMhMvK14bgRTpuUm6gPeWc9uecgrM+1CRlhivk1n0LIpSP1gOyF9BIXOmf/8AR1gegEdmsyZXwIVdlrGCMy/KExXXkIc1qTM2JZ4vpxPxGnSuN90ocYJlTWcfHl36B/K4FhR/fLKTsV3PYtxmoF/Vbry6bcE9olIVGoM24dzwvkYfSnsfLUrnHkf7eeK/EbyR/3N90rmzCyYATdK6sxP1O2x2XfNf9NblMazJfsPLIAM+kyAa2pCvL3HG4uLPQkYSTpyAIP7j1p8BkkAMsB/oFk836QF4ppC2aYDUR4jDId3FXpOjlklVwVimlqKWSI3Un45SeV5c++PHP2fik86HAQhOTIEfSG4X7KHTm5MvEVnkkQKR/JOK+AqeqYJaV9Sud3PedV/equOz0ptC4eUJEZuIxcFBIGChQYFDCaQcbY7rPUwvqiCIOGbSJDQD9yMuRFQzUByUkleSkAR6bNlNR6uWikzZOFEFejhmXkSgO/EhEjOM5QSEQjVbgdUS5wpiFfspCCURxKHWC9vYONkdeTQVJ7QgDeZoPoEiZD5KhqempGOgfsKcfhYU4FDjuE1A8UagoBwOGRig0glNZBPpX1cVBeThCK3JLeUUGAGQXem2cKI2VMtFdlBiuzUgB+SgqFejkqw00HaEV3kMn7+HDn1SIoCf5Ak8pFxoyuggeimI6ZOB2MYKRAe6j5LrtRRftD20oz6SlPzTzqccmGfJSEK2YKi3KL0qXkphuFGQUSCYaGybUV/c5ouyVuhd5qUtNKo82MLmu6E+6qUOWQzt4snOk/+pAZTkoUCZntCu848lo5oOPamP6Hz8XoX/URXkIlGGnlmhNI5Y+jTzmBqKmVjw1WzcAl1OdrwVFNgpYxkqFGk5pH3jm8lUHQqeftGvckQGdba+/qv4G4QZ73ko6fJd/5UJHHzA8dU50/itQJeS+U64NlCTOuc/AN4xb0jNOABgq8BXFHNq7u7vMW562FWchbWu5cI57ApQgQxwtcwT9oN115aA2amTBPUE0aRzhVTc6sfukjErGQQAaaZMyPtJf4S9IcTq6j5JO9SQdxhptwLhDnRkrwIlDhjnDxqbooa7F4KX/Uh591JUBqIOAOjiDZ7UiZ1kh10//Sr9gfIMeykcOjVM/+ix7NVF+4sMpm/WzEWP0uiG8yDSyTfvhvOHpPG0EkJW9J3D2w3cgHS18Ujj7FO/wM/7ANztRNIdAB+WQ1rgggqqqTLeY6GOOoQ1KPXRTaeh3SV6SrXpW9c0Bl7A21HkEHkqpcAi4Ip46UBZpaSvGJoxhvvjkfS4Yc5WxPs8Tx0liglc8PViUbkJ9aXPADhglpI1TxnMeJb15YUNZc6f6gCQt2FPGDgDFeZ8u8cB0m09c5xgJUHeLBhXingnyaVU/bggUX+rLHiU4Z+wclO5EOyCH8JK68+rS4rzmS9HnsV153ZcUmI9ARL8FM/kYs6krcxGrHgE2GPYKL/V5HmS5Lygv7en5TGXAU87ho8dg+K989B3kUTnUp+BRGvPwjrJwXMEfZMj1d705wtsFzyvsOYbDGd5Qbo0P5gLnhRvwKvu8X6eu4i1TUK9yVBvjpg3RK3lwhBzDt0ymdPBb5/CQE+eHZ74NfeRP/YL5i2z8SxnQmMfcqTKs6xiXpbJGpWY05eOTuVOx//ZbROu85GVafZhVQStuD/iUbZXzmp0sop1z5BK8PAQs8ydzBrwpPIQ2ZK4AcY7nqHucs6fKkvo2dHpc8X3oVqAcQVadc9VA7U2/WljEuYIOnPJ0os4V8r7nPe/xKyqcs4nqj//4j3slBgYrnxhG7yftD/zADxgvr71cddVVccYZZ8T97nc/97EC0MV4xAawKRffGJCffF/5ylf8igxlfzuBtsHQ5jUcvq7k+WIT7hX4SmwjHD16ND71qU/5dShk7vu///s93iJzfMb6Qx/6kFekw++HPOQh8YhHPMIyhtP1/e9/f9x44422BdjD5olPfKLljP1oigwwLvzYj/2Y+xA6y7vf/e549KMfbXkF56ZzZRNOBpzQp5gZsIcH+2L3tmFPRhgRXVLAEUJWrTC4lhUrDPqM8+DA0MGwZBJD8D3mG3LQZ6AvRzoB5RBAUCYIFADONQ1q4kc5qSYh5QEP59CY6QFNXp7gCChBitf10tJqXH/bXeTwk3FPoELIFyzyixZS7ITHR+JlpPr9VcpnIqNw5SW/l1QrH6YGCguUeFIln+hznIKVNCtvqez7tRLVDyWFjUrFlbxf5TEO85uJHQeQjtRP5Sm573Ot6DQcUIZ0j6da+RoUDhaUZw0iOqd8ynb58MGBa1QHJmbqRTn5BAWlizjwcz8n9cRb8lA++Mqkztc7eDrse8aRTgpVMXkhXK0ynFsqY8JOJFFBPIMd8kI8+MlHOhx2LI/slWwtMDlTntLBD9qZMspTHxuIpiXr4jq7nkkvsgE/qCM8atVgjHFD+e0dnU4Pb8Fp/lf1SuUIHgi/0qYqkDSSBpmhLpxTH442rkEsuaHNcOjRjq1t6hvtnc7D7cVFFPS26NAEwn3oIc3CIisacEDBEwWeZ6l8jihofg2Bpesoa818FpT9U8gPTRiLyB1fgulUu6j2yKPKWVikz6KIqBehdCuejREpG1ppQ/pKG08yXf+sB7TCB+TL95Qmv0YAbYXPHLNfJM0iVTjAoxPHr3AsQeVzjXzwumBrG59ob5dhgBEExsy76i9/1Puc8ZBXichrhdnXWR+1tOshDkab2pU2hRekWzcodY2uNUIpv17He6aB97QZ5aMvWi4U5ucW1f48YUauNN4UPPCloV5uV+V2nU2X8LqcqjzuLWc8aQmF/nJd+Fzijw9Nahf4BL+xUaGP+LnZectiW2uH6sFT3G6dqy2UbnmZMVu0i5/Uhc0h/drEcbhLgA6PmdTVfCetoqt76nw+Hp/vmFDhX5AstLfxeUTaWJwSHciWv5KmehLHeI4RyH4LfGJ3yRtaggcFnPkk+zM0UG/ych/6UjbAlTxNWrPsTEd8Pa4cvScH95yv6qMrVdC5OGt+0decHpqR0SVGkry3qrak/bOvKn415Rye4WtHhpZdjtpM1/TxtlZW6OE0YRRKWU8egz/506o2NO3iD/1hXv27xfv90GdxGqTBnT4KHPesrmPfEiEwrTg6eWqPMwteijbajNs6N8+U10e3a84VlGUeCav5skagnrRbi/o0bYPMgdPzK31A9MCz3Bg89Yu2ti7zYkG0e6qHdypnSXxzPcFZaIT3OrYGzmXRpMB90sFn48fxrLL40hT155yyqI9lV/VgHFqBN7KhaLeQDDHm0hdSnnJsXlYbErdCv1QdWlpYMcPDEbWh0yqe9kEuXFa2fVN5lUz3GL8ZN/hi1PwcjjccJsKtNueVM65xlBc80LhSHU2f20kGN20ruhjrLE/K53ZWcLuJHmSEo3Eoxarj4I3aWfdybpB8zac8MF7BW81Sxud2WFALK76tvdu00w58hSbrormH+UZ0QDN1hNYio6V/1ILwwk+Pz07DefIt1B8ax236AjwE5xx1RaaRoyoN7ecviKl89zXh91hDW1NHxbMZfrPyWIcQf3nAtljJePKVfNQF+YZ32TepN3Ge8nWCnjw2NmpHJ84n+pRilTZXx1iXVeBIQP7oSx53ld+OLlFm/UiNgpMt9V+VgRhWoUA6UZBNeEw/Ua0Uh07jhzTWxRQpBNCM/sWYV3RnkBFH+y8sIbPgYFPwe/8UMwbsM5/5TMf/xm/8hh0MV199tT8zzGeF+UoNjhb2A+GrNxiv5OOB7GmnnebPDmMcNwJ0LUmfK/YG199IKDRirGMwoyeiQ367AvYMDmo+l8xHPJK/a9O2GeoBexDgHGcYm/ICN9xwgzfgvfzyy33Nprwve9nLzF8+W83eNXwd6aabbvL5c57zHNuXz33uc+NJT3pSvOtd74q3vOUtzv/Upz41fu/3fs+frsbJh3Pm9NNPj1e+8pV2DuLYKw68zU8xb8LJgBNeubLvlB1x0QPPIoU3vSyvAZXlojmIS1nxxJMDfZloeCpdM6Kre6ncck6aYwdaJpAySeSAygzHV0w0MeDYQGlG01PeVt3PlSvZcTxxO2giK3E6zklxeN/HPy/6VqJ/cNCdt1t1+Mo1X43bbrnZtKVR7dlKPw6FRi6Y2DCq00nA0nlg27btcd6558XIlmHv2v6xf/u3mJqaMv3Uw4q+KsggvWXr1ti9a6fSjph3rDTBiYW3/+CBg1J22G8Do1YdvxuP+SOil4FK5eWTvFYpNcvSHZriS1ddFbfddpsoQFFathrEkz9eI8GwryrQUA/oST5zRZuxU/nOHTtjYGjQ12y+yWoalhkzgY0eHdXANO4vXlA3ZZZCzYSu9pEywhMk6MVzjFc/2y9fFWPyZkOvL2lCxvNcVuJQB5QLnkCdddZZcd555/tJxlWSN76Uk0+Pmvw5uz179njw6+mRQid+Iqd4psfGxlx38qV85iCKPkHruYI+KWzINuTpNjSAB9wPvuDB5i98++xnPhO3awD2E3HJJgMz8eA/XcrCKaec6nrxZG9ifDxuvvkWp2eVCmmoOHnKE0H4sXXb1njQAx/oPsLTFiadfafviyPi7bXXXhsz01Nuq7KS5BEPe7S/QEH9JyYm4/9v786C/iquA4G3BNr3DW2AdrQhhJBAIDCbwTixTco4ydjxOJ4qx5P4IZVxKk+ppCbJU2pcrsxTPJmxXfGSOJ4Yr7ETGy+AAQGSwEJICElIQvu+b4CWOb/T3wWBhY1DyFTKfT5d/be+3adPnz5bn+771MqVaczZRiU4NGTI4HLVvHlZL2Pmuec2ZFBTX2s2TxheMcYMaOcfXbNgQRkyeGh5+JGHk8eUtXqPF2fNml0mTpwQfexTDh86XDZEXVue35I8i1Z4fcGCq8vkUFhrQgk+t3FT7V/Q2u/G+ULgN//lz1GovvqX/+UHK7KwPBHjbe763pk6C2I88NmKJ54oB2JsBftqOz319IAm0MO7uXPmlrlz55YdO7aXxx57LLOizOPOEPtZoE51ga7+7jPo2q5QeciMyvuyo+jEGXupDBs+LD/jTzIv288iMZ+9ifI9t9QaewiY/O4bv+c3PXDeZyvAHQXcVh3fl6uo9XaVXwDUxLAYPmx4mTBhQh4Q7X1M5nL86LEMZO47sL9sCwPFFgVluxVT483AYRDbmlLl44Wh+0V/vU8dkLhXHNJB+Bn3d4B+thumPIzP7jDHPBFh2vRpKsuVrJVPrcyVL43I8IDb+HAYrphxRYzH8OwHOf2DH/wgZFXNqCPnPNlBVhkZykiHo4zIKeEczJ41p2x+flNZtmxZzsnElizPV/9pPuaIx/q/DD39PK9vnCqZJr7qMg7IywHRr/ETJ5YhIdNGB8+Tbf369QlZdrisWL48n7annrpQUfUHmTU2yg4fNqyMDN0xZPCQkFuDAr/e5dl163IRpG4rI7dOl379B+T5VALPmaGS85YTdy7n/vz5V6U8Uzf9ib/8JvgsMyH5NwTJppjza59dGzLuhZ4xrOW88T5HOt7kOSbn9f2nIH4bGrLvstAHE4P/Bg0eHOPyYtm7Z3fM29B9e/eUk8F36C2w8qJtSoGb7aBWQTmBtoWaUy+8cDLk58GyY/u2smfPnuJsG7QiU2xl6rJ1+oaennHFjHT0yLenVz+d+gL/e6rP0KHDyrjQLbJH0ID83xq4cLIryhzumLsxjuhIz48bNzbHAZ7ogwe3b9uRPHQ49GR1et1HL2Y1PfR6ZS6ToYNj/MbEOFqdpd9GhePmEdCCHd+/7weZzUl/6C97hT1gy87s2bPK7Ctnp87BjLm9NvVNn3Rc1jyzOu2DaCV+ZjOl5Hk1JC7V/iJzx0a/hg4LesR8YXPgtWNHDwdt95UNm7ekgwznLuOiZqKSb7LFLFScSXsBXchhq8CDBw8sS5eGPt26NW6AwSu8UdmkR5rFf3Sf7VC33HpL0iP5MAqFpZF8yLbp01dgq3fosUfSSSJz0WfOnDnhRE2v44GPe+qEH/25b9/ecjBshcOH9qeDpW+DBg0OvXh18r/P54P23G/hqKOb9/v27gxZsaLs3rUjnLiNlT/Pncz5XXoH/6W+98SskDHwTkxCRmTwyDBYeOldBgxxBlXYZvGdMa1bgMnFaudmH6I9/Udf+g9f5zlU8d05wbCgN9y6hUn2Rje3oc9GqaD9+tsvmrlyxx13pP33/ve/v3z5y19OWwn47u677y6f/OQnUz5ySq+99try3e9+N+dp2jxh47Kv2GicXVkIFmHhoQ/mJn2jnV8U3O8+thO80+56CwFN0Yq+YKu+ll8aXBg8VfZ8wNeCKgIfbOA/+ZM/ye89fvree+8tf/7nf570NZ5//dd/XdasWVMWLlyYwZQ/+qM/ygCKcReMcaDvN77xjbwHn7rPocEf/OAHM8giCCNzCq8438bjsNkIbENyogNj2TJXGryV8IYzV4aGMTdu9IgQ7CH0w3CxyiNrgjLg6Fh9rym4PRWBqCtmVioocH6GSnzK95SANrsMFUql+84FoorSr0+v0qd3KIuYZNWZDgM0JmOfPv3DuLMiFIbhuXD4c7VDH0IQp0lsda2upjy3dVcomBfTALv5bTeXyyddHg7l82kgST8GDA8BlAwcaIXC63lNQyeNHXuU+5Yrw9G97dZb09C68sq5aSQRAEd6glWEilTQadOnlzvuvKMsunZRPolldxiF20OhERiitgwnj1pDQymyjPkhMcGXLLmxTI97CQv3HA1H6MDBA6GcjkT5fWk4EBIMUri6CCjtJkQ9SNwpTv3yLP0brr+h3Hb77eWqMLKHhJF57JiAxeE0EB00qg4KleDxGDhOB+NWBJpR3BlVeIMBapy0DTjvgmmLQuleffWCNIYYfoIWvXIVP8a4Z1xnzLyi3HDDDWkkrl69JmkeBcrNt9ycSvyScZekQUypU8j4lMCceOnE7KPfBKg6PjFQabb5jOeyLa/wUreveofSn1ruuuudecvMWbOivkvLhuc2hQI4ELeF4RZ9Y3Qb3/fe874wGueVvdH3nTt3xW9no/xlmb44fsLEcvTYiRgHuMlSqQZR/JeZSW+7+Zay+Prr01DduGlz0kV7AhZHYiyf37ot+DT4LegJh1/51bvK0JEDy7jx4UiNHFr27ttd9h7YG22+EML+4jJz9hXl+usXpyG3/rn1+VhXnhHnxhMiWHKMNn+cNgcBM3iRwDi8ELSy1WjkqFEZuJsydUqeYM95OX3mpQxQMMeNw6SYG7cHjzDWNj+/OWh9IPi1Z7tEthAjHm3hYYFW5zAZB/VjP4+WdlYEmhujGiHo2cYV79PRHNg/3wtIjAuFfOONS7KuzZs3Ba8fiXqCr4K/yAbNVmcbvwUvxxe4znv179+/L43p3MYAt7jqAYCc6jAao124pyGa8gMOnnJmrlSnVN3ea+vcWan71SCkdzkZVuqdWdKdlZFGfvDkiJGjy4f+84fKzTfdXA6Fc8xYtVJqLPAF47iukL6iwGtw2Zt4jSvnbLzFp+YXuprb2uewnT4rJbkG0ARA63a4uDXol32EdPx77WWkBg8ZXK5bfG3IoDvLlGlTy7Gg986dO4JmIXNClg0dNjSDoS+8eKocOixl25laVmYvKlODRz7y0f9aps2YVh584P50NNFNGrz3ZDraEbVwTT7MsdY/Mjyomrj09DfeCzZ3vKKPIMeCDsgx4kDQFehl9RdNLi7XXLOwLLj6mgxAjh17SekfMnjXrp1psDsPZtjQoWVuyOEF1ywIx3FMyjqO21OrVmVdJ08cT1wFWTvn6+SpE0kqQE7fdNPbgj5Hy+qnVwUvBn8G/50mYwI3PJvbzuK7c3RR9oPeE7DsH8Mo80KAOHj2Yv1Q3hkRwSsxFeA4Leh/89tuLGPHjw65ezhk/8Xp5Oj7xk0bM3ig/FljEG0FZ+Zhrm+7+cYy/+p5ZcCgvok3GThr5qyQ2wdCdq3PuVHPgKF3/F+30KKrAIs54Du/aUvQ6cCB/WX/wf3hfB4qh44cLHv27s5A++yZs0O39y6bNm1KPsHHKsj+mi5Rl+/I/4T4jL5+V3d9bwwDh2h7/tXzyz0hRy8LGUfPMXb9Pj30ynXXXZtGLr0m2PxiPsr+VDhtC8s9770n9d/Jk8ezz/sP7AvaXByy6bIyb96VGYAX/HePftK1zk05FTQcP3FcueW2W0KujCubtmwq27ZvK4PC6V9y05JyzaJrkh67Q77OmDatTJ42uezcbT4cCF5zKHjwPnoFzw4a1D/k4K1hyN8WDuQlUWZP6OKdIbOOhaMwsMxfcFWZPWdWFD4T9NwX8sA2QJqg5/I+GjMkOSxxzZgxtdx66y3lsssnJv9ZjEEHgbMnli+P/p6IcrbpRH965lO//n3LnHmzc1Ho2LEjZfUzq1P/OQPk6PHDMXa74vP+wN0WyTrv3Wce96jCwBBfRp2BBt6+ZuE1Zcr0qSl7DtGzwUsvhdzmUF4b+CwJ3fziS6fKtq1b8v6slVwI4iRvBX+SFePHjy3vuPMdKe+nTZtSLr/s8tD568v+GOuc96+5csuny1/wytDhQ8MeuS100YiwxbaVrdEeXI4cPVQOHj4UvLE/g4W7gz8tHpHNbIF58+YEjtdnHc8+uzZ1wOEof+LEsTJwQL9wvGI+L7m+zJx1RS42WKggK8gY81S9ggCHgvdGjxlV5l+1oBw/drSs37Au5sTBkIWHsr59Ua/3J184kfPkTPx51PzFgj5oG5O798X9QkZY6CAT2UUxX0JOhLUaf+RH2GZhq6Ih+mdwJWjJjpKdmzIUcwSkjew9osdVP8c9Fi6zXmXwuslIx5qHNfNKG7KouswfGUsyjF48TW+o/41lrrCR/+7v/i6zAAQAAb329a9/PTMKOLYWz/CAIJeAx6ywbWS34NEPfOAD5Stf+UrWz8brFt+Up0ur7f+LQeqXuI+jrt6X5c9bCGhFj1iIPF9/N3h96DJXOjBuAtEWBNmTsqDQ0hjyMfGLoLfgh60+5rbvHn300Qys4DN12FYkSCIwiL+0Q3byFT772c+W8GXLJz7xiXxUNZ7zmGxBwPnz5/8Uv2i/Za40eCvhjQVX4vvhQwaV8ZeMjgJ1vy0l7TfOKiXSKYALXVVl/DRoy1UdlRpceeXKElmOUdKvj1dOUI14O6C0b59+GeihXLqtBhlU6VFAVfHU7Rrk4rrNW7JvFMecuXNypcSKvcf76gsc/M6INtHh4TNkEqdARC9FNhctDEN/wYKyKozwhx9+OCcwwfH444+locswcq/gCaeRIUi4iPKb6Jxdl8e0SWkToEJDr+7TBqNUnQQOxSa4waDyXsCBEPC78vADxsPqMycfrfTDypLAz9tDIV4fQkegiND59re/k4EbeMgEobTsZbQSZ59t/hZtWbnWV0IOXxBoeCBpE/DqseudbVLQItjqUX/fwBOGyhgauAngKMfAEa0GxsS+Ssbf3/7t36ZApbCtUroocZ93hNFPYXeBo6jYf/X9eZDBhmAG44tWjPV3vetdOQb2ejIIBg0eUp5dv6E+hSj6JJtj8uQpYeBfFzTuF+XuKz/84Q+jzV1la9Bm48ZNGVybMmVSvPbLQNdJzjc6xMWAmxXGy5IlN4TxeyJX8YzZ8TAMrZwJajigcdfO3ekY2J605MYbw0kfXFaseCKciP1l5KgRQdiSBqNHTg4JB3hhKBwBk6WhYPBd3RJnPspsqYa04Jy+CpgdP3YiHbcJ4ydEvU/WuRPjg3cvnzS5rI8+c6AEzoYPG5EOzO7ACZ04snPmzEujVeDraIy57y+99LIiQDT/qvmZdTRx4qWZBTFw4KAYn70xJgIwlQeMyYjhI9L4EqCykjxr9px0Cq3eCjoZGzQeEYa1sfEZ/1kphvucuXPL+HETkrZWJDFPPQeh8t24cePLpMsnhRF5puzcFfM45qjsFfW95913h1E0OpW1VbQ50faVUZ/3FCtjlWHJoRgc4xKskvx5aRhTxu+qefPDWZgRCnhcrm4IggqWCVht2LAxHLCLwogfVG5ccmMGaskZ4zspaDtz5hXJW/hz67YtxQHN6pkx44pyVdLuyjIleEy6sewlgVOBywH9ByQPOnfi1+7+tSy7J5yUiRPDoYz3V1wxs0ydNr1cMuaScir6ZcVfQCmlbzcFzrvU5THmArUCu3j+gQfuT17ftOn5smP7jpgLG8vy5cvSuezkuExABs/bbrklA5qqGxOGiIyn2dF/c5c8ysBG8JvG8nyV8xvPF6/18mtmWHFGYpzIWeMtSGMV2NNHsi5did/zL+5z2cok0DNhwsTAdXm2fe2ixTm/HHCNDnPmzM2x2L/vQMiulbkyL7j6eMg6eA4ImWL7Hz4YPWpkBpTxtTlh7Dj/04K25iq5gx8gIygtW4RMELzRzszg5alTJ2fGEgeTM8iRHjCwXwZFdDn7H86UOer9CzGPBbTWrFldlj6ytDwfMldA6+rQHWTqM+EwHzl6JO91j4wWgRbBsA3h8C1fsaKsWrkq56wAg8yzLVu2psyudOIgVXq9ohO8r/Ol+16/BYoFOfYFb+3YuTPqsOe9JH8NHDSwrFz5VFkbstvcScMz7nWOBp3DiTNO+K+2GfimPhBIqPYBh9MWM/L9lptvTZ349a9/IwzeFUlfMhTufUKHT54ytQwO+SG7znwcHjLj7vfcnXPY6uXSpUvLxujzgf0H0/Feu/bZlBmC95xtdcGrC/gL0F6zcFE4RZeWTZs31QWPcJrJaCnnjy59JPona2l7Ics4TqlTAi92DbIJUggMjRgxPPTRezLY+8Uvfr48HXXt2r2rbN+2NTN7tm/fUi6NeYI394QdgaaCPDn2L1/oVy/6CO+uWrUyHIVHy7r168qx6PN1oWsETB96+KGgY5WhAnKCjAIaAmeXh5wj62QTPfnkExkskPkjwHgg5m61yXoXB80aMlt4ZYDZJkoeO1/Gb4CswTddZunOkPvskOfDRiLbBIXJd1ma69atTV0j6EUHCKwIKpM7dCB9uivG7vvfvy9l+IgRI8vToZ/27tuTtHw1LeLfay46/+qwdeinhx55uKx5Zk3w5b6yM8ZDcG9P0FQfjxw+Um1BGSNBR/LTQsm2rdvKQz9+MGixPegfOjp4RB+M8VOBx+RJUxOvgaHn6Gr14f+kXbzujLrpialTp6W+k+m5K3SJcWbvsLnIKhkrh4/sD/tScOWl0NthBwcNMkOsz8Cgh62/DsiNV/Zp/7DPBvYtg0Im4ElbK82TDLaSgcGrxjm6lISwSEfmJSRt6lw2mGljn44rms6x9V9PwSyXMlW9gvp1ztuyasHO1ihbyEIi5M3mys8KrtCP9J2FF5kE5CidbMuGbJYbw1YRJGFHmzMyCQRclGfvmcfkhkU1OpwNbGzh6T6ymBz614D72IF4Vn0+v5UXWdaCK78YXCi4YgHNuSvkkG09Amz4j8xhW/OPZJ7wSzyimkwx7+yewJvkqsdPf+QjH0n7C5/iP7zre0EV0PlW9IDgjG1r8OHfVDulgrFswZUGbyW8wcyVc+EkDS2TLh2XioSjwLihrFOgh0GVAv5nXT31Xwi6Mq+Az/U1/4+Xiy86G+1UIxFOzoDgBOcZIVGGc+m3vF6+r+KlvN/XhwFJyFPmJmgGV0IB6GunXPyuv+7z6t6OBn4jECgXgQaOCqPM5LTHlOAQLSVIlDVJBV2kszPqGMXu0zajk/MCB/Tvovldu+rklBIAXh3QJJrrPYfMPaLBAgzAfdrUD++NYfeeopRmJ4WOkiTMCCFBE/V65r4sBZkq+uA94aYOwR9l1a199zBWuzbh2tEO+KwOB5p1wRUC1HfAPUDdUkmVQy/OTGfIU2gEYtdXNLO66fuuT5S0975zz+uBMsYPHUXBjd0DDzyQgh7NjZutQfDcHUYB549RPS2M5euuXRgG6JZy//3353YCqMt0cJ/Vb1t8bGvZGsadlfBcpQ9cOOHvfOc7Y3zHl+XLlofTtCbpx0hm9IwORT0iHFarYgIC48ZdUt79rl+Jz0fLP3/nX9I5nDVzdgYmtm/fmY7XFdNnlOkzZkT5PUl/Tw4QXKx7ugVV6nkX6me4+ez7Af0HZjq+QIsg4oD+g1K5OafikXDwngv+F8hgpFJUgkcc+UWLrs0xWvb48tz+FB1LnDg0/cJ4PHrseAZwGKzTZ1xRFi9ejNoZKGOY22ImC+BXf/VdGYA5evR4XgJ/8Jo5c1YaXavXrEljS7BgxvQr0sgdO3Z8kXFw/Hh9zODll02Kum4KHhgbSnJbnhVC9nCm1HPDDUuy3Npnno2xrgeVDh8+Mvj6Pck76hP0kFmHVS65ZFwYl3PSaDxw4GAeAOxcEQGfd7zjrnAGbysjh49KXDnEssimBf1tp8Cvxu6hhx4K3uNEnSsjRw1PA8zn7du3ld0xprYrnIgxEnDCM+bUXXfdlXNeirpMLPKBISu1Wr3owHDE3/jWIW2Uv7EZNmx4zo+6XWJUmTWrBqmOHz+Z/CcAEMj81BU1Fdl23gtSTZkyLbdKjB41Juby8Kw/z14Ig9yrcwLcZYzQ0hwm82wJWrduQ+Jw8sSpcAiPhZOyNz73BBK0YAU16jm//ddeZLKghfrPhtGfDkb8BatFexdHkZptx1nIe6I+nz2lpsrMieWpcPzXrF6TtBM4su1DkA3Pup/juXv3ntxCdyZuVl572aeo97bb7cmeFby/MemNV53/0ckjjpc5ljLrXO8yL+Ti299+e46DPuJ7ZxY578UWpOuvv6EMHTI0AxRoU59M1i0+1OwcgTw6U/995vQ6i2FkjKXtcOokAx3mnTTK8XAAbd0iSsKZu5w89eJ7tDD2mzc/X2kW96GZNqsckDEVX6Hj61wv3xev1163OAPK9P7y5SuSrrhBX84EHuOCfz7ykY/GfLs+DNfHEje44JnMuAzwXr14znwTOBGYt61w2fLlQf969oVxdz6Yg5/RlfOpjC1I+JCDfmnIITpeIACO6rToIFDL8R8+Ynj284knnow2nekCl7MZBCPnbTNdFvJX4MD2no4e+HrQoCHJ03NDDuCdDRueK/v27a90M/+CF23PsShgDtBD/UJmkj34QrnxEyeU+VdfUybFfMK75r3MnG4cLnTZ0hwFku7q69d3QNDxTAZt1Uve+q1ebI4cgaQDGUOW4hkyj+4SBDenLcoImhmTTk/iuf4h/3/ndz6aGQjG1NOI/C7wBU+8gl/NrcWLr0+5eF3wwaRJU2Ie/STtGfQnX+EKJ/J98OChZdHCa0OX3FZWRL2PB970B17mZK9d+0zZt//gG+I/28TmX3V12jzmEb0wPeStQPTM0DnsFkE/so5MJnPcO33a9MySkVlCf+MbtCI7yFZl8IOsJbKSrOCUo1PyYNoGoUfivsmTpyYNBNyee27jy/j5A2TcmbOe7HQ45Xyfvr2CNxwkHCV64/foavBEbtmMP0GuPn0uKv0Dj779g97OtYm+mi/aFGSp7+uVmb3xB6e88KBG1Z8YqL9m82VW38uXv57XIKYygr0yC/N6qT5V6YyzaEq1Y39ecAUd8KLFAWdbsAME2H/3d383bTKf6Si6AO533nln8pTxkzFAhmrDIbd0TWejAuXYYubxv+ZiF6pT9oMtR2/lpQ39wY9vBudftquz8TvAU/wctCSzuu/wGBqTTXiE/2F7Dz3MtxGYu+eee7Ic/vvYxz4WMmHGq+pnS8liwePKsROVwaO/+Zu/mbJbkKYLuHTg9xZcafBWwhsOrowaMaxMnTQxGa9bvRBpJ5Td87OuKrZfH7pyr4DP9TX/DwemTy8CXfS7OtQZ3IlXRRgggXKCOcIcAdV4+PnBFZF2/bK6IYBgclIQFJB7RecBxcJo853ASq5SBQ6cIkEKtJDFog2AjhwAl/oFOdCO4PDaHfzl1QochwuoB80Z/upzZgAHnyLUn3nhNMCP0JDBQqgA7Sa94344wo3itMpM6BBAggoCLJQUBaK/K1euLJ/73OfSYQSMOJFkwSCXugghdNFX5bsxg2enmEEnNOH384Ir8FKnfgviwE9dnAyf4Y5uItQcYcJXP/SfQCRYBWa6Oi8E6mNEiGBzbM8//V4dgk7OMnk62rP3X3mri+PHjS0zw6jbu29froDpl7OG0FiQxBkCs2Y6g+hcZtMcPnwwHX6sd93ixeWaBfPLumfXZSReqnFQK1e0nSkicGCveG4R27UzcRgVht/KJ1em06gNQaxR4WDA02oVXpQ1siocxWfWOAchHI74y7EOPmfscy448vk0L05COBMcCCv1l0+6rDyx4sk0fidPnlQ2hgG5NvDj1DGujbfzWQ4eOFQmhHKD06pVT5cnf1LHOgMnBw8nv3Fg0Y6RyfB25oisDFsVnlq5KtvnMBjf6ryfLkePHM0MquPHjmVA6cEHHsz6K+/0LmPGXJLzj/GM15cufaxs2WyVem1mlzH01Pfss+vT6ZOlw0nnSDHEBUmefno18ge+F2UmjVR7399//4Pl0aWPJl9x4GRocUwZ7ztC6VqtdePtoeQXXbOorI3xvO/730+eeG7jc7mSujFe8QAcbctZ9viy4qkR+ibQIIBqnjz88CPlCc59yE/z9eChg0lLc41hbyWmWyVfv3599s94658Aou86eWyvN/7/4Q9+lPQSPHpu48Y8G8f3M6bPTGf02RjHlIW196+6jB0cZaisXvNMyjrykixiRM8Mp4XRIwgMf/R3dgVnTvaMQKL5tj8cz3vv/WrqBc68V46LwLpx6GRthZ/Gw+VPQPLaRdeWKVOn5fkpHCTb6+p5P4IzVYZUBxX0BFd6HEBzeOeOXWXpI4+mcyOzZ9jwEWkAW118Jvq4bNmKNJzmXnll0pZTyYESjKM3ZDXIYnl23fqQsfsSb23jL21YtV711NOBSK907GT84SfbR50FhNYuTiZchw8fGnw4tawO/jsRDiB81ck5r05cDUDoC3p5X4Mr5vmwXLWvwZX1GZypB8VWxy/lUeo3gX6B3Xomyuzglwnh3NfgyubaZvzl/9GGMurxucKrx6K7at2lzLvyquDRG5MeMkX27rGlo6dM/K4PdNSPfnh/8iI6wj8h2qZfc7EFP8TndCDjHoYyGU+XrVj+RBb3m2AH2SFoYe7on+xFzj9HFY8dDvk+dszYsjDmpODtDdcvKZMun5w6CO+NC5mze9fekL9rM/h2Lr4bMXJUOvyDYryeijE057QDL3jicX3iCJtngsV0y+qnn8mAXJWbNbiFhuaCDC99pRcFM24KG2DRwusywwadBG493Y5TXgOdF56Lrm6uoCc6aUNgVMaVz4+E/HBIbT5eO3CoZas9ICigr86bIBNWhqw9ePBQBpBlP6E/mySfoNVzrzYf/PGPw4b4YfKD9nK88GCMoXrxsSC5AC4nxzizjSaMn5g6+ciRY4l33hv1CUbRp8bWQo0sMfzuQFyBtFGjRsZ3qzJLRPkqF17nCjwHDxqSMkYmoOxQ8h2fGzcZT+r1mdy2JZMedSDt5CmTM7ClHZkq+oKGSWOZcVHGdw7sFowTUFoX9p5t1Wia9In2lZN55GIbvRxcSRrCU33x8dzpaP9Y2r5iiRZc2Aops86ac8oEneI/NoKgx1mbsUJfoGM3d52bkpko8T7PsPFd1FNxivbi6l4TlPWSW0PNOZex0GDPa4KMx7qd1CUjU6aS/p3tDkiOuuiOnxdcYZ96rx66gj3i/flgLpGzHY2A/rlXeaCO14Lyb+aCK3vy3+Myl7txadcbuy4Evu/oeT50PovgCZvS545nvHa2sOv83zpwX5VLFfyOv32vPGgH2jb4/wFVor4BYChZkbdClZMkHLcUyKkD/PcaoRnKze9vRDCBVDrnMXhnVFjh4jBSLz5jfJf3DCxXTKmeqzrTyndCUfq5uim7Dro2O+jaNfnc5/dUTqGYGHLqEUWVjWBVRlCDwZgGXzgmVqXV4eIQCZiYuLX9evAdJ+qrX/1qOleCGFIpv/jFL6Yjyani3AgiaFf72hXYIBi6yS+1zb0MKI4EgaMsIeK+GvSqh7Z2gsXnjrbKevW5c+D0UVn9QlfvOwHIwOK0yPjQfw6VPY/6pA11ea9edZ4PfvedPnU4eQW+1xZ8fa+v6uja7YSsQ5VtifI4NrT71Kc+lUEgRlYXZDl/VeS1oA4Ok4wBASzp2AxR98reMFbags/0cPRuWHx9uSwcFnYtw04WhkOP0Tq6WV4MPJ3jIXNrdNBL/6Uq8wasPNlzPnrEiHLVlXNzYjm3Yd+e3bmCK53Z+QqMRef8SKMeE0bo3DlzwrGZU07HeKx4YnkaXIIVa8OIRpd5c+eGwTq/DA/jfcfWrWVr8ABezgOIY0726hlPh+rpL0PNGQ2mg4MPD0SfHabbr2//snDRonBUFgad++SWoKOHrXSezjp37tiZW46soE4Lx9c2la1btuZWDVkYAmW/8Z9+o3zotz+UzmDydwYxBuRqupXtQTHWZhI89FVg8POf/0K+Hj12NPh8VDgnC8oH3v/+8od/+Id5Lg9c4K+vnEeP8+Qw5BaRPvUxurJuGIh4rTNCzetMqTYw0WqwT0IXZOI8VThXduzYlsEYOJvjzjQQNPAbp0s6PboZV+diyCDKQ/cYyNmeOXY6+H9HfO4JYIaelt7dt68V+JhL0X5+H/Xpj61cjGtzyKVdGUgu9EF3r+ahgBU+Nlc63n9FxtnutKuOa9Ca/K1yzzxlLNQ5mAi8zgUvfbGNQCbWY48/Vr721a+VL8TYfOpT/6v87//z6ZwbzqHCj2S3+o2JbIGoIeWwfnHE0FpALjOx4i/xSD7sZOxrcaigrnzMbtAQTXM8Xx6D+kjaKkt6ZHkPLZUh0zsQ1JLxIDi3fNmy4NsJMc8nlg3rnwuHelXg6HBJhlnllfoYZluu+ievyoDkOJk/DjPtnKhcKQ4QcMhtGdEvW2SGh3NhvDhS+mrem9OcLNlnnHhblZzn1befbXnVGXZ+jj5xpJ0PQ0YILMgq88jg6FaWhaOm0Q/d86yGeAX4Bh955SjhCzxSM3sqjdSfEJVoI+vo6XulZ11pdhkPf17RSCaq4PLMWTNyfnjyh9X7Tk8oo06yWV+c/SGb49iJYxmgimLZPtrhUXymfQeWu5/skOUzcODgdObMd3hZmGEAjx49KmlLz1VeibG+2BakvknTz3zmM/lEiT/90z/NQww/89nPpOySNSTYIEgp2Nm/b+i+uGQcTgvnUDBn3YZ15fgJB0yTv7ZZ2ZraK+R4OO3RpgBXpUnwcx6aKkO2C2jRZ1E6+PR49NX5EZ///OfLX/7lX5Y/+4u/KH/2Z/+9/OM//t+oo2/o4SG5tcQZNvg6MxgMbkKldXcJWmqj0sj5LPRs0DHGWLvoE6gGMyR7JA3R2L3Ol2ED4H9nauG91SHbn9vwXNQxMLP+ZGEpCw/bdmw7wzN4/8TJ46k32Fb4WLDbFkp6eV/M/x/d/6Py3X/5brnve/eVL37hi+WRpQ+XO++8I3Wl+UDOXXrphLCD7srFgYMhtwRarD47g8y5cs46Yu9cddW8sItuy4CUjlQ7rdof+CXldPJ2nc/G4VS80vkPPPjjHPtHly5N++jHDz+UASWBLI8iFtgjByttaj0ubXRn8plnxlpbV867Mre07d23N+ZdzRCmT/JMo6gD3St+oI4TmhubDMDEm/gmcTR+eKK2J1NG+Vo2ZZqyPVfOoagXf9Pp5jydfDJe0Z68ePF0PVup64v7MmslcOrqILNsw7JdjP7Jw4p7kQ9kY7Vt6afMVDkT7cQrvSIo9ZJL/RmEadCgQYMG/x7whjJXGHtjRg0vUyZNrEZdpziinOtVQCH5izLKeaV+8vV1LndQtt17ioXRWZWmYEmUK6fLxfE7w45hT1dQWgw696SWjlf45apZ3NsZnepmmG7Ysj0/M7JE7hmpMle6VHyv+syAEdG3iswZAupDJ1F+wCBhcHKcGKVW4HxGN/hzzJVlkDIiBVA4dFaF/O4eGS1WRqXS2TYkw0Of4GX1wKs61Ks9hooVIwGPbnw4gZ2ir4Z8dUKMi7rgB7rsD33vMl68MrwEiqysC6C4Hz7qhLNgBNpYVWTo2KetHwI72tAm/PCDe11w8Vm/BTW0rS19V1awQluCI+irbgET9cLZSn8671EXfIH74INm6KAcXNDh9QAO7tcXzqP6O+cEeGXw4zEZFfCGD1wdeKfNK4I2tvfs2rEzDZdBYcTOCd7JE8wDB08csTecYcMouu22W/K8jqWPPFJWr1oVfbZP3dO0ODjVAGMoDYy2p4eByhlI+q5eXZ5e9VT+Hv8Cl5dyxchKvScxXNy3d/z+dFm37tlo96Xgf84dHs+eZl+rRV7bEZjwFcfDwbezZ89Mp4MT8fzzm3NP/JGjh2MMqzM0YEC/Mnbc2HRSx4wZnec/CIroF/o4iNPBjUePHSk//vGDeR6PAzDtcZ80+fIyMYxuIMvHPQ6VNE4ypKwI422HHNrTzqB1yCBD+Jk1q4OH7L+9JPlQ4MNcOHHyWI4b/DjGixYtDJ4bVn7y5E/ycMEqM06XSydOjPYnJf88/fRTYfxyBJ2v0zeDnw43tLKqXgcxqs+WLocdmg9Pr15Vnt+0KR1eq8VWMsaOHZN9PhGOmb7gdavrxlxKPt4T9MMfskI4V3CXiXTkyKHEjzGrzjPnagq7cUQP/IfHjJfxNf/V63tBMCungKwxJ837nzy5ohw8fDCDBKW3eVbKhPHjM/Nj564deQZDDT7ggVdfjHHO84zpMxLPF4MXBAUcCmtLk6eWTJs+NXnDZ4cX79zJua4BHrwwZerkqKvEGG5J+lp5PXHqZPSvS78PnJwjEI5Ix+c9PgnJHK81+IXP0admxNkmWa8tW2RedAEXskuAoSeY1tMPbV12+WXBn5dlJpOMBLx+9PixPG9i/fp1KUccKgoHY1b3Zp8tjy97NOUUB0tdV1+zIGgyMOeAsxw6/JxhktuCdm/PrXycUwEmB6EKsAjaGB9yVybTli3Pp8O2tyfjbZ8DgsMBPRW0Sec2cBasw0Pu5ZRxhuA0eOjg6OPpHBuykOPs6V/4FH/CRyAWvvitT9Rjvgwa2D/qrgeH2uYgcCgbSTnzCN9qS9ATHj4baw5vHYNX9LbDeI3fTTctyfn1k588WVasWF4c1prnfkStvR3MG/j6bE4ZQ/X0Dxzxsf4ZMzxl3PRPYNVc028XGTwr5rv798c8JafI3jlz6gGtDvF15g964s/+0cdTQQe/OfSaDKMPHBpMbzvDTHaEwIKAtP7iXd/d/vbbk16PP/Zo8OvziZM+Rg+i3Knkq/4h69D41KkTudVPgAf/cN4dRoyvPFrX/EUvY7to4TWpi2Udoun4CePKTYGHJ/gIcjhLRuASruhjPNDK6/kXOpLt6EM3o52flkRd+rHiyeV5v/kk0Jy0DTwuuWR0LoDEaKR+MC/Gjx+XQQznx7FvPC0IP5hLxkE7giqZYRyXAJ8DdNUJzylTJqe8S/4M3hGwNC7Dhg9N2ZL0H9A/56itNfgpKs9+dbKR3Onfv2+Mz4DkV1tMhw0bmvaFYI7DYh0QnQtkMRb6hlcEVPQCfdkDxtXnzZstKB3OsvpgDqW8Cn6mB9AE/fUR/s4ekk1Gt+jDEE/RirEdFOUvn3RpcXCww5Hph4cffqg8HzzmfnpQ4MNWH+M7PWSgLMhtztLZFLIl2iajtZOHS8f1UlynTh2rOFx8Lvj2VPzuTBNB1DNxnQ4boS74oa+AxytBD/UhnzpDT8f8y/fREsAGiFPnV71ylKMM/Sxoadzxzctl4k+dOZ/PCPhqu8oNjxkn8zx6PFCJ8a/nE6rPfHi9zBVAdrKVzG+Zwe1q13/kiy/G/j+fx80ZOqVlrjR4q+ANP4p58qXjyg0L5mbkXoCDY8EZyZUzwYy471wI/xT58Z6j2X3OaH5P/ReCTkFg/rw3XinAXBGjURgUZ0/k04L6h9LUduiqTNnN0EqvMPjPmjhR1j3x2YpDmEVRN8PwXCjFl8p3ly4LpVOfOOM8A68OmLXNhROjXUoFDiZcNUBrIKkLGPjM6XN1ZeHz8Y9/PI3Iv/mbv8nMEoB27hEUYKgImGgz8Y/6BBvs0UZrW0vQHQ6cLqtFHDJ4CHaoh7Lk+DPubS0gMDqcgDrV7buuL/D0mQHjbAcOB0NbBgpnRJvu50TA33s0cn8NPFyUOKrbd6nI4+raUJaR6Lvz23e5X3scT46s8kC/CT1Olr6jl99caPaOd7wjhR4lr/9A/fpP4XNwbBsS/NJH7WvvQqA/7gWEaTeOeF5bHu0mK+PLX/r73AYyYNDA7IOVV/Rw8OjVCxbkGOJJhzkeP3qkbFi/IQz7ZWFQb00aqcv43nnXnekEex6/lb0uM8Nl9e9MGGaML9sxPLEJjQ4dPlz+5TvfyUfAMiSt9jK7bHfBB8owcO//0Y+izPOZYcEBCLbO+ccys5KO/fWUE4afu3FwnsGv//r7ysQJl2aZb33zW/kI12rsVucJz8lcWLBgUSij/eU7//ydsuqpVXkejfNdhsvImTevzJ4zJxzyMdHf6Fe0b1uTffm3v/2OGIeB5X/+1SfDOA55Ekbz26I+W7kEWKSgm5NWPx3guCUcdWdjOFSQQyrw8O533x0G+YnyzW9+I3lCP425vnz4w/8lt4/ce+8/Bv8/k99bvc5MscXX55NWvva1r2bgyng4s+EP/uDj6Tx/6R/+PoOQIVmCXiUf0/v2O96eARPbxGwbkSETxEpesA3B1ikHHcNZmr3DGR346vHdnKlPf/rTyXv4CR4ON71q/tVl8qRJ+TkJHWCLxXdibPGP1V1GLVrjdffiQ301pwWszKdu3P74j/84A5Of/uz/zqdomObmKzrLjrvl5luS9v/0T9+q+F8A8B1aLF58beDmoELpt/Crc/HUCzWbxjgIKAhsCQimwRH3OljaU7Nsh/BoXOf66NuevTvKV4PeJ46dKO997z0ZlKMvnFVi/rwKAvGqAS48RzvQZ08r4+R1n7u54zwcc+HaRdeV7//gvvLA/Q9mOwIKMnpSzgVDoo8ndU2dMiUPRdXk574g221/Opfq+uhHP5oHfH87xj7PjwrUzF/y8bZb7wh98ET2Bd/lFokYg3khBxyuPCbug4sAv9mGDzmS5Nk3vvG1mMuC4X0yGOIgWvMrZUDMsZpl0jsd8l9/3/vzfs6XOSHjoNbZK/hsb/n2t/8pHUb3hYSPv3N5/sGsmVdGGavznfPnjCqLCL2y/JdC7qSz/OJLZUI437//+/8tnM995Utf+oeU45nRkrqVHnO47+xy62235VaMb33rm+mEkhfwojdTjwcNOZeXXz6p/PaHP5x9+MQn/kfShj1giw/6W+gQzPCeDraCDk8OOj3gnBBPdMp7Ag/0cebTk0+uKM4mUm+nUwULZLjZouiMo1Lo/JcST0G+p55amfJfwAo/65M5cdOSG3Mrpsf22molo49MlCVibnH8P/hbvxVO+fSkI9prz1/HtzK7LCSYF/pkzO3r7xdzYoRHmMfcEfwV2BcMkEnjPQ7Xd4tRFV7N72SJsSGrnW3CBpGFgQ+czyQbAw0uuqhvyIVD5Xv3fS/03FP5PdlBD9FhgwfZcmG738nMRtu1e0/Q8CeJS6W/rA1PHnM2yuDye7/3sTJk8PDyV3/1idymWNssSS+ZamQ8OeMxwWgsm8X2rJ27tmcmmG20Mi4yGBT0FAC0rYiugi8+MVfI9Q996Lcz2POVe7+SiwHmI7oKEKGLICnyCNR4HLrtomT/Pe97X55FVrPmep6a6IEEL9PwTPlWzNcnn3gy+i1TsFe55ZZbsw90kXLOIAOyBmVb0asOGbYd1LZDThb8jTe8Kj71cevOTbr99jvK448/Wu773vfKS8H/5lWOZcxBuv+l0y+Uffu3hcw8EfW8kAsIOkOOnz2jX2rqsUNll9i+k68ClfF3rvJXNJ//pQQO+gEnrsjeg1vtcZ3beVG0AX3j9kAjICuAVo5DBnNOe38mxq5mI7/4osU135MTvUv/GP++/ar9g4de71HMDRr8MoD5zyZjn7LH6KkOyMyw/dujmBu8KXhDwRUCftjggWXiuNFpxFNihLHViEzNJ+t77u150/NSXzk0lMvPgpq54p4uwKJ8DbQwPsrZcJp6VyVe00rdw1FWTJmqpDw5yP3+GKWhmqKg1MqzZeP2XfF6Jg1hfeqAI8GRBvru0g7onB14eKWc1K//vvMe/RgnlDd6qctvSaNQ8lXZVadP+S6Dw2egzu43k7x7dV/XLpy00dUDtOW935Tr7vW5q6/rpzb0iaMuG0WQx+8Uq/2I7tEPuHer7N5b2bBKzNDs2lMX/Dv8unY6AaWMzx0ucNZ2Rz+/K+uVovf9+TTxvqv3/Pdd/T4rCx/v1f964L7uco86vMKDs8Fg5HRxyvGBvfunwrBkBCevBT4MPgan1N6oKPFlvGVQJ9rgEDj0VBBpSDgPgj/1xHxBkoBEu46D/+HAYLIdhfFv/zgH3sGouZ0k6mcg5zYkdIx7rFzBu/IlHKpzVedLdZbUXVfLqoEdrk42yJDlkHf0ZNxbje94nJGm3W6cQDcWnCDOLjzgCA9Gu6030tvNL+0xePPslpEjyukX64odRxmOmRptFTVwQGPlAd6AX318ckC8T6cu7vHBi/utEI4YPjJwuigdMuUYybndKl4HCMIETs6XyWBcEAyN9cecMW4Upu+VEVzUT0EfqdkOtEUbFVfZwjB1ngY65CpGZj1MmTQ5D+jk0DzyyMPBf7KiOEx1+4c68CNjN3k1qqy8Yiuj7TzVKe4u9IWH+13uxVPwhqO5Yd55HGw62VGXMu71nmNQt2SdLv3wIoQvANmz+E37nGQGea8omk+6iPbVcyporFwnBzmdeBT/V+O+x4hP3gpZ2zOf8F2XYn8x+RC8aMW5QwVZU/bHG/W8Ho4dZJYEOsUresLNPehrvsP3SMipKjsG1kBk1Gu1Gj4aRj88ZEufuWubme0Q2XL8h1czeBQf3eNQamn6lR+rrPUEL7h3gR68r4wKuEX0SA1qkEd1+5pgFJy9at9Y2UoLB3NA3Vbs0dpcOBljTAZ4UpXxVn/ykCvuRXv84Lu6zcYKNr5+ofJk8B++Nw/MIXiAlNPxXpYZOYAO5je9rT346SOd+8r8Jct7JU8jjIUT9eM1K/LmGbBdTwGHkOZvIRf1r8Mb1Plb5bTvgfaSRwJvbRm/+hs5WLMI4FMD2DVAjz5wy2BMtKW+yj8Oah2Q/TTW5IMsHk9TQ0MBM4+XVrZuG6zZH9qzTajKjao38+lcwWvaUV6dOb/iMv/ipsRDvWQI2qOt+9GJHK79qFvvurFTZ/6ev7wCAm3KeboVk6XOLYH/0O0xxj7BBR7ohMfIWfymNnRz3lZm5LAz0CvaqwGJ6GO8xxPqRWu44S34GLN4k/3uxoHeS16LPsELv17Up3c5EXISCHCTCfDKMQw8XOZ0pZWzjE5nwJGswh9kuACde/GX+WzY4Io+ZAvAj8qCpGcAnNCfzNYe3sLDztCRCYMW5jo9llvVAzf1w8F9Lsiik7HLMSYbo99khyea4TW8jlbe17OT2Ed9o3zMA39xfyeDjAEayZw5ftyjvz1a2XkwwfuBc7aZgSC8dv5o+z6QcVagv3x0ckAU8S4kxMvFE5+eD/jQWLjVV1XHRwvxXxTrKdNzRb8yqBky3S1kcZc94zu/n4v7+/YLfR/z2di14EqDX3YgF1pwpcFbCW8ouNKgQYMGDRo0aNCgQYP/mMCJ7IIrzvmTWWlxrQYIGzT45QBBRtnxMioFU1pwpcG/NVwwuILxpFI++OCDGe1v0KBBgwYNGjRo0KDBf0zgRMras8XSeXgWUhs0aPAKtOBKg38L+KngSoMGDRo0aNCgQYMGDRo0aPDLAi240uDfAno2gTZo0KBBgwYNGjRo0KBBgwYNGjT410ALrjRo0KBBgwYNGjRo0KBBgwYNGrwJaMGVBg0aNGjQoEGDBg0aNGjQoEGDNwEtuNKgQYMGDRo0aNCgQYMGDRo0aPAmoAVXGjRo0KBBgwYNGjRo0KBBgwYN3gS04EqDBg0aNGjQoEGDBg0aNGjQoMGbgBZcadCgQYMGDRo0aNCgQYMGDRo0eBPQgisNGjRo0KBBgwYNGjRo0KBBgwZvAlpwpUGDBg0aNGjQoEGDBg0aNGjQ4E1AC640aNCgQYMGDRo0aNCgQYMGDRq8Cei1efPmcy+88ELPxwYNGjRo0KBBgwYNGjRo0OCXA3r16lX69Onj7ewpU6aszS8bNPiFoZT/B/QRUbKc+dq0AAAAAElFTkSuQmCC"/>
          <p:cNvSpPr>
            <a:spLocks noChangeAspect="1" noChangeArrowheads="1"/>
          </p:cNvSpPr>
          <p:nvPr/>
        </p:nvSpPr>
        <p:spPr bwMode="auto">
          <a:xfrm>
            <a:off x="568324" y="15874"/>
            <a:ext cx="9662684" cy="966268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mn-ea"/>
            </a:endParaRPr>
          </a:p>
        </p:txBody>
      </p:sp>
      <p:sp>
        <p:nvSpPr>
          <p:cNvPr id="13" name="Rectangle 12"/>
          <p:cNvSpPr/>
          <p:nvPr/>
        </p:nvSpPr>
        <p:spPr>
          <a:xfrm>
            <a:off x="14145371" y="18277431"/>
            <a:ext cx="7255512" cy="707886"/>
          </a:xfrm>
          <a:prstGeom prst="rect">
            <a:avLst/>
          </a:prstGeom>
        </p:spPr>
        <p:txBody>
          <a:bodyPr wrap="none">
            <a:spAutoFit/>
          </a:bodyPr>
          <a:lstStyle/>
          <a:p>
            <a:pPr indent="-1600200" algn="ctr"/>
            <a:r>
              <a:rPr lang="en-US" sz="4000" b="1" dirty="0">
                <a:solidFill>
                  <a:schemeClr val="dk1"/>
                </a:solidFill>
                <a:highlight>
                  <a:srgbClr val="00FFFF"/>
                </a:highlight>
                <a:latin typeface="+mn-ea"/>
                <a:cs typeface="Times New Roman" panose="02020603050405020304" pitchFamily="18" charset="0"/>
                <a:sym typeface="Times New Roman"/>
              </a:rPr>
              <a:t>Detection Software Structure</a:t>
            </a:r>
            <a:endParaRPr lang="en-US" sz="4000" b="1" dirty="0">
              <a:highlight>
                <a:srgbClr val="00FFFF"/>
              </a:highlight>
              <a:latin typeface="+mn-ea"/>
              <a:cs typeface="Arial" panose="020B0604020202020204" pitchFamily="34" charset="0"/>
            </a:endParaRPr>
          </a:p>
        </p:txBody>
      </p:sp>
      <p:pic>
        <p:nvPicPr>
          <p:cNvPr id="49" name="Picture 5" descr="IUPUI Acronym vertical signatur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576826" y="1859126"/>
            <a:ext cx="3751898" cy="2179320"/>
          </a:xfrm>
          <a:prstGeom prst="rect">
            <a:avLst/>
          </a:prstGeom>
          <a:noFill/>
          <a:extLst>
            <a:ext uri="{909E8E84-426E-40DD-AFC4-6F175D3DCCD1}">
              <a14:hiddenFill xmlns:a14="http://schemas.microsoft.com/office/drawing/2010/main">
                <a:solidFill>
                  <a:srgbClr val="FFFFFF"/>
                </a:solidFill>
              </a14:hiddenFill>
            </a:ext>
          </a:extLst>
        </p:spPr>
      </p:pic>
      <p:sp>
        <p:nvSpPr>
          <p:cNvPr id="54" name="Rectangle 53"/>
          <p:cNvSpPr/>
          <p:nvPr/>
        </p:nvSpPr>
        <p:spPr>
          <a:xfrm>
            <a:off x="13615801" y="5894198"/>
            <a:ext cx="14612891" cy="1084839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latin typeface="+mn-ea"/>
            </a:endParaRPr>
          </a:p>
        </p:txBody>
      </p:sp>
      <p:grpSp>
        <p:nvGrpSpPr>
          <p:cNvPr id="76" name="Group 75"/>
          <p:cNvGrpSpPr>
            <a:grpSpLocks noChangeAspect="1"/>
          </p:cNvGrpSpPr>
          <p:nvPr/>
        </p:nvGrpSpPr>
        <p:grpSpPr>
          <a:xfrm>
            <a:off x="14230689" y="7236005"/>
            <a:ext cx="13514633" cy="8618590"/>
            <a:chOff x="-176101" y="1032319"/>
            <a:chExt cx="8896218" cy="6020669"/>
          </a:xfrm>
        </p:grpSpPr>
        <p:sp>
          <p:nvSpPr>
            <p:cNvPr id="77" name="Google Shape;73;p4">
              <a:extLst>
                <a:ext uri="{FF2B5EF4-FFF2-40B4-BE49-F238E27FC236}">
                  <a16:creationId xmlns:a16="http://schemas.microsoft.com/office/drawing/2014/main" id="{EBC0BB88-3B13-BB47-A26F-A1DF04D209F0}"/>
                </a:ext>
              </a:extLst>
            </p:cNvPr>
            <p:cNvSpPr/>
            <p:nvPr/>
          </p:nvSpPr>
          <p:spPr>
            <a:xfrm>
              <a:off x="-176101" y="1032319"/>
              <a:ext cx="8785075" cy="1031985"/>
            </a:xfrm>
            <a:prstGeom prst="rect">
              <a:avLst/>
            </a:prstGeom>
            <a:solidFill>
              <a:srgbClr val="FFF5CC"/>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000" dirty="0">
                  <a:solidFill>
                    <a:schemeClr val="dk1"/>
                  </a:solidFill>
                  <a:latin typeface="+mn-ea"/>
                  <a:cs typeface="Times New Roman" panose="02020603050405020304" pitchFamily="18" charset="0"/>
                  <a:sym typeface="Times New Roman"/>
                </a:rPr>
                <a:t>Each camera is connected to a Desktop Computer. Each computer runs a python program for video processing and upload vehicle flow rate and speed in each lane to the database. </a:t>
              </a:r>
              <a:endParaRPr sz="3000" dirty="0">
                <a:solidFill>
                  <a:schemeClr val="dk1"/>
                </a:solidFill>
                <a:latin typeface="+mn-ea"/>
                <a:cs typeface="Times New Roman" panose="02020603050405020304" pitchFamily="18" charset="0"/>
                <a:sym typeface="Times New Roman"/>
              </a:endParaRPr>
            </a:p>
          </p:txBody>
        </p:sp>
        <p:grpSp>
          <p:nvGrpSpPr>
            <p:cNvPr id="79" name="Group 78"/>
            <p:cNvGrpSpPr/>
            <p:nvPr/>
          </p:nvGrpSpPr>
          <p:grpSpPr>
            <a:xfrm>
              <a:off x="905608" y="2196283"/>
              <a:ext cx="7814509" cy="4856705"/>
              <a:chOff x="905608" y="2196283"/>
              <a:chExt cx="7814509" cy="4856705"/>
            </a:xfrm>
          </p:grpSpPr>
          <p:pic>
            <p:nvPicPr>
              <p:cNvPr id="80" name="Picture 2" descr="C:\Users\Kavya\Desktop\arjun\Proposed_network.png"/>
              <p:cNvPicPr>
                <a:picLocks noChangeAspect="1" noChangeArrowheads="1"/>
              </p:cNvPicPr>
              <p:nvPr/>
            </p:nvPicPr>
            <p:blipFill>
              <a:blip r:embed="rId8"/>
              <a:srcRect/>
              <a:stretch>
                <a:fillRect/>
              </a:stretch>
            </p:blipFill>
            <p:spPr bwMode="auto">
              <a:xfrm>
                <a:off x="1259669" y="2327866"/>
                <a:ext cx="6559062" cy="4215503"/>
              </a:xfrm>
              <a:prstGeom prst="rect">
                <a:avLst/>
              </a:prstGeom>
              <a:noFill/>
            </p:spPr>
          </p:pic>
          <p:sp>
            <p:nvSpPr>
              <p:cNvPr id="81" name="Google Shape;71;p4"/>
              <p:cNvSpPr/>
              <p:nvPr/>
            </p:nvSpPr>
            <p:spPr>
              <a:xfrm>
                <a:off x="905608" y="2196283"/>
                <a:ext cx="2066992" cy="2622825"/>
              </a:xfrm>
              <a:prstGeom prst="rect">
                <a:avLst/>
              </a:prstGeom>
              <a:noFill/>
              <a:ln w="28575"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mn-ea"/>
                  <a:cs typeface="Times New Roman" panose="02020603050405020304" pitchFamily="18" charset="0"/>
                  <a:sym typeface="Times New Roman"/>
                </a:endParaRPr>
              </a:p>
            </p:txBody>
          </p:sp>
          <p:sp>
            <p:nvSpPr>
              <p:cNvPr id="82" name="Google Shape;72;p4"/>
              <p:cNvSpPr/>
              <p:nvPr/>
            </p:nvSpPr>
            <p:spPr>
              <a:xfrm>
                <a:off x="3675229" y="5353717"/>
                <a:ext cx="1793541" cy="1189652"/>
              </a:xfrm>
              <a:prstGeom prst="rect">
                <a:avLst/>
              </a:prstGeom>
              <a:noFill/>
              <a:ln w="28575" cap="flat" cmpd="sng">
                <a:solidFill>
                  <a:srgbClr val="00B05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mn-ea"/>
                  <a:cs typeface="Times New Roman" panose="02020603050405020304" pitchFamily="18" charset="0"/>
                  <a:sym typeface="Times New Roman"/>
                </a:endParaRPr>
              </a:p>
            </p:txBody>
          </p:sp>
          <p:sp>
            <p:nvSpPr>
              <p:cNvPr id="83" name="Google Shape;76;p4"/>
              <p:cNvSpPr/>
              <p:nvPr/>
            </p:nvSpPr>
            <p:spPr>
              <a:xfrm>
                <a:off x="5699332" y="2292656"/>
                <a:ext cx="1993937" cy="2331447"/>
              </a:xfrm>
              <a:prstGeom prst="rect">
                <a:avLst/>
              </a:prstGeom>
              <a:noFill/>
              <a:ln w="28575" cap="flat" cmpd="sng">
                <a:solidFill>
                  <a:schemeClr val="accent5">
                    <a:lumMod val="75000"/>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mn-ea"/>
                  <a:cs typeface="Times New Roman" panose="02020603050405020304" pitchFamily="18" charset="0"/>
                  <a:sym typeface="Times New Roman"/>
                </a:endParaRPr>
              </a:p>
            </p:txBody>
          </p:sp>
          <p:sp>
            <p:nvSpPr>
              <p:cNvPr id="84" name="Google Shape;77;p4"/>
              <p:cNvSpPr txBox="1"/>
              <p:nvPr/>
            </p:nvSpPr>
            <p:spPr>
              <a:xfrm>
                <a:off x="1531917" y="3693226"/>
                <a:ext cx="296883" cy="50124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dirty="0">
                    <a:solidFill>
                      <a:srgbClr val="FF0000"/>
                    </a:solidFill>
                    <a:latin typeface="+mn-ea"/>
                    <a:cs typeface="Times New Roman" panose="02020603050405020304" pitchFamily="18" charset="0"/>
                    <a:sym typeface="Times New Roman"/>
                  </a:rPr>
                  <a:t>A</a:t>
                </a:r>
                <a:endParaRPr sz="3200" b="1" dirty="0">
                  <a:solidFill>
                    <a:srgbClr val="FF0000"/>
                  </a:solidFill>
                  <a:latin typeface="+mn-ea"/>
                  <a:cs typeface="Times New Roman" panose="02020603050405020304" pitchFamily="18" charset="0"/>
                  <a:sym typeface="Times New Roman"/>
                </a:endParaRPr>
              </a:p>
            </p:txBody>
          </p:sp>
          <p:sp>
            <p:nvSpPr>
              <p:cNvPr id="85" name="Google Shape;78;p4"/>
              <p:cNvSpPr txBox="1"/>
              <p:nvPr/>
            </p:nvSpPr>
            <p:spPr>
              <a:xfrm>
                <a:off x="4242317" y="6010098"/>
                <a:ext cx="296883" cy="50124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b="1">
                    <a:solidFill>
                      <a:srgbClr val="FF0000"/>
                    </a:solidFill>
                    <a:latin typeface="+mn-ea"/>
                    <a:cs typeface="Times New Roman" panose="02020603050405020304" pitchFamily="18" charset="0"/>
                    <a:sym typeface="Times New Roman"/>
                  </a:rPr>
                  <a:t>B</a:t>
                </a:r>
                <a:endParaRPr sz="3200" b="1">
                  <a:solidFill>
                    <a:srgbClr val="FF0000"/>
                  </a:solidFill>
                  <a:latin typeface="+mn-ea"/>
                  <a:cs typeface="Times New Roman" panose="02020603050405020304" pitchFamily="18" charset="0"/>
                  <a:sym typeface="Times New Roman"/>
                </a:endParaRPr>
              </a:p>
            </p:txBody>
          </p:sp>
          <p:sp>
            <p:nvSpPr>
              <p:cNvPr id="86" name="TextBox 85"/>
              <p:cNvSpPr txBox="1"/>
              <p:nvPr/>
            </p:nvSpPr>
            <p:spPr>
              <a:xfrm>
                <a:off x="951637" y="2751015"/>
                <a:ext cx="804356" cy="217661"/>
              </a:xfrm>
              <a:prstGeom prst="rect">
                <a:avLst/>
              </a:prstGeom>
              <a:noFill/>
            </p:spPr>
            <p:txBody>
              <a:bodyPr wrap="none" rtlCol="0">
                <a:spAutoFit/>
              </a:bodyPr>
              <a:lstStyle/>
              <a:p>
                <a:r>
                  <a:rPr lang="en-IN" sz="1050" dirty="0">
                    <a:latin typeface="+mn-ea"/>
                  </a:rPr>
                  <a:t>Field Camera</a:t>
                </a:r>
                <a:endParaRPr lang="en-US" sz="1050" dirty="0">
                  <a:latin typeface="+mn-ea"/>
                </a:endParaRPr>
              </a:p>
            </p:txBody>
          </p:sp>
          <p:sp>
            <p:nvSpPr>
              <p:cNvPr id="87" name="TextBox 86"/>
              <p:cNvSpPr txBox="1"/>
              <p:nvPr/>
            </p:nvSpPr>
            <p:spPr>
              <a:xfrm>
                <a:off x="2093543" y="2793470"/>
                <a:ext cx="702411" cy="395747"/>
              </a:xfrm>
              <a:prstGeom prst="rect">
                <a:avLst/>
              </a:prstGeom>
              <a:noFill/>
            </p:spPr>
            <p:txBody>
              <a:bodyPr wrap="square" rtlCol="0">
                <a:spAutoFit/>
              </a:bodyPr>
              <a:lstStyle/>
              <a:p>
                <a:pPr algn="ctr"/>
                <a:r>
                  <a:rPr lang="en-IN" sz="1200" dirty="0">
                    <a:latin typeface="+mn-ea"/>
                  </a:rPr>
                  <a:t>Field </a:t>
                </a:r>
                <a:br>
                  <a:rPr lang="en-IN" sz="1200" dirty="0">
                    <a:latin typeface="+mn-ea"/>
                  </a:rPr>
                </a:br>
                <a:r>
                  <a:rPr lang="en-IN" sz="1200" dirty="0">
                    <a:latin typeface="+mn-ea"/>
                  </a:rPr>
                  <a:t>Computer</a:t>
                </a:r>
                <a:endParaRPr lang="en-US" sz="1200" dirty="0">
                  <a:latin typeface="+mn-ea"/>
                </a:endParaRPr>
              </a:p>
            </p:txBody>
          </p:sp>
          <p:sp>
            <p:nvSpPr>
              <p:cNvPr id="88" name="TextBox 87"/>
              <p:cNvSpPr txBox="1"/>
              <p:nvPr/>
            </p:nvSpPr>
            <p:spPr>
              <a:xfrm>
                <a:off x="2144952" y="3659699"/>
                <a:ext cx="693000" cy="395747"/>
              </a:xfrm>
              <a:prstGeom prst="rect">
                <a:avLst/>
              </a:prstGeom>
              <a:noFill/>
            </p:spPr>
            <p:txBody>
              <a:bodyPr wrap="none" rtlCol="0">
                <a:spAutoFit/>
              </a:bodyPr>
              <a:lstStyle/>
              <a:p>
                <a:pPr algn="ctr"/>
                <a:r>
                  <a:rPr lang="en-IN" sz="1200" dirty="0">
                    <a:latin typeface="+mn-ea"/>
                  </a:rPr>
                  <a:t>Field </a:t>
                </a:r>
                <a:br>
                  <a:rPr lang="en-IN" sz="1200" dirty="0">
                    <a:latin typeface="+mn-ea"/>
                  </a:rPr>
                </a:br>
                <a:r>
                  <a:rPr lang="en-IN" sz="1200" dirty="0">
                    <a:latin typeface="+mn-ea"/>
                  </a:rPr>
                  <a:t>Computer</a:t>
                </a:r>
                <a:endParaRPr lang="en-US" sz="1200" dirty="0">
                  <a:latin typeface="+mn-ea"/>
                </a:endParaRPr>
              </a:p>
            </p:txBody>
          </p:sp>
          <p:sp>
            <p:nvSpPr>
              <p:cNvPr id="89" name="TextBox 88"/>
              <p:cNvSpPr txBox="1"/>
              <p:nvPr/>
            </p:nvSpPr>
            <p:spPr>
              <a:xfrm>
                <a:off x="2123390" y="4350197"/>
                <a:ext cx="693000" cy="395747"/>
              </a:xfrm>
              <a:prstGeom prst="rect">
                <a:avLst/>
              </a:prstGeom>
              <a:noFill/>
            </p:spPr>
            <p:txBody>
              <a:bodyPr wrap="none" rtlCol="0">
                <a:spAutoFit/>
              </a:bodyPr>
              <a:lstStyle/>
              <a:p>
                <a:pPr algn="ctr"/>
                <a:r>
                  <a:rPr lang="en-IN" sz="1200" dirty="0">
                    <a:latin typeface="+mn-ea"/>
                  </a:rPr>
                  <a:t>Field </a:t>
                </a:r>
                <a:br>
                  <a:rPr lang="en-IN" sz="1200" dirty="0">
                    <a:latin typeface="+mn-ea"/>
                  </a:rPr>
                </a:br>
                <a:r>
                  <a:rPr lang="en-IN" sz="1200" dirty="0">
                    <a:latin typeface="+mn-ea"/>
                  </a:rPr>
                  <a:t>Computer</a:t>
                </a:r>
                <a:endParaRPr lang="en-US" sz="1200" dirty="0">
                  <a:latin typeface="+mn-ea"/>
                </a:endParaRPr>
              </a:p>
            </p:txBody>
          </p:sp>
          <p:sp>
            <p:nvSpPr>
              <p:cNvPr id="90" name="TextBox 89"/>
              <p:cNvSpPr txBox="1"/>
              <p:nvPr/>
            </p:nvSpPr>
            <p:spPr>
              <a:xfrm>
                <a:off x="938625" y="3577810"/>
                <a:ext cx="804356" cy="217661"/>
              </a:xfrm>
              <a:prstGeom prst="rect">
                <a:avLst/>
              </a:prstGeom>
              <a:noFill/>
            </p:spPr>
            <p:txBody>
              <a:bodyPr wrap="none" rtlCol="0">
                <a:spAutoFit/>
              </a:bodyPr>
              <a:lstStyle/>
              <a:p>
                <a:r>
                  <a:rPr lang="en-IN" sz="1050" dirty="0">
                    <a:latin typeface="+mn-ea"/>
                  </a:rPr>
                  <a:t>Field Camera</a:t>
                </a:r>
                <a:endParaRPr lang="en-US" sz="1050" dirty="0">
                  <a:latin typeface="+mn-ea"/>
                </a:endParaRPr>
              </a:p>
            </p:txBody>
          </p:sp>
          <p:sp>
            <p:nvSpPr>
              <p:cNvPr id="91" name="TextBox 90"/>
              <p:cNvSpPr txBox="1"/>
              <p:nvPr/>
            </p:nvSpPr>
            <p:spPr>
              <a:xfrm>
                <a:off x="951636" y="4378070"/>
                <a:ext cx="804356" cy="217661"/>
              </a:xfrm>
              <a:prstGeom prst="rect">
                <a:avLst/>
              </a:prstGeom>
              <a:noFill/>
            </p:spPr>
            <p:txBody>
              <a:bodyPr wrap="none" rtlCol="0">
                <a:spAutoFit/>
              </a:bodyPr>
              <a:lstStyle/>
              <a:p>
                <a:r>
                  <a:rPr lang="en-IN" sz="1050" dirty="0">
                    <a:latin typeface="+mn-ea"/>
                  </a:rPr>
                  <a:t>Field Camera</a:t>
                </a:r>
                <a:endParaRPr lang="en-US" sz="1050" dirty="0">
                  <a:latin typeface="+mn-ea"/>
                </a:endParaRPr>
              </a:p>
            </p:txBody>
          </p:sp>
          <p:sp>
            <p:nvSpPr>
              <p:cNvPr id="92" name="TextBox 91"/>
              <p:cNvSpPr txBox="1"/>
              <p:nvPr/>
            </p:nvSpPr>
            <p:spPr>
              <a:xfrm>
                <a:off x="6274549" y="2793470"/>
                <a:ext cx="855736" cy="290214"/>
              </a:xfrm>
              <a:prstGeom prst="rect">
                <a:avLst/>
              </a:prstGeom>
              <a:noFill/>
            </p:spPr>
            <p:txBody>
              <a:bodyPr wrap="none" rtlCol="0">
                <a:spAutoFit/>
              </a:bodyPr>
              <a:lstStyle/>
              <a:p>
                <a:r>
                  <a:rPr lang="en-IN" sz="1600" dirty="0">
                    <a:latin typeface="+mn-ea"/>
                  </a:rPr>
                  <a:t>Office PC</a:t>
                </a:r>
                <a:endParaRPr lang="en-US" sz="1600" dirty="0">
                  <a:latin typeface="+mn-ea"/>
                </a:endParaRPr>
              </a:p>
            </p:txBody>
          </p:sp>
          <p:sp>
            <p:nvSpPr>
              <p:cNvPr id="93" name="TextBox 92"/>
              <p:cNvSpPr txBox="1"/>
              <p:nvPr/>
            </p:nvSpPr>
            <p:spPr>
              <a:xfrm>
                <a:off x="6361983" y="3590449"/>
                <a:ext cx="855736" cy="290214"/>
              </a:xfrm>
              <a:prstGeom prst="rect">
                <a:avLst/>
              </a:prstGeom>
              <a:noFill/>
            </p:spPr>
            <p:txBody>
              <a:bodyPr wrap="none" rtlCol="0">
                <a:spAutoFit/>
              </a:bodyPr>
              <a:lstStyle/>
              <a:p>
                <a:r>
                  <a:rPr lang="en-IN" sz="1600" dirty="0">
                    <a:latin typeface="+mn-ea"/>
                  </a:rPr>
                  <a:t>Office PC</a:t>
                </a:r>
                <a:endParaRPr lang="en-US" sz="1600" dirty="0">
                  <a:latin typeface="+mn-ea"/>
                </a:endParaRPr>
              </a:p>
            </p:txBody>
          </p:sp>
          <p:sp>
            <p:nvSpPr>
              <p:cNvPr id="96" name="TextBox 95"/>
              <p:cNvSpPr txBox="1"/>
              <p:nvPr/>
            </p:nvSpPr>
            <p:spPr>
              <a:xfrm>
                <a:off x="6361983" y="4409554"/>
                <a:ext cx="855736" cy="290214"/>
              </a:xfrm>
              <a:prstGeom prst="rect">
                <a:avLst/>
              </a:prstGeom>
              <a:noFill/>
            </p:spPr>
            <p:txBody>
              <a:bodyPr wrap="none" rtlCol="0">
                <a:spAutoFit/>
              </a:bodyPr>
              <a:lstStyle/>
              <a:p>
                <a:r>
                  <a:rPr lang="en-IN" sz="1600" dirty="0">
                    <a:latin typeface="+mn-ea"/>
                  </a:rPr>
                  <a:t>Office PC</a:t>
                </a:r>
                <a:endParaRPr lang="en-US" sz="1600" dirty="0">
                  <a:latin typeface="+mn-ea"/>
                </a:endParaRPr>
              </a:p>
            </p:txBody>
          </p:sp>
          <p:sp>
            <p:nvSpPr>
              <p:cNvPr id="97" name="Google Shape;77;p4"/>
              <p:cNvSpPr txBox="1"/>
              <p:nvPr/>
            </p:nvSpPr>
            <p:spPr>
              <a:xfrm>
                <a:off x="7263821" y="3116145"/>
                <a:ext cx="296883" cy="50124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zh-CN" sz="3200" b="1" dirty="0">
                    <a:solidFill>
                      <a:srgbClr val="FF0000"/>
                    </a:solidFill>
                    <a:latin typeface="+mn-ea"/>
                    <a:cs typeface="Times New Roman" panose="02020603050405020304" pitchFamily="18" charset="0"/>
                    <a:sym typeface="Times New Roman"/>
                  </a:rPr>
                  <a:t>C</a:t>
                </a:r>
                <a:endParaRPr sz="3200" b="1" dirty="0">
                  <a:solidFill>
                    <a:srgbClr val="FF0000"/>
                  </a:solidFill>
                  <a:latin typeface="+mn-ea"/>
                  <a:cs typeface="Times New Roman" panose="02020603050405020304" pitchFamily="18" charset="0"/>
                  <a:sym typeface="Times New Roman"/>
                </a:endParaRPr>
              </a:p>
            </p:txBody>
          </p:sp>
          <p:sp>
            <p:nvSpPr>
              <p:cNvPr id="98" name="Google Shape;75;p4">
                <a:extLst>
                  <a:ext uri="{FF2B5EF4-FFF2-40B4-BE49-F238E27FC236}">
                    <a16:creationId xmlns:a16="http://schemas.microsoft.com/office/drawing/2014/main" id="{68CFADE7-02D9-094F-B252-A1657AD5C34E}"/>
                  </a:ext>
                </a:extLst>
              </p:cNvPr>
              <p:cNvSpPr/>
              <p:nvPr/>
            </p:nvSpPr>
            <p:spPr>
              <a:xfrm>
                <a:off x="5928706" y="5375994"/>
                <a:ext cx="2791411" cy="1676994"/>
              </a:xfrm>
              <a:prstGeom prst="rect">
                <a:avLst/>
              </a:prstGeom>
              <a:solidFill>
                <a:srgbClr val="C6FFEF"/>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000" dirty="0">
                    <a:solidFill>
                      <a:schemeClr val="dk1"/>
                    </a:solidFill>
                    <a:latin typeface="+mn-ea"/>
                    <a:cs typeface="Times New Roman" panose="02020603050405020304" pitchFamily="18" charset="0"/>
                    <a:sym typeface="Times New Roman"/>
                  </a:rPr>
                  <a:t>The webserver and the database will work when they are on the  same network as the cameras are.</a:t>
                </a:r>
                <a:endParaRPr sz="3000" dirty="0">
                  <a:solidFill>
                    <a:schemeClr val="dk1"/>
                  </a:solidFill>
                  <a:latin typeface="+mn-ea"/>
                  <a:cs typeface="Times New Roman" panose="02020603050405020304" pitchFamily="18" charset="0"/>
                  <a:sym typeface="Times New Roman"/>
                </a:endParaRPr>
              </a:p>
            </p:txBody>
          </p:sp>
        </p:grpSp>
        <p:sp>
          <p:nvSpPr>
            <p:cNvPr id="78" name="Google Shape;74;p4">
              <a:extLst>
                <a:ext uri="{FF2B5EF4-FFF2-40B4-BE49-F238E27FC236}">
                  <a16:creationId xmlns:a16="http://schemas.microsoft.com/office/drawing/2014/main" id="{9997695C-10BC-2243-B6C9-B34F80BAC8E5}"/>
                </a:ext>
              </a:extLst>
            </p:cNvPr>
            <p:cNvSpPr/>
            <p:nvPr/>
          </p:nvSpPr>
          <p:spPr>
            <a:xfrm>
              <a:off x="-176101" y="5368720"/>
              <a:ext cx="3146727" cy="1504992"/>
            </a:xfrm>
            <a:prstGeom prst="rect">
              <a:avLst/>
            </a:prstGeom>
            <a:solidFill>
              <a:schemeClr val="accent5">
                <a:lumMod val="20000"/>
                <a:lumOff val="80000"/>
              </a:schemeClr>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600" dirty="0">
                  <a:solidFill>
                    <a:schemeClr val="dk1"/>
                  </a:solidFill>
                  <a:latin typeface="+mn-ea"/>
                  <a:cs typeface="Times New Roman" panose="02020603050405020304" pitchFamily="18" charset="0"/>
                  <a:sym typeface="Times New Roman"/>
                </a:rPr>
                <a:t>The webserver connects to the </a:t>
              </a:r>
              <a:r>
                <a:rPr lang="en-US" sz="3000" dirty="0">
                  <a:solidFill>
                    <a:schemeClr val="dk1"/>
                  </a:solidFill>
                  <a:latin typeface="+mn-ea"/>
                  <a:cs typeface="Times New Roman" panose="02020603050405020304" pitchFamily="18" charset="0"/>
                  <a:sym typeface="Times New Roman"/>
                </a:rPr>
                <a:t>database</a:t>
              </a:r>
              <a:r>
                <a:rPr lang="en-US" sz="2600" dirty="0">
                  <a:solidFill>
                    <a:schemeClr val="dk1"/>
                  </a:solidFill>
                  <a:latin typeface="+mn-ea"/>
                  <a:cs typeface="Times New Roman" panose="02020603050405020304" pitchFamily="18" charset="0"/>
                  <a:sym typeface="Times New Roman"/>
                </a:rPr>
                <a:t> to retrieve required data and display it on website that can be accessed from the INDOT network.</a:t>
              </a:r>
              <a:endParaRPr sz="2600" dirty="0">
                <a:solidFill>
                  <a:schemeClr val="dk1"/>
                </a:solidFill>
                <a:latin typeface="+mn-ea"/>
                <a:cs typeface="Times New Roman" panose="02020603050405020304" pitchFamily="18" charset="0"/>
                <a:sym typeface="Times New Roman"/>
              </a:endParaRPr>
            </a:p>
          </p:txBody>
        </p:sp>
      </p:grpSp>
      <p:grpSp>
        <p:nvGrpSpPr>
          <p:cNvPr id="99" name="Group 98"/>
          <p:cNvGrpSpPr>
            <a:grpSpLocks noChangeAspect="1"/>
          </p:cNvGrpSpPr>
          <p:nvPr/>
        </p:nvGrpSpPr>
        <p:grpSpPr>
          <a:xfrm>
            <a:off x="14077526" y="19174686"/>
            <a:ext cx="13656097" cy="8686800"/>
            <a:chOff x="1052873" y="1398003"/>
            <a:chExt cx="7653980" cy="4868790"/>
          </a:xfrm>
        </p:grpSpPr>
        <p:sp>
          <p:nvSpPr>
            <p:cNvPr id="100" name="Google Shape;102;p6"/>
            <p:cNvSpPr/>
            <p:nvPr/>
          </p:nvSpPr>
          <p:spPr>
            <a:xfrm>
              <a:off x="2738935" y="1514950"/>
              <a:ext cx="2143856" cy="395076"/>
            </a:xfrm>
            <a:prstGeom prst="rect">
              <a:avLst/>
            </a:prstGeom>
            <a:solidFill>
              <a:srgbClr val="CCECFF">
                <a:alpha val="7568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000" dirty="0">
                  <a:solidFill>
                    <a:schemeClr val="dk1"/>
                  </a:solidFill>
                  <a:latin typeface="+mn-ea"/>
                  <a:cs typeface="Times New Roman" panose="02020603050405020304" pitchFamily="18" charset="0"/>
                  <a:sym typeface="Times New Roman"/>
                </a:rPr>
                <a:t>First 1000 frame to get </a:t>
              </a:r>
              <a:r>
                <a:rPr lang="en-US" sz="2000" dirty="0">
                  <a:solidFill>
                    <a:srgbClr val="FF0000"/>
                  </a:solidFill>
                  <a:latin typeface="+mn-ea"/>
                  <a:cs typeface="Times New Roman" panose="02020603050405020304" pitchFamily="18" charset="0"/>
                  <a:sym typeface="Times New Roman"/>
                </a:rPr>
                <a:t>Road</a:t>
              </a:r>
              <a:endParaRPr sz="2000" dirty="0">
                <a:solidFill>
                  <a:srgbClr val="FF0000"/>
                </a:solidFill>
                <a:latin typeface="+mn-ea"/>
                <a:cs typeface="Times New Roman" panose="02020603050405020304" pitchFamily="18" charset="0"/>
                <a:sym typeface="Times New Roman"/>
              </a:endParaRPr>
            </a:p>
          </p:txBody>
        </p:sp>
        <p:sp>
          <p:nvSpPr>
            <p:cNvPr id="101" name="Google Shape;103;p6"/>
            <p:cNvSpPr/>
            <p:nvPr/>
          </p:nvSpPr>
          <p:spPr>
            <a:xfrm>
              <a:off x="5030723" y="1514950"/>
              <a:ext cx="1646346" cy="390292"/>
            </a:xfrm>
            <a:prstGeom prst="rect">
              <a:avLst/>
            </a:prstGeom>
            <a:solidFill>
              <a:srgbClr val="CCECFF">
                <a:alpha val="75686"/>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000" dirty="0">
                  <a:solidFill>
                    <a:schemeClr val="dk1"/>
                  </a:solidFill>
                  <a:latin typeface="+mn-ea"/>
                  <a:cs typeface="Times New Roman" panose="02020603050405020304" pitchFamily="18" charset="0"/>
                  <a:sym typeface="Times New Roman"/>
                </a:rPr>
                <a:t>Get </a:t>
              </a:r>
              <a:r>
                <a:rPr lang="en-US" sz="2000" dirty="0">
                  <a:solidFill>
                    <a:srgbClr val="FF0000"/>
                  </a:solidFill>
                  <a:latin typeface="+mn-ea"/>
                  <a:cs typeface="Times New Roman" panose="02020603050405020304" pitchFamily="18" charset="0"/>
                  <a:sym typeface="Times New Roman"/>
                </a:rPr>
                <a:t>Region of interest</a:t>
              </a:r>
              <a:endParaRPr sz="2000" dirty="0">
                <a:solidFill>
                  <a:srgbClr val="FF0000"/>
                </a:solidFill>
                <a:latin typeface="+mn-ea"/>
                <a:cs typeface="Times New Roman" panose="02020603050405020304" pitchFamily="18" charset="0"/>
                <a:sym typeface="Times New Roman"/>
              </a:endParaRPr>
            </a:p>
          </p:txBody>
        </p:sp>
        <p:sp>
          <p:nvSpPr>
            <p:cNvPr id="102" name="Google Shape;104;p6"/>
            <p:cNvSpPr/>
            <p:nvPr/>
          </p:nvSpPr>
          <p:spPr>
            <a:xfrm>
              <a:off x="1073273" y="5829494"/>
              <a:ext cx="1444459" cy="437299"/>
            </a:xfrm>
            <a:prstGeom prst="rect">
              <a:avLst/>
            </a:prstGeom>
            <a:solidFill>
              <a:schemeClr val="accent2">
                <a:lumMod val="75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rgbClr val="002060"/>
                </a:buClr>
                <a:buSzPts val="1300"/>
                <a:buFont typeface="Times New Roman"/>
                <a:buNone/>
              </a:pPr>
              <a:r>
                <a:rPr lang="en-US" sz="2000" b="1" i="1" dirty="0">
                  <a:solidFill>
                    <a:srgbClr val="002060"/>
                  </a:solidFill>
                  <a:latin typeface="+mn-ea"/>
                  <a:cs typeface="Times New Roman" panose="02020603050405020304" pitchFamily="18" charset="0"/>
                  <a:sym typeface="Times New Roman"/>
                </a:rPr>
                <a:t>Real-time Upload to Database</a:t>
              </a:r>
              <a:endParaRPr sz="2000" b="1" i="1" dirty="0">
                <a:solidFill>
                  <a:srgbClr val="002060"/>
                </a:solidFill>
                <a:latin typeface="+mn-ea"/>
                <a:cs typeface="Times New Roman" panose="02020603050405020304" pitchFamily="18" charset="0"/>
                <a:sym typeface="Times New Roman"/>
              </a:endParaRPr>
            </a:p>
          </p:txBody>
        </p:sp>
        <p:sp>
          <p:nvSpPr>
            <p:cNvPr id="103" name="Google Shape;105;p6"/>
            <p:cNvSpPr/>
            <p:nvPr/>
          </p:nvSpPr>
          <p:spPr>
            <a:xfrm>
              <a:off x="5220140" y="3761531"/>
              <a:ext cx="1097808" cy="535978"/>
            </a:xfrm>
            <a:prstGeom prst="rect">
              <a:avLst/>
            </a:prstGeom>
            <a:solidFill>
              <a:schemeClr val="bg1">
                <a:alpha val="39000"/>
              </a:schemeClr>
            </a:solidFill>
            <a:ln w="9525" cap="flat" cmpd="sng">
              <a:solidFill>
                <a:schemeClr val="tx1">
                  <a:lumMod val="95000"/>
                  <a:lumOff val="5000"/>
                </a:schemeClr>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000" dirty="0">
                  <a:solidFill>
                    <a:schemeClr val="tx1"/>
                  </a:solidFill>
                  <a:latin typeface="+mn-ea"/>
                  <a:cs typeface="Times New Roman" panose="02020603050405020304" pitchFamily="18" charset="0"/>
                  <a:sym typeface="Times New Roman"/>
                </a:rPr>
                <a:t>Detect vehicle  flowrate of each lane</a:t>
              </a:r>
              <a:endParaRPr sz="2000" dirty="0">
                <a:solidFill>
                  <a:schemeClr val="tx1"/>
                </a:solidFill>
                <a:latin typeface="+mn-ea"/>
                <a:cs typeface="Times New Roman" panose="02020603050405020304" pitchFamily="18" charset="0"/>
                <a:sym typeface="Times New Roman"/>
              </a:endParaRPr>
            </a:p>
          </p:txBody>
        </p:sp>
        <p:sp>
          <p:nvSpPr>
            <p:cNvPr id="104" name="Google Shape;106;p6"/>
            <p:cNvSpPr/>
            <p:nvPr/>
          </p:nvSpPr>
          <p:spPr>
            <a:xfrm>
              <a:off x="6272106" y="2587457"/>
              <a:ext cx="1934328" cy="457105"/>
            </a:xfrm>
            <a:prstGeom prst="rect">
              <a:avLst/>
            </a:prstGeom>
            <a:solidFill>
              <a:schemeClr val="bg2">
                <a:lumMod val="40000"/>
                <a:lumOff val="60000"/>
                <a:alpha val="39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000" dirty="0">
                  <a:solidFill>
                    <a:schemeClr val="tx1"/>
                  </a:solidFill>
                  <a:latin typeface="+mn-ea"/>
                  <a:cs typeface="Times New Roman" panose="02020603050405020304" pitchFamily="18" charset="0"/>
                  <a:sym typeface="Times New Roman"/>
                </a:rPr>
                <a:t>Get lane center positions and motion directions</a:t>
              </a:r>
              <a:endParaRPr sz="2000" dirty="0">
                <a:solidFill>
                  <a:schemeClr val="tx1"/>
                </a:solidFill>
                <a:latin typeface="+mn-ea"/>
                <a:cs typeface="Times New Roman" panose="02020603050405020304" pitchFamily="18" charset="0"/>
                <a:sym typeface="Times New Roman"/>
              </a:endParaRPr>
            </a:p>
          </p:txBody>
        </p:sp>
        <p:sp>
          <p:nvSpPr>
            <p:cNvPr id="105" name="Google Shape;107;p6"/>
            <p:cNvSpPr/>
            <p:nvPr/>
          </p:nvSpPr>
          <p:spPr>
            <a:xfrm>
              <a:off x="4558205" y="4846690"/>
              <a:ext cx="1198538" cy="548905"/>
            </a:xfrm>
            <a:prstGeom prst="rect">
              <a:avLst/>
            </a:prstGeom>
            <a:solidFill>
              <a:schemeClr val="bg2">
                <a:lumMod val="60000"/>
                <a:lumOff val="40000"/>
                <a:alpha val="28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300"/>
                <a:buFont typeface="Times New Roman"/>
                <a:buNone/>
              </a:pPr>
              <a:r>
                <a:rPr lang="en-US" sz="2000" dirty="0">
                  <a:solidFill>
                    <a:schemeClr val="dk1"/>
                  </a:solidFill>
                  <a:latin typeface="+mn-ea"/>
                  <a:cs typeface="Times New Roman" panose="02020603050405020304" pitchFamily="18" charset="0"/>
                  <a:sym typeface="Times New Roman"/>
                </a:rPr>
                <a:t>Start of Traffic Congestions </a:t>
              </a:r>
              <a:endParaRPr sz="2000" dirty="0">
                <a:solidFill>
                  <a:schemeClr val="dk1"/>
                </a:solidFill>
                <a:latin typeface="+mn-ea"/>
                <a:cs typeface="Times New Roman" panose="02020603050405020304" pitchFamily="18" charset="0"/>
                <a:sym typeface="Times New Roman"/>
              </a:endParaRPr>
            </a:p>
          </p:txBody>
        </p:sp>
        <p:sp>
          <p:nvSpPr>
            <p:cNvPr id="106" name="Google Shape;108;p6"/>
            <p:cNvSpPr/>
            <p:nvPr/>
          </p:nvSpPr>
          <p:spPr>
            <a:xfrm>
              <a:off x="1082237" y="1525956"/>
              <a:ext cx="1319133" cy="466094"/>
            </a:xfrm>
            <a:prstGeom prst="rect">
              <a:avLst/>
            </a:prstGeom>
            <a:solidFill>
              <a:schemeClr val="accent2">
                <a:lumMod val="75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400" b="1" dirty="0">
                  <a:solidFill>
                    <a:schemeClr val="dk1"/>
                  </a:solidFill>
                  <a:latin typeface="+mn-ea"/>
                  <a:cs typeface="Times New Roman" panose="02020603050405020304" pitchFamily="18" charset="0"/>
                  <a:sym typeface="Times New Roman"/>
                </a:rPr>
                <a:t>Road Detection</a:t>
              </a:r>
              <a:endParaRPr sz="2400" b="1" dirty="0">
                <a:solidFill>
                  <a:srgbClr val="FF0000"/>
                </a:solidFill>
                <a:latin typeface="+mn-ea"/>
                <a:cs typeface="Times New Roman" panose="02020603050405020304" pitchFamily="18" charset="0"/>
                <a:sym typeface="Times New Roman"/>
              </a:endParaRPr>
            </a:p>
          </p:txBody>
        </p:sp>
        <p:sp>
          <p:nvSpPr>
            <p:cNvPr id="107" name="Google Shape;109;p6"/>
            <p:cNvSpPr/>
            <p:nvPr/>
          </p:nvSpPr>
          <p:spPr>
            <a:xfrm>
              <a:off x="1052875" y="2613210"/>
              <a:ext cx="1319133" cy="466094"/>
            </a:xfrm>
            <a:prstGeom prst="rect">
              <a:avLst/>
            </a:prstGeom>
            <a:solidFill>
              <a:schemeClr val="accent2">
                <a:lumMod val="75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400" b="1">
                  <a:solidFill>
                    <a:schemeClr val="dk1"/>
                  </a:solidFill>
                  <a:latin typeface="+mn-ea"/>
                  <a:cs typeface="Times New Roman" panose="02020603050405020304" pitchFamily="18" charset="0"/>
                  <a:sym typeface="Times New Roman"/>
                </a:rPr>
                <a:t>Lane Detection</a:t>
              </a:r>
              <a:endParaRPr sz="2400" b="1">
                <a:solidFill>
                  <a:srgbClr val="FF0000"/>
                </a:solidFill>
                <a:latin typeface="+mn-ea"/>
                <a:cs typeface="Times New Roman" panose="02020603050405020304" pitchFamily="18" charset="0"/>
                <a:sym typeface="Times New Roman"/>
              </a:endParaRPr>
            </a:p>
          </p:txBody>
        </p:sp>
        <p:sp>
          <p:nvSpPr>
            <p:cNvPr id="108" name="Google Shape;111;p6"/>
            <p:cNvSpPr/>
            <p:nvPr/>
          </p:nvSpPr>
          <p:spPr>
            <a:xfrm>
              <a:off x="1052873" y="3802883"/>
              <a:ext cx="1319133" cy="466094"/>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400" b="1" dirty="0">
                  <a:solidFill>
                    <a:schemeClr val="dk1"/>
                  </a:solidFill>
                  <a:latin typeface="+mn-ea"/>
                  <a:cs typeface="Times New Roman" panose="02020603050405020304" pitchFamily="18" charset="0"/>
                  <a:sym typeface="Times New Roman"/>
                </a:rPr>
                <a:t>Traffic Flow Calculation</a:t>
              </a:r>
              <a:endParaRPr sz="2400" b="1" dirty="0">
                <a:solidFill>
                  <a:srgbClr val="FF0000"/>
                </a:solidFill>
                <a:latin typeface="+mn-ea"/>
                <a:cs typeface="Times New Roman" panose="02020603050405020304" pitchFamily="18" charset="0"/>
                <a:sym typeface="Times New Roman"/>
              </a:endParaRPr>
            </a:p>
          </p:txBody>
        </p:sp>
        <p:sp>
          <p:nvSpPr>
            <p:cNvPr id="109" name="Google Shape;112;p6"/>
            <p:cNvSpPr/>
            <p:nvPr/>
          </p:nvSpPr>
          <p:spPr>
            <a:xfrm>
              <a:off x="1052873" y="4906653"/>
              <a:ext cx="1319133" cy="466094"/>
            </a:xfrm>
            <a:prstGeom prst="rect">
              <a:avLst/>
            </a:prstGeom>
            <a:solidFill>
              <a:schemeClr val="accent2">
                <a:alpha val="52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400" b="1" dirty="0">
                  <a:solidFill>
                    <a:schemeClr val="dk1"/>
                  </a:solidFill>
                  <a:latin typeface="+mn-ea"/>
                  <a:cs typeface="Times New Roman" panose="02020603050405020304" pitchFamily="18" charset="0"/>
                  <a:sym typeface="Times New Roman"/>
                </a:rPr>
                <a:t>Incidents Detection</a:t>
              </a:r>
              <a:endParaRPr sz="2400" b="1" dirty="0">
                <a:solidFill>
                  <a:srgbClr val="FF0000"/>
                </a:solidFill>
                <a:latin typeface="+mn-ea"/>
                <a:cs typeface="Times New Roman" panose="02020603050405020304" pitchFamily="18" charset="0"/>
                <a:sym typeface="Times New Roman"/>
              </a:endParaRPr>
            </a:p>
          </p:txBody>
        </p:sp>
        <p:sp>
          <p:nvSpPr>
            <p:cNvPr id="112" name="Google Shape;115;p6"/>
            <p:cNvSpPr/>
            <p:nvPr/>
          </p:nvSpPr>
          <p:spPr>
            <a:xfrm>
              <a:off x="2678362" y="1398003"/>
              <a:ext cx="4105461" cy="667544"/>
            </a:xfrm>
            <a:prstGeom prst="bracketPair">
              <a:avLst/>
            </a:prstGeom>
            <a:noFill/>
            <a:ln w="2857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Tahoma"/>
                <a:buNone/>
              </a:pPr>
              <a:endParaRPr sz="2000" b="0" i="0" u="none" strike="noStrike" cap="none">
                <a:solidFill>
                  <a:schemeClr val="dk1"/>
                </a:solidFill>
                <a:latin typeface="+mn-ea"/>
                <a:cs typeface="Times New Roman" panose="02020603050405020304" pitchFamily="18" charset="0"/>
                <a:sym typeface="Tahoma"/>
              </a:endParaRPr>
            </a:p>
          </p:txBody>
        </p:sp>
        <p:sp>
          <p:nvSpPr>
            <p:cNvPr id="113" name="Google Shape;116;p6"/>
            <p:cNvSpPr/>
            <p:nvPr/>
          </p:nvSpPr>
          <p:spPr>
            <a:xfrm>
              <a:off x="4369880" y="2488015"/>
              <a:ext cx="3931974" cy="667544"/>
            </a:xfrm>
            <a:prstGeom prst="bracketPair">
              <a:avLst/>
            </a:prstGeom>
            <a:noFill/>
            <a:ln w="2857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Tahoma"/>
                <a:buNone/>
              </a:pPr>
              <a:endParaRPr sz="2000" b="0" i="0" u="none" strike="noStrike" cap="none">
                <a:solidFill>
                  <a:schemeClr val="dk1"/>
                </a:solidFill>
                <a:latin typeface="+mn-ea"/>
                <a:cs typeface="Times New Roman" panose="02020603050405020304" pitchFamily="18" charset="0"/>
                <a:sym typeface="Tahoma"/>
              </a:endParaRPr>
            </a:p>
          </p:txBody>
        </p:sp>
        <p:cxnSp>
          <p:nvCxnSpPr>
            <p:cNvPr id="114" name="Google Shape;117;p6"/>
            <p:cNvCxnSpPr>
              <a:cxnSpLocks/>
              <a:stCxn id="107" idx="3"/>
            </p:cNvCxnSpPr>
            <p:nvPr/>
          </p:nvCxnSpPr>
          <p:spPr>
            <a:xfrm flipV="1">
              <a:off x="2372008" y="2843392"/>
              <a:ext cx="306354" cy="2865"/>
            </a:xfrm>
            <a:prstGeom prst="straightConnector1">
              <a:avLst/>
            </a:prstGeom>
            <a:solidFill>
              <a:schemeClr val="accent1"/>
            </a:solidFill>
            <a:ln w="28575" cap="flat" cmpd="sng">
              <a:solidFill>
                <a:srgbClr val="C00000"/>
              </a:solidFill>
              <a:prstDash val="solid"/>
              <a:round/>
              <a:headEnd type="none" w="sm" len="sm"/>
              <a:tailEnd type="stealth" w="med" len="med"/>
            </a:ln>
          </p:spPr>
        </p:cxnSp>
        <p:cxnSp>
          <p:nvCxnSpPr>
            <p:cNvPr id="115" name="Google Shape;119;p6"/>
            <p:cNvCxnSpPr>
              <a:cxnSpLocks/>
              <a:stCxn id="108" idx="3"/>
              <a:endCxn id="118" idx="1"/>
            </p:cNvCxnSpPr>
            <p:nvPr/>
          </p:nvCxnSpPr>
          <p:spPr>
            <a:xfrm flipV="1">
              <a:off x="2372006" y="4029520"/>
              <a:ext cx="342254" cy="6410"/>
            </a:xfrm>
            <a:prstGeom prst="straightConnector1">
              <a:avLst/>
            </a:prstGeom>
            <a:solidFill>
              <a:schemeClr val="accent1"/>
            </a:solidFill>
            <a:ln w="28575" cap="flat" cmpd="sng">
              <a:solidFill>
                <a:srgbClr val="0070C0"/>
              </a:solidFill>
              <a:prstDash val="solid"/>
              <a:round/>
              <a:headEnd type="none" w="sm" len="sm"/>
              <a:tailEnd type="stealth" w="med" len="med"/>
            </a:ln>
          </p:spPr>
        </p:cxnSp>
        <p:sp>
          <p:nvSpPr>
            <p:cNvPr id="116" name="Google Shape;123;p6"/>
            <p:cNvSpPr/>
            <p:nvPr/>
          </p:nvSpPr>
          <p:spPr>
            <a:xfrm>
              <a:off x="7002527" y="4836752"/>
              <a:ext cx="742103" cy="547337"/>
            </a:xfrm>
            <a:prstGeom prst="rect">
              <a:avLst/>
            </a:prstGeom>
            <a:solidFill>
              <a:schemeClr val="bg2">
                <a:lumMod val="60000"/>
                <a:lumOff val="40000"/>
                <a:alpha val="28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300"/>
                <a:buFont typeface="Times New Roman"/>
                <a:buNone/>
              </a:pPr>
              <a:r>
                <a:rPr lang="en-US" sz="2000" dirty="0">
                  <a:solidFill>
                    <a:schemeClr val="dk1"/>
                  </a:solidFill>
                  <a:latin typeface="+mn-ea"/>
                  <a:cs typeface="Times New Roman" panose="02020603050405020304" pitchFamily="18" charset="0"/>
                  <a:sym typeface="Times New Roman"/>
                </a:rPr>
                <a:t>Traffic Jams</a:t>
              </a:r>
              <a:endParaRPr sz="2000" dirty="0">
                <a:solidFill>
                  <a:schemeClr val="dk1"/>
                </a:solidFill>
                <a:latin typeface="+mn-ea"/>
                <a:cs typeface="Times New Roman" panose="02020603050405020304" pitchFamily="18" charset="0"/>
                <a:sym typeface="Times New Roman"/>
              </a:endParaRPr>
            </a:p>
          </p:txBody>
        </p:sp>
        <p:sp>
          <p:nvSpPr>
            <p:cNvPr id="118" name="Google Shape;110;p6"/>
            <p:cNvSpPr/>
            <p:nvPr/>
          </p:nvSpPr>
          <p:spPr>
            <a:xfrm>
              <a:off x="2714260" y="3746829"/>
              <a:ext cx="1635135" cy="565382"/>
            </a:xfrm>
            <a:prstGeom prst="rect">
              <a:avLst/>
            </a:prstGeom>
            <a:noFill/>
            <a:ln>
              <a:solidFill>
                <a:schemeClr val="accent1"/>
              </a:solidFill>
            </a:ln>
          </p:spPr>
          <p:txBody>
            <a:bodyPr spcFirstLastPara="1" wrap="square" lIns="91425" tIns="91425" rIns="91425" bIns="91425" anchor="ctr" anchorCtr="0">
              <a:noAutofit/>
            </a:bodyPr>
            <a:lstStyle/>
            <a:p>
              <a:pPr marL="0" marR="0" lvl="0" indent="0" algn="ctr" rtl="0">
                <a:spcBef>
                  <a:spcPts val="0"/>
                </a:spcBef>
                <a:spcAft>
                  <a:spcPts val="0"/>
                </a:spcAft>
                <a:buClr>
                  <a:srgbClr val="FF0000"/>
                </a:buClr>
                <a:buSzPts val="1300"/>
                <a:buFont typeface="Times New Roman"/>
                <a:buNone/>
              </a:pPr>
              <a:r>
                <a:rPr lang="en-US" sz="2000" dirty="0">
                  <a:latin typeface="+mn-ea"/>
                  <a:cs typeface="Times New Roman" panose="02020603050405020304" pitchFamily="18" charset="0"/>
                  <a:sym typeface="Times New Roman"/>
                </a:rPr>
                <a:t>Using AI model (Yolo_v3+Tracking)  for Vehicle Detection</a:t>
              </a:r>
              <a:endParaRPr sz="2000" dirty="0">
                <a:latin typeface="+mn-ea"/>
                <a:cs typeface="Times New Roman" panose="02020603050405020304" pitchFamily="18" charset="0"/>
                <a:sym typeface="Times New Roman"/>
              </a:endParaRPr>
            </a:p>
          </p:txBody>
        </p:sp>
        <p:sp>
          <p:nvSpPr>
            <p:cNvPr id="119" name="Google Shape;116;p6"/>
            <p:cNvSpPr/>
            <p:nvPr/>
          </p:nvSpPr>
          <p:spPr>
            <a:xfrm>
              <a:off x="4407769" y="3695748"/>
              <a:ext cx="4299084" cy="667544"/>
            </a:xfrm>
            <a:prstGeom prst="bracketPair">
              <a:avLst/>
            </a:prstGeom>
            <a:noFill/>
            <a:ln w="2857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Tahoma"/>
                <a:buNone/>
              </a:pPr>
              <a:endParaRPr sz="2000" b="0" i="0" u="none" strike="noStrike" cap="none">
                <a:solidFill>
                  <a:schemeClr val="dk1"/>
                </a:solidFill>
                <a:latin typeface="+mn-ea"/>
                <a:cs typeface="Times New Roman" panose="02020603050405020304" pitchFamily="18" charset="0"/>
                <a:sym typeface="Tahoma"/>
              </a:endParaRPr>
            </a:p>
          </p:txBody>
        </p:sp>
        <p:sp>
          <p:nvSpPr>
            <p:cNvPr id="120" name="Google Shape;105;p6"/>
            <p:cNvSpPr/>
            <p:nvPr/>
          </p:nvSpPr>
          <p:spPr>
            <a:xfrm>
              <a:off x="6376322" y="3738311"/>
              <a:ext cx="1051560" cy="595239"/>
            </a:xfrm>
            <a:prstGeom prst="rect">
              <a:avLst/>
            </a:prstGeom>
            <a:solidFill>
              <a:schemeClr val="bg2">
                <a:lumMod val="40000"/>
                <a:lumOff val="60000"/>
                <a:alpha val="39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000" dirty="0">
                  <a:solidFill>
                    <a:schemeClr val="tx1"/>
                  </a:solidFill>
                  <a:latin typeface="+mn-ea"/>
                  <a:cs typeface="Times New Roman" panose="02020603050405020304" pitchFamily="18" charset="0"/>
                  <a:sym typeface="Times New Roman"/>
                </a:rPr>
                <a:t>Detect vehicle speed on each lane</a:t>
              </a:r>
              <a:endParaRPr sz="2000" dirty="0">
                <a:solidFill>
                  <a:schemeClr val="tx1"/>
                </a:solidFill>
                <a:latin typeface="+mn-ea"/>
                <a:cs typeface="Times New Roman" panose="02020603050405020304" pitchFamily="18" charset="0"/>
                <a:sym typeface="Times New Roman"/>
              </a:endParaRPr>
            </a:p>
          </p:txBody>
        </p:sp>
        <p:sp>
          <p:nvSpPr>
            <p:cNvPr id="121" name="Google Shape;105;p6"/>
            <p:cNvSpPr/>
            <p:nvPr/>
          </p:nvSpPr>
          <p:spPr>
            <a:xfrm>
              <a:off x="4482897" y="2613210"/>
              <a:ext cx="1672460" cy="405600"/>
            </a:xfrm>
            <a:prstGeom prst="rect">
              <a:avLst/>
            </a:prstGeom>
            <a:solidFill>
              <a:schemeClr val="bg2">
                <a:lumMod val="40000"/>
                <a:lumOff val="60000"/>
                <a:alpha val="39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000" dirty="0">
                  <a:solidFill>
                    <a:schemeClr val="tx1"/>
                  </a:solidFill>
                  <a:latin typeface="+mn-ea"/>
                  <a:cs typeface="Times New Roman" panose="02020603050405020304" pitchFamily="18" charset="0"/>
                  <a:sym typeface="Times New Roman"/>
                </a:rPr>
                <a:t>Detect the motion of all observed vehicles</a:t>
              </a:r>
              <a:endParaRPr sz="2000" dirty="0">
                <a:solidFill>
                  <a:schemeClr val="tx1"/>
                </a:solidFill>
                <a:latin typeface="+mn-ea"/>
                <a:cs typeface="Times New Roman" panose="02020603050405020304" pitchFamily="18" charset="0"/>
                <a:sym typeface="Times New Roman"/>
              </a:endParaRPr>
            </a:p>
          </p:txBody>
        </p:sp>
        <p:sp>
          <p:nvSpPr>
            <p:cNvPr id="123" name="Google Shape;110;p6"/>
            <p:cNvSpPr/>
            <p:nvPr/>
          </p:nvSpPr>
          <p:spPr>
            <a:xfrm>
              <a:off x="2678362" y="4748009"/>
              <a:ext cx="1573487" cy="781882"/>
            </a:xfrm>
            <a:prstGeom prst="rect">
              <a:avLst/>
            </a:prstGeom>
            <a:noFill/>
            <a:ln>
              <a:solidFill>
                <a:schemeClr val="accent1"/>
              </a:solidFill>
            </a:ln>
          </p:spPr>
          <p:txBody>
            <a:bodyPr spcFirstLastPara="1" wrap="square" lIns="91425" tIns="91425" rIns="91425" bIns="91425" anchor="ctr" anchorCtr="0">
              <a:noAutofit/>
            </a:bodyPr>
            <a:lstStyle/>
            <a:p>
              <a:pPr lvl="0" algn="ctr">
                <a:buClr>
                  <a:srgbClr val="FF0000"/>
                </a:buClr>
                <a:buSzPts val="1300"/>
              </a:pPr>
              <a:r>
                <a:rPr lang="en-US" sz="2000" dirty="0">
                  <a:latin typeface="+mn-ea"/>
                  <a:cs typeface="Times New Roman" panose="02020603050405020304" pitchFamily="18" charset="0"/>
                  <a:sym typeface="Times New Roman"/>
                </a:rPr>
                <a:t>Calculate changes of vehicle flowrate, speed, and density</a:t>
              </a:r>
              <a:endParaRPr sz="2000" dirty="0">
                <a:latin typeface="+mn-ea"/>
                <a:cs typeface="Times New Roman" panose="02020603050405020304" pitchFamily="18" charset="0"/>
                <a:sym typeface="Times New Roman"/>
              </a:endParaRPr>
            </a:p>
          </p:txBody>
        </p:sp>
        <p:sp>
          <p:nvSpPr>
            <p:cNvPr id="124" name="Google Shape;105;p6"/>
            <p:cNvSpPr/>
            <p:nvPr/>
          </p:nvSpPr>
          <p:spPr>
            <a:xfrm>
              <a:off x="7518407" y="3736608"/>
              <a:ext cx="1109983" cy="575603"/>
            </a:xfrm>
            <a:prstGeom prst="rect">
              <a:avLst/>
            </a:prstGeom>
            <a:solidFill>
              <a:schemeClr val="bg2">
                <a:lumMod val="40000"/>
                <a:lumOff val="60000"/>
                <a:alpha val="39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000" dirty="0">
                  <a:solidFill>
                    <a:schemeClr val="tx1"/>
                  </a:solidFill>
                  <a:latin typeface="+mn-ea"/>
                  <a:cs typeface="Times New Roman" panose="02020603050405020304" pitchFamily="18" charset="0"/>
                  <a:sym typeface="Times New Roman"/>
                </a:rPr>
                <a:t>Detect vehicle density on each lane</a:t>
              </a:r>
              <a:endParaRPr sz="2000" dirty="0">
                <a:solidFill>
                  <a:schemeClr val="tx1"/>
                </a:solidFill>
                <a:latin typeface="+mn-ea"/>
                <a:cs typeface="Times New Roman" panose="02020603050405020304" pitchFamily="18" charset="0"/>
                <a:sym typeface="Times New Roman"/>
              </a:endParaRPr>
            </a:p>
          </p:txBody>
        </p:sp>
        <p:cxnSp>
          <p:nvCxnSpPr>
            <p:cNvPr id="125" name="Google Shape;119;p6"/>
            <p:cNvCxnSpPr/>
            <p:nvPr/>
          </p:nvCxnSpPr>
          <p:spPr>
            <a:xfrm>
              <a:off x="2386953" y="5138950"/>
              <a:ext cx="306355" cy="0"/>
            </a:xfrm>
            <a:prstGeom prst="straightConnector1">
              <a:avLst/>
            </a:prstGeom>
            <a:solidFill>
              <a:schemeClr val="accent1"/>
            </a:solidFill>
            <a:ln w="28575" cap="flat" cmpd="sng">
              <a:solidFill>
                <a:srgbClr val="0070C0"/>
              </a:solidFill>
              <a:prstDash val="solid"/>
              <a:round/>
              <a:headEnd type="none" w="sm" len="sm"/>
              <a:tailEnd type="stealth" w="med" len="med"/>
            </a:ln>
          </p:spPr>
        </p:cxnSp>
        <p:sp>
          <p:nvSpPr>
            <p:cNvPr id="126" name="Google Shape;105;p6"/>
            <p:cNvSpPr/>
            <p:nvPr/>
          </p:nvSpPr>
          <p:spPr>
            <a:xfrm>
              <a:off x="4466700" y="3820425"/>
              <a:ext cx="714410" cy="405600"/>
            </a:xfrm>
            <a:prstGeom prst="rect">
              <a:avLst/>
            </a:prstGeom>
            <a:solidFill>
              <a:schemeClr val="bg2">
                <a:lumMod val="40000"/>
                <a:lumOff val="60000"/>
                <a:alpha val="39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200"/>
                <a:buFont typeface="Times New Roman"/>
                <a:buNone/>
              </a:pPr>
              <a:r>
                <a:rPr lang="en-US" sz="2000" dirty="0">
                  <a:solidFill>
                    <a:schemeClr val="tx1"/>
                  </a:solidFill>
                  <a:latin typeface="+mn-ea"/>
                  <a:cs typeface="Times New Roman" panose="02020603050405020304" pitchFamily="18" charset="0"/>
                  <a:sym typeface="Times New Roman"/>
                </a:rPr>
                <a:t>Detect vehicles</a:t>
              </a:r>
              <a:endParaRPr sz="2000" dirty="0">
                <a:solidFill>
                  <a:schemeClr val="tx1"/>
                </a:solidFill>
                <a:latin typeface="+mn-ea"/>
                <a:cs typeface="Times New Roman" panose="02020603050405020304" pitchFamily="18" charset="0"/>
                <a:sym typeface="Times New Roman"/>
              </a:endParaRPr>
            </a:p>
          </p:txBody>
        </p:sp>
        <p:sp>
          <p:nvSpPr>
            <p:cNvPr id="127" name="Google Shape;116;p6"/>
            <p:cNvSpPr/>
            <p:nvPr/>
          </p:nvSpPr>
          <p:spPr>
            <a:xfrm>
              <a:off x="4393539" y="4812130"/>
              <a:ext cx="3528628" cy="667544"/>
            </a:xfrm>
            <a:prstGeom prst="bracketPair">
              <a:avLst/>
            </a:prstGeom>
            <a:noFill/>
            <a:ln w="2857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Tahoma"/>
                <a:buNone/>
              </a:pPr>
              <a:endParaRPr sz="2000" b="0" i="0" u="none" strike="noStrike" cap="none">
                <a:solidFill>
                  <a:schemeClr val="dk1"/>
                </a:solidFill>
                <a:latin typeface="+mn-ea"/>
                <a:cs typeface="Times New Roman" panose="02020603050405020304" pitchFamily="18" charset="0"/>
                <a:sym typeface="Tahoma"/>
              </a:endParaRPr>
            </a:p>
          </p:txBody>
        </p:sp>
        <p:sp>
          <p:nvSpPr>
            <p:cNvPr id="128" name="Google Shape;107;p6"/>
            <p:cNvSpPr/>
            <p:nvPr/>
          </p:nvSpPr>
          <p:spPr>
            <a:xfrm>
              <a:off x="5816196" y="4846690"/>
              <a:ext cx="1120251" cy="548905"/>
            </a:xfrm>
            <a:prstGeom prst="rect">
              <a:avLst/>
            </a:prstGeom>
            <a:solidFill>
              <a:schemeClr val="bg2">
                <a:lumMod val="40000"/>
                <a:lumOff val="60000"/>
                <a:alpha val="28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300"/>
                <a:buFont typeface="Times New Roman"/>
                <a:buNone/>
              </a:pPr>
              <a:r>
                <a:rPr lang="en-US" sz="2000" dirty="0">
                  <a:solidFill>
                    <a:schemeClr val="dk1"/>
                  </a:solidFill>
                  <a:latin typeface="+mn-ea"/>
                  <a:cs typeface="Times New Roman" panose="02020603050405020304" pitchFamily="18" charset="0"/>
                  <a:sym typeface="Times New Roman"/>
                </a:rPr>
                <a:t>End of Traffic Congestions </a:t>
              </a:r>
              <a:endParaRPr sz="2000" dirty="0">
                <a:solidFill>
                  <a:schemeClr val="dk1"/>
                </a:solidFill>
                <a:latin typeface="+mn-ea"/>
                <a:cs typeface="Times New Roman" panose="02020603050405020304" pitchFamily="18" charset="0"/>
                <a:sym typeface="Times New Roman"/>
              </a:endParaRPr>
            </a:p>
          </p:txBody>
        </p:sp>
        <p:sp>
          <p:nvSpPr>
            <p:cNvPr id="129" name="Google Shape;104;p6"/>
            <p:cNvSpPr/>
            <p:nvPr/>
          </p:nvSpPr>
          <p:spPr>
            <a:xfrm>
              <a:off x="2693308" y="5829494"/>
              <a:ext cx="1444459" cy="437299"/>
            </a:xfrm>
            <a:prstGeom prst="rect">
              <a:avLst/>
            </a:prstGeom>
            <a:solidFill>
              <a:schemeClr val="accent2">
                <a:lumMod val="75000"/>
              </a:scheme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rgbClr val="002060"/>
                </a:buClr>
                <a:buSzPts val="1300"/>
                <a:buFont typeface="Times New Roman"/>
                <a:buNone/>
              </a:pPr>
              <a:r>
                <a:rPr lang="en-US" sz="2000" b="1" i="1" dirty="0">
                  <a:solidFill>
                    <a:srgbClr val="002060"/>
                  </a:solidFill>
                  <a:latin typeface="+mn-ea"/>
                  <a:cs typeface="Times New Roman" panose="02020603050405020304" pitchFamily="18" charset="0"/>
                  <a:sym typeface="Times New Roman"/>
                </a:rPr>
                <a:t>System diagnostics</a:t>
              </a:r>
              <a:endParaRPr sz="2000" b="1" i="1" dirty="0">
                <a:solidFill>
                  <a:srgbClr val="002060"/>
                </a:solidFill>
                <a:latin typeface="+mn-ea"/>
                <a:cs typeface="Times New Roman" panose="02020603050405020304" pitchFamily="18" charset="0"/>
                <a:sym typeface="Times New Roman"/>
              </a:endParaRPr>
            </a:p>
          </p:txBody>
        </p:sp>
      </p:grpSp>
      <p:pic>
        <p:nvPicPr>
          <p:cNvPr id="6" name="Picture 2" descr="「yolov3」的圖片搜尋結果"/>
          <p:cNvPicPr>
            <a:picLocks noChangeAspect="1" noChangeArrowheads="1"/>
          </p:cNvPicPr>
          <p:nvPr/>
        </p:nvPicPr>
        <p:blipFill>
          <a:blip r:embed="rId9">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5187099" y="28221352"/>
            <a:ext cx="11801514" cy="355637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24870767" y="30930777"/>
            <a:ext cx="1701107" cy="523220"/>
          </a:xfrm>
          <a:prstGeom prst="rect">
            <a:avLst/>
          </a:prstGeom>
        </p:spPr>
        <p:txBody>
          <a:bodyPr wrap="none">
            <a:spAutoFit/>
          </a:bodyPr>
          <a:lstStyle/>
          <a:p>
            <a:r>
              <a:rPr lang="en-US" sz="2800" b="1" dirty="0">
                <a:solidFill>
                  <a:srgbClr val="FF0000"/>
                </a:solidFill>
                <a:latin typeface="+mn-ea"/>
                <a:cs typeface="Times New Roman" panose="02020603050405020304" pitchFamily="18" charset="0"/>
                <a:sym typeface="Times New Roman"/>
              </a:rPr>
              <a:t>AI model</a:t>
            </a:r>
            <a:endParaRPr lang="en-US" sz="2800" dirty="0">
              <a:latin typeface="+mn-ea"/>
            </a:endParaRPr>
          </a:p>
        </p:txBody>
      </p:sp>
      <p:sp>
        <p:nvSpPr>
          <p:cNvPr id="130" name="Google Shape;110;p6"/>
          <p:cNvSpPr/>
          <p:nvPr/>
        </p:nvSpPr>
        <p:spPr>
          <a:xfrm>
            <a:off x="17169972" y="21339059"/>
            <a:ext cx="2917379" cy="1008744"/>
          </a:xfrm>
          <a:prstGeom prst="rect">
            <a:avLst/>
          </a:prstGeom>
          <a:noFill/>
          <a:ln>
            <a:solidFill>
              <a:schemeClr val="accent1"/>
            </a:solidFill>
          </a:ln>
        </p:spPr>
        <p:txBody>
          <a:bodyPr spcFirstLastPara="1" wrap="square" lIns="91425" tIns="91425" rIns="91425" bIns="91425" anchor="ctr" anchorCtr="0">
            <a:noAutofit/>
          </a:bodyPr>
          <a:lstStyle/>
          <a:p>
            <a:pPr marL="0" marR="0" lvl="0" indent="0" algn="ctr" rtl="0">
              <a:spcBef>
                <a:spcPts val="0"/>
              </a:spcBef>
              <a:spcAft>
                <a:spcPts val="0"/>
              </a:spcAft>
              <a:buClr>
                <a:srgbClr val="FF0000"/>
              </a:buClr>
              <a:buSzPts val="1300"/>
              <a:buFont typeface="Times New Roman"/>
              <a:buNone/>
            </a:pPr>
            <a:r>
              <a:rPr lang="en-US" sz="2000" dirty="0">
                <a:latin typeface="+mn-ea"/>
                <a:cs typeface="Times New Roman" panose="02020603050405020304" pitchFamily="18" charset="0"/>
                <a:sym typeface="Times New Roman"/>
              </a:rPr>
              <a:t>Using AI model (Yolo_v3+Tracking)  for Vehicle Detection</a:t>
            </a:r>
            <a:endParaRPr sz="2000" dirty="0">
              <a:latin typeface="+mn-ea"/>
              <a:cs typeface="Times New Roman" panose="02020603050405020304" pitchFamily="18" charset="0"/>
              <a:sym typeface="Times New Roman"/>
            </a:endParaRPr>
          </a:p>
        </p:txBody>
      </p:sp>
      <p:sp>
        <p:nvSpPr>
          <p:cNvPr id="117" name="TextBox 116"/>
          <p:cNvSpPr txBox="1"/>
          <p:nvPr/>
        </p:nvSpPr>
        <p:spPr>
          <a:xfrm>
            <a:off x="31062454" y="25785298"/>
            <a:ext cx="6923504" cy="707886"/>
          </a:xfrm>
          <a:prstGeom prst="rect">
            <a:avLst/>
          </a:prstGeom>
          <a:noFill/>
        </p:spPr>
        <p:txBody>
          <a:bodyPr wrap="square" rtlCol="0">
            <a:spAutoFit/>
          </a:bodyPr>
          <a:lstStyle/>
          <a:p>
            <a:pPr algn="ctr"/>
            <a:r>
              <a:rPr lang="en-US" sz="4000" b="1" dirty="0">
                <a:highlight>
                  <a:srgbClr val="00FF00"/>
                </a:highlight>
                <a:latin typeface="+mn-ea"/>
                <a:cs typeface="Arial" panose="020B0604020202020204" pitchFamily="34" charset="0"/>
              </a:rPr>
              <a:t>Lane and Vehicle Detection</a:t>
            </a:r>
            <a:endParaRPr lang="en-US" sz="4000" b="1" dirty="0">
              <a:solidFill>
                <a:srgbClr val="FF9933"/>
              </a:solidFill>
              <a:latin typeface="+mn-ea"/>
              <a:cs typeface="Arial" panose="020B0604020202020204" pitchFamily="34" charset="0"/>
            </a:endParaRPr>
          </a:p>
        </p:txBody>
      </p:sp>
      <p:pic>
        <p:nvPicPr>
          <p:cNvPr id="18" name="圖片 17" descr="一張含有 建築物, 室內, 貨車, 汽車 的圖片&#10;&#10;自動產生的描述">
            <a:extLst>
              <a:ext uri="{FF2B5EF4-FFF2-40B4-BE49-F238E27FC236}">
                <a16:creationId xmlns:a16="http://schemas.microsoft.com/office/drawing/2014/main" id="{F8CE73EB-8A99-3A4E-8E4B-390E914DAF1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1062455" y="26781166"/>
            <a:ext cx="9040300" cy="4416833"/>
          </a:xfrm>
          <a:prstGeom prst="rect">
            <a:avLst/>
          </a:prstGeom>
          <a:ln>
            <a:noFill/>
          </a:ln>
          <a:effectLst>
            <a:outerShdw blurRad="292100" dist="139700" dir="2700000" algn="tl" rotWithShape="0">
              <a:srgbClr val="333333">
                <a:alpha val="65000"/>
              </a:srgbClr>
            </a:outerShdw>
          </a:effectLst>
        </p:spPr>
      </p:pic>
      <p:sp>
        <p:nvSpPr>
          <p:cNvPr id="20" name="向右箭號 19">
            <a:extLst>
              <a:ext uri="{FF2B5EF4-FFF2-40B4-BE49-F238E27FC236}">
                <a16:creationId xmlns:a16="http://schemas.microsoft.com/office/drawing/2014/main" id="{8497E07E-DDF6-B544-8033-8DB0DCE3AC64}"/>
              </a:ext>
            </a:extLst>
          </p:cNvPr>
          <p:cNvSpPr/>
          <p:nvPr/>
        </p:nvSpPr>
        <p:spPr>
          <a:xfrm>
            <a:off x="27304279" y="28221351"/>
            <a:ext cx="3758175" cy="2090079"/>
          </a:xfrm>
          <a:prstGeom prst="rightArrow">
            <a:avLst/>
          </a:prstGeom>
          <a:solidFill>
            <a:schemeClr val="accent6">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kumimoji="1" lang="zh-TW" altLang="en-US" sz="2000" dirty="0"/>
          </a:p>
        </p:txBody>
      </p:sp>
      <p:pic>
        <p:nvPicPr>
          <p:cNvPr id="25" name="圖片 24">
            <a:extLst>
              <a:ext uri="{FF2B5EF4-FFF2-40B4-BE49-F238E27FC236}">
                <a16:creationId xmlns:a16="http://schemas.microsoft.com/office/drawing/2014/main" id="{FAF46A6D-C987-2B45-8032-C620E5A48190}"/>
              </a:ext>
            </a:extLst>
          </p:cNvPr>
          <p:cNvPicPr>
            <a:picLocks noChangeAspect="1"/>
          </p:cNvPicPr>
          <p:nvPr/>
        </p:nvPicPr>
        <p:blipFill>
          <a:blip r:embed="rId11"/>
          <a:stretch>
            <a:fillRect/>
          </a:stretch>
        </p:blipFill>
        <p:spPr>
          <a:xfrm>
            <a:off x="28066883" y="19069350"/>
            <a:ext cx="11052910" cy="5910622"/>
          </a:xfrm>
          <a:prstGeom prst="rect">
            <a:avLst/>
          </a:prstGeom>
          <a:ln>
            <a:noFill/>
          </a:ln>
          <a:effectLst>
            <a:outerShdw blurRad="292100" dist="139700" dir="2700000" algn="tl" rotWithShape="0">
              <a:srgbClr val="333333">
                <a:alpha val="65000"/>
              </a:srgbClr>
            </a:outerShdw>
          </a:effectLst>
        </p:spPr>
      </p:pic>
      <p:grpSp>
        <p:nvGrpSpPr>
          <p:cNvPr id="33" name="群組 32">
            <a:extLst>
              <a:ext uri="{FF2B5EF4-FFF2-40B4-BE49-F238E27FC236}">
                <a16:creationId xmlns:a16="http://schemas.microsoft.com/office/drawing/2014/main" id="{5B91DFD0-CD07-6440-A55C-391FF9625390}"/>
              </a:ext>
            </a:extLst>
          </p:cNvPr>
          <p:cNvGrpSpPr/>
          <p:nvPr/>
        </p:nvGrpSpPr>
        <p:grpSpPr>
          <a:xfrm>
            <a:off x="1070755" y="20121143"/>
            <a:ext cx="12129052" cy="2617119"/>
            <a:chOff x="1070755" y="20121143"/>
            <a:chExt cx="12129052" cy="2617119"/>
          </a:xfrm>
        </p:grpSpPr>
        <p:sp>
          <p:nvSpPr>
            <p:cNvPr id="30" name="矩形 29">
              <a:extLst>
                <a:ext uri="{FF2B5EF4-FFF2-40B4-BE49-F238E27FC236}">
                  <a16:creationId xmlns:a16="http://schemas.microsoft.com/office/drawing/2014/main" id="{0C3CC934-DD9C-3C4D-BB40-6514B6B91548}"/>
                </a:ext>
              </a:extLst>
            </p:cNvPr>
            <p:cNvSpPr/>
            <p:nvPr/>
          </p:nvSpPr>
          <p:spPr>
            <a:xfrm>
              <a:off x="1070755" y="20121143"/>
              <a:ext cx="12129052" cy="584775"/>
            </a:xfrm>
            <a:prstGeom prst="rect">
              <a:avLst/>
            </a:prstGeom>
          </p:spPr>
          <p:txBody>
            <a:bodyPr wrap="square">
              <a:spAutoFit/>
            </a:bodyPr>
            <a:lstStyle/>
            <a:p>
              <a:pPr marL="640080" lvl="0" indent="-640080">
                <a:buFont typeface="Wingdings" panose="05000000000000000000" pitchFamily="2" charset="2"/>
                <a:buChar char="v"/>
              </a:pPr>
              <a:r>
                <a:rPr lang="en-US" altLang="zh-TW" sz="3200" dirty="0">
                  <a:latin typeface="+mn-ea"/>
                </a:rPr>
                <a:t>Issues to be </a:t>
              </a:r>
              <a:r>
                <a:rPr lang="en-US" altLang="zh-TW" sz="3200" dirty="0">
                  <a:latin typeface="+mn-ea"/>
                  <a:cs typeface="Arial" panose="020B0604020202020204" pitchFamily="34" charset="0"/>
                </a:rPr>
                <a:t>addressed:</a:t>
              </a:r>
            </a:p>
          </p:txBody>
        </p:sp>
        <p:sp>
          <p:nvSpPr>
            <p:cNvPr id="32" name="矩形 31">
              <a:extLst>
                <a:ext uri="{FF2B5EF4-FFF2-40B4-BE49-F238E27FC236}">
                  <a16:creationId xmlns:a16="http://schemas.microsoft.com/office/drawing/2014/main" id="{FA1504BF-2B8A-7F46-802B-D43124E27BF3}"/>
                </a:ext>
              </a:extLst>
            </p:cNvPr>
            <p:cNvSpPr/>
            <p:nvPr/>
          </p:nvSpPr>
          <p:spPr>
            <a:xfrm>
              <a:off x="1498636" y="20676159"/>
              <a:ext cx="11060690" cy="2062103"/>
            </a:xfrm>
            <a:prstGeom prst="rect">
              <a:avLst/>
            </a:prstGeom>
          </p:spPr>
          <p:txBody>
            <a:bodyPr wrap="square">
              <a:spAutoFit/>
            </a:bodyPr>
            <a:lstStyle/>
            <a:p>
              <a:pPr marL="457200" indent="-457200">
                <a:buFont typeface="Wingdings" pitchFamily="2" charset="2"/>
                <a:buChar char="p"/>
              </a:pPr>
              <a:r>
                <a:rPr lang="en-US" altLang="zh-TW" sz="3200" dirty="0">
                  <a:latin typeface="+mn-ea"/>
                </a:rPr>
                <a:t>Is there water accumulation on the road?</a:t>
              </a:r>
            </a:p>
            <a:p>
              <a:pPr marL="457200" indent="-457200">
                <a:buFont typeface="Wingdings" pitchFamily="2" charset="2"/>
                <a:buChar char="p"/>
              </a:pPr>
              <a:r>
                <a:rPr lang="en-US" altLang="zh-TW" sz="3200" dirty="0">
                  <a:latin typeface="+mn-ea"/>
                </a:rPr>
                <a:t>What is the snow accumulation level on the road?</a:t>
              </a:r>
            </a:p>
            <a:p>
              <a:pPr marL="457200" indent="-457200">
                <a:buFont typeface="Wingdings" pitchFamily="2" charset="2"/>
                <a:buChar char="p"/>
              </a:pPr>
              <a:r>
                <a:rPr lang="en-US" altLang="zh-TW" sz="3200" dirty="0">
                  <a:latin typeface="+mn-ea"/>
                </a:rPr>
                <a:t>Is there black ice on the road?</a:t>
              </a:r>
            </a:p>
            <a:p>
              <a:pPr marL="457200" indent="-457200">
                <a:buFont typeface="Wingdings" pitchFamily="2" charset="2"/>
                <a:buChar char="p"/>
              </a:pPr>
              <a:r>
                <a:rPr lang="en-US" altLang="zh-TW" sz="3200" dirty="0">
                  <a:latin typeface="+mn-ea"/>
                </a:rPr>
                <a:t>Are there debris on the road? </a:t>
              </a:r>
            </a:p>
          </p:txBody>
        </p:sp>
      </p:grpSp>
      <p:sp>
        <p:nvSpPr>
          <p:cNvPr id="37" name="矩形 36">
            <a:extLst>
              <a:ext uri="{FF2B5EF4-FFF2-40B4-BE49-F238E27FC236}">
                <a16:creationId xmlns:a16="http://schemas.microsoft.com/office/drawing/2014/main" id="{5515B618-EF87-5C47-9827-71B34A392713}"/>
              </a:ext>
            </a:extLst>
          </p:cNvPr>
          <p:cNvSpPr/>
          <p:nvPr/>
        </p:nvSpPr>
        <p:spPr>
          <a:xfrm>
            <a:off x="1070747" y="18251811"/>
            <a:ext cx="5593871" cy="1569660"/>
          </a:xfrm>
          <a:prstGeom prst="rect">
            <a:avLst/>
          </a:prstGeom>
        </p:spPr>
        <p:txBody>
          <a:bodyPr wrap="square">
            <a:spAutoFit/>
          </a:bodyPr>
          <a:lstStyle/>
          <a:p>
            <a:pPr marL="640080" indent="-640080">
              <a:buFont typeface="Wingdings" panose="05000000000000000000" pitchFamily="2" charset="2"/>
              <a:buChar char="v"/>
            </a:pPr>
            <a:r>
              <a:rPr lang="en-US" altLang="zh-TW" sz="3200" dirty="0">
                <a:latin typeface="+mn-ea"/>
                <a:cs typeface="Arial" panose="020B0604020202020204" pitchFamily="34" charset="0"/>
              </a:rPr>
              <a:t>Currently, all these cameras are observed by human operators</a:t>
            </a:r>
          </a:p>
        </p:txBody>
      </p:sp>
      <p:sp>
        <p:nvSpPr>
          <p:cNvPr id="39" name="矩形 38">
            <a:extLst>
              <a:ext uri="{FF2B5EF4-FFF2-40B4-BE49-F238E27FC236}">
                <a16:creationId xmlns:a16="http://schemas.microsoft.com/office/drawing/2014/main" id="{3B6282F4-59FB-744A-B4DA-64672F12DC5C}"/>
              </a:ext>
            </a:extLst>
          </p:cNvPr>
          <p:cNvSpPr/>
          <p:nvPr/>
        </p:nvSpPr>
        <p:spPr>
          <a:xfrm>
            <a:off x="1074406" y="22891987"/>
            <a:ext cx="11851828" cy="8956298"/>
          </a:xfrm>
          <a:prstGeom prst="rect">
            <a:avLst/>
          </a:prstGeom>
          <a:solidFill>
            <a:schemeClr val="bg1">
              <a:lumMod val="95000"/>
            </a:schemeClr>
          </a:solidFill>
        </p:spPr>
        <p:txBody>
          <a:bodyPr wrap="square">
            <a:spAutoFit/>
          </a:bodyPr>
          <a:lstStyle/>
          <a:p>
            <a:pPr algn="just"/>
            <a:r>
              <a:rPr lang="en-US" altLang="zh-TW" sz="3200" dirty="0">
                <a:latin typeface="+mn-ea"/>
              </a:rPr>
              <a:t>Answers to these questions can help INDOT’s road maintenance team, the emergency response team, and driving condition notification team to perform more accurately and efficiently with real-time information. TASI proposes to answer these questions use</a:t>
            </a:r>
            <a:r>
              <a:rPr lang="zh-CN" altLang="en-US" sz="3200" dirty="0">
                <a:latin typeface="+mn-ea"/>
              </a:rPr>
              <a:t> </a:t>
            </a:r>
            <a:r>
              <a:rPr lang="en-US" altLang="zh-TW" sz="3200" dirty="0">
                <a:latin typeface="+mn-ea"/>
              </a:rPr>
              <a:t>the following information</a:t>
            </a:r>
            <a:r>
              <a:rPr lang="en-US" altLang="zh-CN" sz="3200" dirty="0">
                <a:latin typeface="+mn-ea"/>
              </a:rPr>
              <a:t>:</a:t>
            </a:r>
            <a:endParaRPr lang="en-US" altLang="zh-TW" sz="3200" dirty="0">
              <a:latin typeface="+mn-ea"/>
            </a:endParaRPr>
          </a:p>
          <a:p>
            <a:pPr marL="876300" lvl="1" indent="-457200" algn="just">
              <a:buFont typeface="Arial" panose="020B0604020202020204" pitchFamily="34" charset="0"/>
              <a:buChar char="•"/>
            </a:pPr>
            <a:r>
              <a:rPr lang="en-US" altLang="zh-TW" sz="3200" dirty="0">
                <a:latin typeface="+mn-ea"/>
              </a:rPr>
              <a:t>Camera video streaming</a:t>
            </a:r>
          </a:p>
          <a:p>
            <a:pPr marL="876300" lvl="1" indent="-457200" algn="just">
              <a:buFont typeface="Arial" panose="020B0604020202020204" pitchFamily="34" charset="0"/>
              <a:buChar char="•"/>
            </a:pPr>
            <a:r>
              <a:rPr lang="en-US" altLang="zh-TW" sz="3200" dirty="0">
                <a:latin typeface="+mn-ea"/>
              </a:rPr>
              <a:t>weather forecast information</a:t>
            </a:r>
          </a:p>
          <a:p>
            <a:pPr marL="876300" lvl="1" indent="-457200" algn="just">
              <a:buFont typeface="Arial" panose="020B0604020202020204" pitchFamily="34" charset="0"/>
              <a:buChar char="•"/>
            </a:pPr>
            <a:r>
              <a:rPr lang="en-US" altLang="zh-TW" sz="3200" dirty="0">
                <a:latin typeface="+mn-ea"/>
              </a:rPr>
              <a:t>current weather information</a:t>
            </a:r>
          </a:p>
          <a:p>
            <a:pPr marL="876300" lvl="1" indent="-457200" algn="just">
              <a:buFont typeface="Arial" panose="020B0604020202020204" pitchFamily="34" charset="0"/>
              <a:buChar char="•"/>
            </a:pPr>
            <a:r>
              <a:rPr lang="en-US" altLang="zh-TW" sz="3200" dirty="0">
                <a:latin typeface="+mn-ea"/>
              </a:rPr>
              <a:t>road snow plow/deicing history </a:t>
            </a:r>
          </a:p>
          <a:p>
            <a:pPr marL="419100" lvl="1" algn="just"/>
            <a:endParaRPr lang="en-US" altLang="zh-TW" sz="3200" dirty="0">
              <a:latin typeface="+mn-ea"/>
            </a:endParaRPr>
          </a:p>
          <a:p>
            <a:pPr algn="just"/>
            <a:r>
              <a:rPr lang="en-US" altLang="zh-TW" sz="3200" dirty="0">
                <a:latin typeface="+mn-ea"/>
              </a:rPr>
              <a:t> </a:t>
            </a:r>
            <a:r>
              <a:rPr lang="en-US" altLang="zh-CN" sz="3200" dirty="0">
                <a:latin typeface="+mn-ea"/>
              </a:rPr>
              <a:t>and</a:t>
            </a:r>
            <a:r>
              <a:rPr lang="zh-CN" altLang="en-US" sz="3200" dirty="0">
                <a:latin typeface="+mn-ea"/>
              </a:rPr>
              <a:t> </a:t>
            </a:r>
            <a:r>
              <a:rPr lang="en-US" altLang="zh-CN" sz="3200" b="1" dirty="0">
                <a:solidFill>
                  <a:srgbClr val="C00000"/>
                </a:solidFill>
                <a:latin typeface="+mn-ea"/>
              </a:rPr>
              <a:t>A</a:t>
            </a:r>
            <a:r>
              <a:rPr lang="en-US" altLang="zh-TW" sz="3200" b="1" dirty="0">
                <a:solidFill>
                  <a:srgbClr val="C00000"/>
                </a:solidFill>
                <a:latin typeface="+mn-ea"/>
              </a:rPr>
              <a:t>rtificial </a:t>
            </a:r>
            <a:r>
              <a:rPr lang="en-US" altLang="zh-CN" sz="3200" b="1" dirty="0">
                <a:solidFill>
                  <a:srgbClr val="C00000"/>
                </a:solidFill>
                <a:latin typeface="+mn-ea"/>
              </a:rPr>
              <a:t>I</a:t>
            </a:r>
            <a:r>
              <a:rPr lang="en-US" altLang="zh-TW" sz="3200" b="1" dirty="0">
                <a:solidFill>
                  <a:srgbClr val="C00000"/>
                </a:solidFill>
                <a:latin typeface="+mn-ea"/>
              </a:rPr>
              <a:t>ntelligence </a:t>
            </a:r>
            <a:r>
              <a:rPr lang="en-US" altLang="zh-TW" sz="3200" dirty="0">
                <a:latin typeface="+mn-ea"/>
              </a:rPr>
              <a:t>algorithms</a:t>
            </a:r>
            <a:r>
              <a:rPr lang="zh-CN" altLang="en-US" sz="3200" dirty="0">
                <a:latin typeface="+mn-ea"/>
              </a:rPr>
              <a:t> </a:t>
            </a:r>
            <a:r>
              <a:rPr lang="en-US" altLang="zh-CN" sz="3200" dirty="0">
                <a:latin typeface="+mn-ea"/>
              </a:rPr>
              <a:t>to</a:t>
            </a:r>
            <a:r>
              <a:rPr lang="zh-CN" altLang="en-US" sz="3200" dirty="0">
                <a:latin typeface="+mn-ea"/>
              </a:rPr>
              <a:t> </a:t>
            </a:r>
            <a:r>
              <a:rPr lang="en-US" altLang="zh-CN" sz="3200" dirty="0">
                <a:latin typeface="+mn-ea"/>
              </a:rPr>
              <a:t>solve:</a:t>
            </a:r>
            <a:endParaRPr lang="en-US" altLang="zh-TW" sz="3200" dirty="0">
              <a:latin typeface="+mn-ea"/>
            </a:endParaRPr>
          </a:p>
          <a:p>
            <a:pPr marL="876300" lvl="1" indent="-457200" algn="just">
              <a:buFont typeface="Wingdings" pitchFamily="2" charset="2"/>
              <a:buChar char="p"/>
            </a:pPr>
            <a:r>
              <a:rPr lang="en-US" altLang="zh-TW" sz="3200" dirty="0">
                <a:latin typeface="+mn-ea"/>
                <a:cs typeface="Arial" panose="020B0604020202020204" pitchFamily="34" charset="0"/>
              </a:rPr>
              <a:t>Traffic flow rate and speed on each road and lane</a:t>
            </a:r>
          </a:p>
          <a:p>
            <a:pPr marL="876300" lvl="1" indent="-457200" algn="just">
              <a:buFont typeface="Wingdings" pitchFamily="2" charset="2"/>
              <a:buChar char="p"/>
            </a:pPr>
            <a:r>
              <a:rPr lang="en-US" altLang="zh-TW" sz="3200" dirty="0">
                <a:latin typeface="+mn-ea"/>
                <a:cs typeface="Arial" panose="020B0604020202020204" pitchFamily="34" charset="0"/>
              </a:rPr>
              <a:t>Starting point of the traffic jam</a:t>
            </a:r>
          </a:p>
          <a:p>
            <a:pPr marL="876300" lvl="1" indent="-457200" algn="just">
              <a:buFont typeface="Wingdings" pitchFamily="2" charset="2"/>
              <a:buChar char="p"/>
            </a:pPr>
            <a:r>
              <a:rPr lang="en-US" altLang="zh-TW" sz="3200" dirty="0">
                <a:latin typeface="+mn-ea"/>
                <a:cs typeface="Arial" panose="020B0604020202020204" pitchFamily="34" charset="0"/>
              </a:rPr>
              <a:t>Location of incidents</a:t>
            </a:r>
          </a:p>
          <a:p>
            <a:pPr marL="876300" lvl="1" indent="-457200" algn="just">
              <a:buFont typeface="Wingdings" pitchFamily="2" charset="2"/>
              <a:buChar char="p"/>
            </a:pPr>
            <a:r>
              <a:rPr lang="en-US" altLang="zh-TW" sz="3200" dirty="0">
                <a:latin typeface="+mn-ea"/>
                <a:cs typeface="Arial" panose="020B0604020202020204" pitchFamily="34" charset="0"/>
              </a:rPr>
              <a:t>Causes of the traffic jam</a:t>
            </a:r>
            <a:r>
              <a:rPr lang="en-US" altLang="zh-TW" sz="3200" dirty="0">
                <a:latin typeface="+mn-ea"/>
              </a:rPr>
              <a:t> </a:t>
            </a:r>
          </a:p>
          <a:p>
            <a:pPr marL="419100" lvl="1" algn="just"/>
            <a:endParaRPr lang="en-US" altLang="zh-TW" sz="3200" dirty="0">
              <a:latin typeface="+mn-ea"/>
            </a:endParaRPr>
          </a:p>
          <a:p>
            <a:pPr algn="just"/>
            <a:r>
              <a:rPr lang="en-US" altLang="zh-TW" sz="3200" dirty="0">
                <a:latin typeface="+mn-ea"/>
              </a:rPr>
              <a:t>The work may also include the control of cameras in a scheduled motion pattern or automatic smart search patterns</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8"/>
  <p:tag name="MMPROD_UIDATA" val="&lt;database version=&quot;9.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quot;/&gt;&lt;property id=&quot;20307&quot; value=&quot;260&quot;/&gt;&lt;/objec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2000" dirty="0"/>
        </a:defPPr>
      </a:lstStyle>
      <a:style>
        <a:lnRef idx="2">
          <a:schemeClr val="dk1"/>
        </a:lnRef>
        <a:fillRef idx="1">
          <a:schemeClr val="lt1"/>
        </a:fillRef>
        <a:effectRef idx="0">
          <a:schemeClr val="dk1"/>
        </a:effectRef>
        <a:fontRef idx="minor">
          <a:schemeClr val="dk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6881</TotalTime>
  <Words>688</Words>
  <Application>Microsoft Macintosh PowerPoint</Application>
  <PresentationFormat>Custom</PresentationFormat>
  <Paragraphs>78</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Tahoma</vt:lpstr>
      <vt:lpstr>Times New Roman</vt:lpstr>
      <vt:lpstr>Wingdings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Steve</dc:creator>
  <cp:lastModifiedBy>Ding, Zhengming</cp:lastModifiedBy>
  <cp:revision>558</cp:revision>
  <cp:lastPrinted>2015-09-08T14:43:46Z</cp:lastPrinted>
  <dcterms:created xsi:type="dcterms:W3CDTF">2010-08-09T14:47:18Z</dcterms:created>
  <dcterms:modified xsi:type="dcterms:W3CDTF">2020-10-11T13:10:44Z</dcterms:modified>
</cp:coreProperties>
</file>

<file path=docProps/thumbnail.jpeg>
</file>